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19"/>
  </p:notesMasterIdLst>
  <p:handoutMasterIdLst>
    <p:handoutMasterId r:id="rId220"/>
  </p:handoutMasterIdLst>
  <p:sldIdLst>
    <p:sldId id="618" r:id="rId2"/>
    <p:sldId id="258" r:id="rId3"/>
    <p:sldId id="257" r:id="rId4"/>
    <p:sldId id="260" r:id="rId5"/>
    <p:sldId id="620" r:id="rId6"/>
    <p:sldId id="261" r:id="rId7"/>
    <p:sldId id="262" r:id="rId8"/>
    <p:sldId id="623" r:id="rId9"/>
    <p:sldId id="624" r:id="rId10"/>
    <p:sldId id="622" r:id="rId11"/>
    <p:sldId id="385" r:id="rId12"/>
    <p:sldId id="263" r:id="rId13"/>
    <p:sldId id="662" r:id="rId14"/>
    <p:sldId id="265" r:id="rId15"/>
    <p:sldId id="663" r:id="rId16"/>
    <p:sldId id="264" r:id="rId17"/>
    <p:sldId id="664" r:id="rId18"/>
    <p:sldId id="631" r:id="rId19"/>
    <p:sldId id="532" r:id="rId20"/>
    <p:sldId id="266" r:id="rId21"/>
    <p:sldId id="273" r:id="rId22"/>
    <p:sldId id="276" r:id="rId23"/>
    <p:sldId id="625" r:id="rId24"/>
    <p:sldId id="275" r:id="rId25"/>
    <p:sldId id="295" r:id="rId26"/>
    <p:sldId id="626" r:id="rId27"/>
    <p:sldId id="317" r:id="rId28"/>
    <p:sldId id="318" r:id="rId29"/>
    <p:sldId id="319" r:id="rId30"/>
    <p:sldId id="627" r:id="rId31"/>
    <p:sldId id="321" r:id="rId32"/>
    <p:sldId id="387" r:id="rId33"/>
    <p:sldId id="293" r:id="rId34"/>
    <p:sldId id="294" r:id="rId35"/>
    <p:sldId id="322" r:id="rId36"/>
    <p:sldId id="323" r:id="rId37"/>
    <p:sldId id="628" r:id="rId38"/>
    <p:sldId id="308" r:id="rId39"/>
    <p:sldId id="665" r:id="rId40"/>
    <p:sldId id="326" r:id="rId41"/>
    <p:sldId id="327" r:id="rId42"/>
    <p:sldId id="278" r:id="rId43"/>
    <p:sldId id="328" r:id="rId44"/>
    <p:sldId id="629" r:id="rId45"/>
    <p:sldId id="582" r:id="rId46"/>
    <p:sldId id="537" r:id="rId47"/>
    <p:sldId id="333" r:id="rId48"/>
    <p:sldId id="334" r:id="rId49"/>
    <p:sldId id="454" r:id="rId50"/>
    <p:sldId id="630" r:id="rId51"/>
    <p:sldId id="539" r:id="rId52"/>
    <p:sldId id="540" r:id="rId53"/>
    <p:sldId id="455" r:id="rId54"/>
    <p:sldId id="456" r:id="rId55"/>
    <p:sldId id="632" r:id="rId56"/>
    <p:sldId id="453" r:id="rId57"/>
    <p:sldId id="541" r:id="rId58"/>
    <p:sldId id="542" r:id="rId59"/>
    <p:sldId id="543" r:id="rId60"/>
    <p:sldId id="337" r:id="rId61"/>
    <p:sldId id="633" r:id="rId62"/>
    <p:sldId id="340" r:id="rId63"/>
    <p:sldId id="339" r:id="rId64"/>
    <p:sldId id="634" r:id="rId65"/>
    <p:sldId id="545" r:id="rId66"/>
    <p:sldId id="352" r:id="rId67"/>
    <p:sldId id="353" r:id="rId68"/>
    <p:sldId id="548" r:id="rId69"/>
    <p:sldId id="355" r:id="rId70"/>
    <p:sldId id="356" r:id="rId71"/>
    <p:sldId id="547" r:id="rId72"/>
    <p:sldId id="301" r:id="rId73"/>
    <p:sldId id="549" r:id="rId74"/>
    <p:sldId id="666" r:id="rId75"/>
    <p:sldId id="552" r:id="rId76"/>
    <p:sldId id="551" r:id="rId77"/>
    <p:sldId id="546" r:id="rId78"/>
    <p:sldId id="309" r:id="rId79"/>
    <p:sldId id="312" r:id="rId80"/>
    <p:sldId id="310" r:id="rId81"/>
    <p:sldId id="311" r:id="rId82"/>
    <p:sldId id="636" r:id="rId83"/>
    <p:sldId id="315" r:id="rId84"/>
    <p:sldId id="313" r:id="rId85"/>
    <p:sldId id="538" r:id="rId86"/>
    <p:sldId id="554" r:id="rId87"/>
    <p:sldId id="285" r:id="rId88"/>
    <p:sldId id="291" r:id="rId89"/>
    <p:sldId id="284" r:id="rId90"/>
    <p:sldId id="638" r:id="rId91"/>
    <p:sldId id="289" r:id="rId92"/>
    <p:sldId id="637" r:id="rId93"/>
    <p:sldId id="286" r:id="rId94"/>
    <p:sldId id="287" r:id="rId95"/>
    <p:sldId id="288" r:id="rId96"/>
    <p:sldId id="557" r:id="rId97"/>
    <p:sldId id="298" r:id="rId98"/>
    <p:sldId id="667" r:id="rId99"/>
    <p:sldId id="299" r:id="rId100"/>
    <p:sldId id="300" r:id="rId101"/>
    <p:sldId id="558" r:id="rId102"/>
    <p:sldId id="640" r:id="rId103"/>
    <p:sldId id="639" r:id="rId104"/>
    <p:sldId id="635" r:id="rId105"/>
    <p:sldId id="561" r:id="rId106"/>
    <p:sldId id="563" r:id="rId107"/>
    <p:sldId id="564" r:id="rId108"/>
    <p:sldId id="641" r:id="rId109"/>
    <p:sldId id="346" r:id="rId110"/>
    <p:sldId id="348" r:id="rId111"/>
    <p:sldId id="642" r:id="rId112"/>
    <p:sldId id="277" r:id="rId113"/>
    <p:sldId id="365" r:id="rId114"/>
    <p:sldId id="366" r:id="rId115"/>
    <p:sldId id="643" r:id="rId116"/>
    <p:sldId id="488" r:id="rId117"/>
    <p:sldId id="367" r:id="rId118"/>
    <p:sldId id="644" r:id="rId119"/>
    <p:sldId id="369" r:id="rId120"/>
    <p:sldId id="495" r:id="rId121"/>
    <p:sldId id="472" r:id="rId122"/>
    <p:sldId id="489" r:id="rId123"/>
    <p:sldId id="359" r:id="rId124"/>
    <p:sldId id="361" r:id="rId125"/>
    <p:sldId id="567" r:id="rId126"/>
    <p:sldId id="568" r:id="rId127"/>
    <p:sldId id="570" r:id="rId128"/>
    <p:sldId id="573" r:id="rId129"/>
    <p:sldId id="358" r:id="rId130"/>
    <p:sldId id="645" r:id="rId131"/>
    <p:sldId id="376" r:id="rId132"/>
    <p:sldId id="379" r:id="rId133"/>
    <p:sldId id="575" r:id="rId134"/>
    <p:sldId id="647" r:id="rId135"/>
    <p:sldId id="648" r:id="rId136"/>
    <p:sldId id="649" r:id="rId137"/>
    <p:sldId id="360" r:id="rId138"/>
    <p:sldId id="650" r:id="rId139"/>
    <p:sldId id="362" r:id="rId140"/>
    <p:sldId id="465" r:id="rId141"/>
    <p:sldId id="479" r:id="rId142"/>
    <p:sldId id="651" r:id="rId143"/>
    <p:sldId id="380" r:id="rId144"/>
    <p:sldId id="512" r:id="rId145"/>
    <p:sldId id="390" r:id="rId146"/>
    <p:sldId id="652" r:id="rId147"/>
    <p:sldId id="530" r:id="rId148"/>
    <p:sldId id="588" r:id="rId149"/>
    <p:sldId id="589" r:id="rId150"/>
    <p:sldId id="424" r:id="rId151"/>
    <p:sldId id="670" r:id="rId152"/>
    <p:sldId id="590" r:id="rId153"/>
    <p:sldId id="505" r:id="rId154"/>
    <p:sldId id="391" r:id="rId155"/>
    <p:sldId id="392" r:id="rId156"/>
    <p:sldId id="393" r:id="rId157"/>
    <p:sldId id="669" r:id="rId158"/>
    <p:sldId id="394" r:id="rId159"/>
    <p:sldId id="398" r:id="rId160"/>
    <p:sldId id="403" r:id="rId161"/>
    <p:sldId id="404" r:id="rId162"/>
    <p:sldId id="668" r:id="rId163"/>
    <p:sldId id="405" r:id="rId164"/>
    <p:sldId id="655" r:id="rId165"/>
    <p:sldId id="408" r:id="rId166"/>
    <p:sldId id="501" r:id="rId167"/>
    <p:sldId id="657" r:id="rId168"/>
    <p:sldId id="579" r:id="rId169"/>
    <p:sldId id="584" r:id="rId170"/>
    <p:sldId id="580" r:id="rId171"/>
    <p:sldId id="658" r:id="rId172"/>
    <p:sldId id="656" r:id="rId173"/>
    <p:sldId id="583" r:id="rId174"/>
    <p:sldId id="581" r:id="rId175"/>
    <p:sldId id="421" r:id="rId176"/>
    <p:sldId id="585" r:id="rId177"/>
    <p:sldId id="587" r:id="rId178"/>
    <p:sldId id="659" r:id="rId179"/>
    <p:sldId id="591" r:id="rId180"/>
    <p:sldId id="592" r:id="rId181"/>
    <p:sldId id="491" r:id="rId182"/>
    <p:sldId id="593" r:id="rId183"/>
    <p:sldId id="594" r:id="rId184"/>
    <p:sldId id="595" r:id="rId185"/>
    <p:sldId id="660" r:id="rId186"/>
    <p:sldId id="596" r:id="rId187"/>
    <p:sldId id="597" r:id="rId188"/>
    <p:sldId id="598" r:id="rId189"/>
    <p:sldId id="599" r:id="rId190"/>
    <p:sldId id="601" r:id="rId191"/>
    <p:sldId id="600" r:id="rId192"/>
    <p:sldId id="602" r:id="rId193"/>
    <p:sldId id="603" r:id="rId194"/>
    <p:sldId id="605" r:id="rId195"/>
    <p:sldId id="439" r:id="rId196"/>
    <p:sldId id="440" r:id="rId197"/>
    <p:sldId id="441" r:id="rId198"/>
    <p:sldId id="461" r:id="rId199"/>
    <p:sldId id="443" r:id="rId200"/>
    <p:sldId id="444" r:id="rId201"/>
    <p:sldId id="613" r:id="rId202"/>
    <p:sldId id="614" r:id="rId203"/>
    <p:sldId id="463" r:id="rId204"/>
    <p:sldId id="606" r:id="rId205"/>
    <p:sldId id="522" r:id="rId206"/>
    <p:sldId id="523" r:id="rId207"/>
    <p:sldId id="653" r:id="rId208"/>
    <p:sldId id="566" r:id="rId209"/>
    <p:sldId id="661" r:id="rId210"/>
    <p:sldId id="466" r:id="rId211"/>
    <p:sldId id="609" r:id="rId212"/>
    <p:sldId id="508" r:id="rId213"/>
    <p:sldId id="511" r:id="rId214"/>
    <p:sldId id="615" r:id="rId215"/>
    <p:sldId id="616" r:id="rId216"/>
    <p:sldId id="617" r:id="rId217"/>
    <p:sldId id="509" r:id="rId218"/>
  </p:sldIdLst>
  <p:sldSz cx="12192000" cy="6858000"/>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D646630D-F812-4FD1-B278-A023BC90AE66}">
          <p14:sldIdLst>
            <p14:sldId id="618"/>
            <p14:sldId id="258"/>
            <p14:sldId id="257"/>
            <p14:sldId id="260"/>
            <p14:sldId id="620"/>
            <p14:sldId id="261"/>
            <p14:sldId id="262"/>
            <p14:sldId id="623"/>
            <p14:sldId id="624"/>
            <p14:sldId id="622"/>
          </p14:sldIdLst>
        </p14:section>
        <p14:section name="Getting Ready" id="{4110F8DE-0333-491D-895C-C8EEA4C062EC}">
          <p14:sldIdLst>
            <p14:sldId id="385"/>
            <p14:sldId id="263"/>
            <p14:sldId id="662"/>
            <p14:sldId id="265"/>
            <p14:sldId id="663"/>
            <p14:sldId id="264"/>
            <p14:sldId id="664"/>
            <p14:sldId id="631"/>
          </p14:sldIdLst>
        </p14:section>
        <p14:section name="Querying Data" id="{8717598A-3B6E-4E4D-BC7F-86C4F17F85D2}">
          <p14:sldIdLst>
            <p14:sldId id="532"/>
            <p14:sldId id="266"/>
            <p14:sldId id="273"/>
            <p14:sldId id="276"/>
            <p14:sldId id="625"/>
            <p14:sldId id="275"/>
            <p14:sldId id="295"/>
            <p14:sldId id="626"/>
            <p14:sldId id="317"/>
            <p14:sldId id="318"/>
            <p14:sldId id="319"/>
            <p14:sldId id="627"/>
            <p14:sldId id="321"/>
            <p14:sldId id="387"/>
            <p14:sldId id="293"/>
            <p14:sldId id="294"/>
            <p14:sldId id="322"/>
            <p14:sldId id="323"/>
            <p14:sldId id="628"/>
            <p14:sldId id="308"/>
            <p14:sldId id="665"/>
          </p14:sldIdLst>
        </p14:section>
        <p14:section name="Grouping Data" id="{CF158D48-263C-41F1-BAAE-656BFF7B5A2D}">
          <p14:sldIdLst>
            <p14:sldId id="326"/>
            <p14:sldId id="327"/>
            <p14:sldId id="278"/>
            <p14:sldId id="328"/>
            <p14:sldId id="629"/>
            <p14:sldId id="582"/>
            <p14:sldId id="537"/>
          </p14:sldIdLst>
        </p14:section>
        <p14:section name="JOINing Data" id="{F109A766-0BAB-4820-9E7E-C77633F94E2A}">
          <p14:sldIdLst>
            <p14:sldId id="333"/>
            <p14:sldId id="334"/>
            <p14:sldId id="454"/>
            <p14:sldId id="630"/>
            <p14:sldId id="539"/>
            <p14:sldId id="540"/>
            <p14:sldId id="455"/>
            <p14:sldId id="456"/>
            <p14:sldId id="632"/>
            <p14:sldId id="453"/>
            <p14:sldId id="541"/>
          </p14:sldIdLst>
        </p14:section>
        <p14:section name="Set Operators" id="{B42D2A57-44B7-4AA8-971A-C0EA7E4DEA35}">
          <p14:sldIdLst>
            <p14:sldId id="542"/>
            <p14:sldId id="543"/>
            <p14:sldId id="337"/>
            <p14:sldId id="633"/>
            <p14:sldId id="340"/>
            <p14:sldId id="339"/>
            <p14:sldId id="634"/>
            <p14:sldId id="545"/>
          </p14:sldIdLst>
        </p14:section>
        <p14:section name="Data Types" id="{BF419841-41DF-4F58-82BE-F45E54869E96}">
          <p14:sldIdLst>
            <p14:sldId id="352"/>
            <p14:sldId id="353"/>
            <p14:sldId id="548"/>
            <p14:sldId id="355"/>
            <p14:sldId id="356"/>
            <p14:sldId id="547"/>
            <p14:sldId id="301"/>
            <p14:sldId id="549"/>
            <p14:sldId id="666"/>
            <p14:sldId id="552"/>
            <p14:sldId id="551"/>
          </p14:sldIdLst>
        </p14:section>
        <p14:section name="Mathematical Functions" id="{118B8D8F-0F24-4111-9551-1DC5B88A3A11}">
          <p14:sldIdLst>
            <p14:sldId id="546"/>
            <p14:sldId id="309"/>
            <p14:sldId id="312"/>
            <p14:sldId id="310"/>
            <p14:sldId id="311"/>
            <p14:sldId id="636"/>
            <p14:sldId id="315"/>
            <p14:sldId id="313"/>
          </p14:sldIdLst>
        </p14:section>
        <p14:section name="String Functions" id="{F21703F8-46D6-4EE0-90AD-48DD669D0F3D}">
          <p14:sldIdLst>
            <p14:sldId id="538"/>
            <p14:sldId id="554"/>
            <p14:sldId id="285"/>
            <p14:sldId id="291"/>
            <p14:sldId id="284"/>
            <p14:sldId id="638"/>
            <p14:sldId id="289"/>
            <p14:sldId id="637"/>
            <p14:sldId id="286"/>
            <p14:sldId id="287"/>
            <p14:sldId id="288"/>
          </p14:sldIdLst>
        </p14:section>
        <p14:section name="Time Functions" id="{8B62C0F5-6E51-4A59-BF67-1085ECF9645F}">
          <p14:sldIdLst>
            <p14:sldId id="557"/>
            <p14:sldId id="298"/>
            <p14:sldId id="667"/>
            <p14:sldId id="299"/>
            <p14:sldId id="300"/>
            <p14:sldId id="558"/>
            <p14:sldId id="640"/>
            <p14:sldId id="639"/>
            <p14:sldId id="635"/>
          </p14:sldIdLst>
        </p14:section>
        <p14:section name="Sub-queries" id="{11918A21-3FF1-4E12-88F6-3E8D1328D49B}">
          <p14:sldIdLst>
            <p14:sldId id="561"/>
            <p14:sldId id="563"/>
            <p14:sldId id="564"/>
            <p14:sldId id="641"/>
            <p14:sldId id="346"/>
            <p14:sldId id="348"/>
            <p14:sldId id="642"/>
          </p14:sldIdLst>
        </p14:section>
        <p14:section name="Exporting Data" id="{32F2F2EE-3DD4-4174-87A3-F45CBF89E26F}">
          <p14:sldIdLst>
            <p14:sldId id="277"/>
          </p14:sldIdLst>
        </p14:section>
        <p14:section name="Daten verändern" id="{5325C21C-B8EA-472F-AF3C-98EA155DFC7C}">
          <p14:sldIdLst>
            <p14:sldId id="365"/>
            <p14:sldId id="366"/>
            <p14:sldId id="643"/>
            <p14:sldId id="488"/>
            <p14:sldId id="367"/>
            <p14:sldId id="644"/>
            <p14:sldId id="369"/>
            <p14:sldId id="495"/>
          </p14:sldIdLst>
        </p14:section>
        <p14:section name="Database Modellation" id="{89518F0A-3BA4-40F5-BC23-FE05E316E423}">
          <p14:sldIdLst>
            <p14:sldId id="472"/>
            <p14:sldId id="489"/>
            <p14:sldId id="359"/>
            <p14:sldId id="361"/>
            <p14:sldId id="567"/>
            <p14:sldId id="568"/>
            <p14:sldId id="570"/>
            <p14:sldId id="573"/>
          </p14:sldIdLst>
        </p14:section>
        <p14:section name="Creating Tables" id="{C1B3C9B4-B751-4743-917A-6C4D9D53247C}">
          <p14:sldIdLst>
            <p14:sldId id="358"/>
            <p14:sldId id="645"/>
            <p14:sldId id="376"/>
            <p14:sldId id="379"/>
          </p14:sldIdLst>
        </p14:section>
        <p14:section name="Constraints" id="{F68A1DEB-69B9-4FA8-ADD6-B96948B9EA5B}">
          <p14:sldIdLst>
            <p14:sldId id="575"/>
            <p14:sldId id="647"/>
            <p14:sldId id="648"/>
            <p14:sldId id="649"/>
            <p14:sldId id="360"/>
            <p14:sldId id="650"/>
            <p14:sldId id="362"/>
            <p14:sldId id="465"/>
            <p14:sldId id="479"/>
            <p14:sldId id="651"/>
          </p14:sldIdLst>
        </p14:section>
        <p14:section name="Temporary and Temporal Tables" id="{D5301531-EB63-47FD-9CDA-33D14BDF1AE7}">
          <p14:sldIdLst>
            <p14:sldId id="380"/>
            <p14:sldId id="512"/>
          </p14:sldIdLst>
        </p14:section>
        <p14:section name="Views" id="{CBCEBB38-6D52-4A25-9BAF-A488DBCBF63F}">
          <p14:sldIdLst>
            <p14:sldId id="390"/>
            <p14:sldId id="652"/>
            <p14:sldId id="530"/>
          </p14:sldIdLst>
        </p14:section>
        <p14:section name="Procedural Control Flow" id="{13A2581A-33E9-49E5-86AF-4FA23FFE29A7}">
          <p14:sldIdLst>
            <p14:sldId id="588"/>
            <p14:sldId id="589"/>
            <p14:sldId id="424"/>
            <p14:sldId id="670"/>
            <p14:sldId id="590"/>
            <p14:sldId id="505"/>
          </p14:sldIdLst>
        </p14:section>
        <p14:section name="Functions" id="{ED56079E-7729-4292-BCB0-35C9462731EE}">
          <p14:sldIdLst>
            <p14:sldId id="391"/>
            <p14:sldId id="392"/>
            <p14:sldId id="393"/>
            <p14:sldId id="669"/>
            <p14:sldId id="394"/>
            <p14:sldId id="398"/>
          </p14:sldIdLst>
        </p14:section>
        <p14:section name="Pivot and Unpivot" id="{C56ACA50-41B9-4967-AA84-38C94F7FEE57}">
          <p14:sldIdLst>
            <p14:sldId id="403"/>
            <p14:sldId id="404"/>
            <p14:sldId id="668"/>
            <p14:sldId id="405"/>
            <p14:sldId id="655"/>
          </p14:sldIdLst>
        </p14:section>
        <p14:section name="Window Calculations" id="{83181F91-AC0A-4867-A3C2-0B2C7C1DAEEB}">
          <p14:sldIdLst>
            <p14:sldId id="408"/>
            <p14:sldId id="501"/>
            <p14:sldId id="657"/>
            <p14:sldId id="579"/>
            <p14:sldId id="584"/>
            <p14:sldId id="580"/>
            <p14:sldId id="658"/>
            <p14:sldId id="656"/>
            <p14:sldId id="583"/>
            <p14:sldId id="581"/>
          </p14:sldIdLst>
        </p14:section>
        <p14:section name="Stored Procedures" id="{4676E8A6-380A-4759-B880-18D49F7F74E8}">
          <p14:sldIdLst>
            <p14:sldId id="421"/>
            <p14:sldId id="585"/>
            <p14:sldId id="587"/>
            <p14:sldId id="659"/>
          </p14:sldIdLst>
        </p14:section>
        <p14:section name="Trigger" id="{FB4422A8-CA4D-4004-9382-509D2E36D9FB}">
          <p14:sldIdLst>
            <p14:sldId id="591"/>
            <p14:sldId id="592"/>
            <p14:sldId id="491"/>
          </p14:sldIdLst>
        </p14:section>
        <p14:section name="Transactions" id="{09123D4C-5684-47C9-AC5A-971B4D0B68EA}">
          <p14:sldIdLst>
            <p14:sldId id="593"/>
            <p14:sldId id="594"/>
            <p14:sldId id="595"/>
            <p14:sldId id="660"/>
            <p14:sldId id="596"/>
            <p14:sldId id="597"/>
            <p14:sldId id="598"/>
          </p14:sldIdLst>
        </p14:section>
        <p14:section name="Performance Monitoring" id="{FFFC3A1A-DAA5-416D-8711-3124BB80A0E0}">
          <p14:sldIdLst>
            <p14:sldId id="599"/>
            <p14:sldId id="601"/>
            <p14:sldId id="600"/>
            <p14:sldId id="602"/>
            <p14:sldId id="603"/>
            <p14:sldId id="605"/>
          </p14:sldIdLst>
        </p14:section>
        <p14:section name="Indizes und Performance" id="{CC31CE16-473E-4849-B716-EBDACD56BD7F}">
          <p14:sldIdLst>
            <p14:sldId id="439"/>
            <p14:sldId id="440"/>
            <p14:sldId id="441"/>
            <p14:sldId id="461"/>
            <p14:sldId id="443"/>
            <p14:sldId id="444"/>
            <p14:sldId id="613"/>
          </p14:sldIdLst>
        </p14:section>
        <p14:section name="Performance Insights" id="{B446DFAA-458A-461E-AF52-C1D493F7CBBF}">
          <p14:sldIdLst>
            <p14:sldId id="614"/>
            <p14:sldId id="463"/>
            <p14:sldId id="606"/>
            <p14:sldId id="522"/>
            <p14:sldId id="523"/>
            <p14:sldId id="653"/>
            <p14:sldId id="566"/>
            <p14:sldId id="661"/>
            <p14:sldId id="466"/>
            <p14:sldId id="609"/>
          </p14:sldIdLst>
        </p14:section>
        <p14:section name="Working with XML" id="{2566E79F-4435-4EBA-846B-73F17194610C}">
          <p14:sldIdLst>
            <p14:sldId id="508"/>
            <p14:sldId id="511"/>
            <p14:sldId id="615"/>
            <p14:sldId id="616"/>
            <p14:sldId id="617"/>
          </p14:sldIdLst>
        </p14:section>
        <p14:section name="Working with JSON" id="{DAA74DB7-9A57-437D-92D1-535B5DF5C398}">
          <p14:sldIdLst>
            <p14:sldId id="5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CAF170-B9A1-3DAD-3F65-D23B919E13B9}" name="Henning Lange" initials="HL" userId="98112751d2bd818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nning Lange" initials="HL" lastIdx="1" clrIdx="0">
    <p:extLst>
      <p:ext uri="{19B8F6BF-5375-455C-9EA6-DF929625EA0E}">
        <p15:presenceInfo xmlns:p15="http://schemas.microsoft.com/office/powerpoint/2012/main" userId="98112751d2bd81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005CA8"/>
    <a:srgbClr val="FF00FF"/>
    <a:srgbClr val="1DAF19"/>
    <a:srgbClr val="FF0000"/>
    <a:srgbClr val="FD2BA3"/>
    <a:srgbClr val="E7EAF1"/>
    <a:srgbClr val="CBD2E1"/>
    <a:srgbClr val="A6A6A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0075C-2580-4703-954D-8D85CC909C90}" v="6773" dt="2024-05-05T09:44:55.4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0" autoAdjust="0"/>
    <p:restoredTop sz="74018" autoAdjust="0"/>
  </p:normalViewPr>
  <p:slideViewPr>
    <p:cSldViewPr snapToGrid="0">
      <p:cViewPr varScale="1">
        <p:scale>
          <a:sx n="119" d="100"/>
          <a:sy n="119" d="100"/>
        </p:scale>
        <p:origin x="1740" y="88"/>
      </p:cViewPr>
      <p:guideLst/>
    </p:cSldViewPr>
  </p:slideViewPr>
  <p:outlineViewPr>
    <p:cViewPr>
      <p:scale>
        <a:sx n="33" d="100"/>
        <a:sy n="33" d="100"/>
      </p:scale>
      <p:origin x="0" y="-83696"/>
    </p:cViewPr>
  </p:outlineViewPr>
  <p:notesTextViewPr>
    <p:cViewPr>
      <p:scale>
        <a:sx n="3" d="2"/>
        <a:sy n="3" d="2"/>
      </p:scale>
      <p:origin x="0" y="-5836"/>
    </p:cViewPr>
  </p:notesTextViewPr>
  <p:notesViewPr>
    <p:cSldViewPr snapToGrid="0">
      <p:cViewPr varScale="1">
        <p:scale>
          <a:sx n="158" d="100"/>
          <a:sy n="158" d="100"/>
        </p:scale>
        <p:origin x="1776"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microsoft.com/office/2016/11/relationships/changesInfo" Target="changesInfos/changesInfo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microsoft.com/office/2015/10/relationships/revisionInfo" Target="revisionInfo.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microsoft.com/office/2018/10/relationships/authors" Targe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commentAuthors" Target="commentAuthor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ing Lange" userId="98112751d2bd8183" providerId="LiveId" clId="{A200075C-2580-4703-954D-8D85CC909C90}"/>
    <pc:docChg chg="undo redo custSel addSld delSld modSld sldOrd addSection delSection modSection modNotesMaster modHandout">
      <pc:chgData name="Henning Lange" userId="98112751d2bd8183" providerId="LiveId" clId="{A200075C-2580-4703-954D-8D85CC909C90}" dt="2024-05-06T18:34:41.154" v="63818" actId="20577"/>
      <pc:docMkLst>
        <pc:docMk/>
      </pc:docMkLst>
      <pc:sldChg chg="addSp modSp mod ord modAnim modNotesTx">
        <pc:chgData name="Henning Lange" userId="98112751d2bd8183" providerId="LiveId" clId="{A200075C-2580-4703-954D-8D85CC909C90}" dt="2024-03-03T15:51:54.924" v="63020"/>
        <pc:sldMkLst>
          <pc:docMk/>
          <pc:sldMk cId="72520199" sldId="257"/>
        </pc:sldMkLst>
        <pc:spChg chg="mod">
          <ac:chgData name="Henning Lange" userId="98112751d2bd8183" providerId="LiveId" clId="{A200075C-2580-4703-954D-8D85CC909C90}" dt="2024-02-25T10:46:57.839" v="63006" actId="20577"/>
          <ac:spMkLst>
            <pc:docMk/>
            <pc:sldMk cId="72520199" sldId="257"/>
            <ac:spMk id="7" creationId="{EF8248EC-21E0-8089-1C94-2EA0F468AA27}"/>
          </ac:spMkLst>
        </pc:spChg>
        <pc:spChg chg="mod">
          <ac:chgData name="Henning Lange" userId="98112751d2bd8183" providerId="LiveId" clId="{A200075C-2580-4703-954D-8D85CC909C90}" dt="2023-09-08T11:35:56.161" v="13926" actId="164"/>
          <ac:spMkLst>
            <pc:docMk/>
            <pc:sldMk cId="72520199" sldId="257"/>
            <ac:spMk id="8" creationId="{B3851371-1C86-70F8-5E9C-E94F9928B65A}"/>
          </ac:spMkLst>
        </pc:spChg>
        <pc:spChg chg="mod">
          <ac:chgData name="Henning Lange" userId="98112751d2bd8183" providerId="LiveId" clId="{A200075C-2580-4703-954D-8D85CC909C90}" dt="2023-09-08T11:35:51.758" v="13925" actId="164"/>
          <ac:spMkLst>
            <pc:docMk/>
            <pc:sldMk cId="72520199" sldId="257"/>
            <ac:spMk id="10" creationId="{0F0082FE-8564-0726-0A49-BFF7E4506D84}"/>
          </ac:spMkLst>
        </pc:spChg>
        <pc:spChg chg="mod">
          <ac:chgData name="Henning Lange" userId="98112751d2bd8183" providerId="LiveId" clId="{A200075C-2580-4703-954D-8D85CC909C90}" dt="2023-09-08T11:35:47.340" v="13923" actId="164"/>
          <ac:spMkLst>
            <pc:docMk/>
            <pc:sldMk cId="72520199" sldId="257"/>
            <ac:spMk id="12" creationId="{E8EB2F1E-88F0-1B03-51CD-3730C4018802}"/>
          </ac:spMkLst>
        </pc:spChg>
        <pc:spChg chg="add mod">
          <ac:chgData name="Henning Lange" userId="98112751d2bd8183" providerId="LiveId" clId="{A200075C-2580-4703-954D-8D85CC909C90}" dt="2024-02-25T10:45:08.543" v="62874" actId="790"/>
          <ac:spMkLst>
            <pc:docMk/>
            <pc:sldMk cId="72520199" sldId="257"/>
            <ac:spMk id="13" creationId="{2E16BD4A-71CF-D19A-FCA7-4BDC0B9B7C6E}"/>
          </ac:spMkLst>
        </pc:spChg>
        <pc:spChg chg="mod">
          <ac:chgData name="Henning Lange" userId="98112751d2bd8183" providerId="LiveId" clId="{A200075C-2580-4703-954D-8D85CC909C90}" dt="2023-09-08T11:35:49.591" v="13924" actId="164"/>
          <ac:spMkLst>
            <pc:docMk/>
            <pc:sldMk cId="72520199" sldId="257"/>
            <ac:spMk id="14" creationId="{030242BD-9651-B801-AC66-5488CDC6E862}"/>
          </ac:spMkLst>
        </pc:spChg>
        <pc:spChg chg="mod">
          <ac:chgData name="Henning Lange" userId="98112751d2bd8183" providerId="LiveId" clId="{A200075C-2580-4703-954D-8D85CC909C90}" dt="2023-09-08T11:35:45.039" v="13922" actId="164"/>
          <ac:spMkLst>
            <pc:docMk/>
            <pc:sldMk cId="72520199" sldId="257"/>
            <ac:spMk id="16" creationId="{AC79AB40-C607-DCBE-DDA0-5AA907E3475D}"/>
          </ac:spMkLst>
        </pc:spChg>
        <pc:spChg chg="mod">
          <ac:chgData name="Henning Lange" userId="98112751d2bd8183" providerId="LiveId" clId="{A200075C-2580-4703-954D-8D85CC909C90}" dt="2023-09-08T11:27:45.619" v="13892" actId="790"/>
          <ac:spMkLst>
            <pc:docMk/>
            <pc:sldMk cId="72520199" sldId="257"/>
            <ac:spMk id="19" creationId="{8AB0A234-AFE9-7DBC-7FA1-5A77BBAE7406}"/>
          </ac:spMkLst>
        </pc:spChg>
        <pc:spChg chg="mod">
          <ac:chgData name="Henning Lange" userId="98112751d2bd8183" providerId="LiveId" clId="{A200075C-2580-4703-954D-8D85CC909C90}" dt="2023-09-08T11:27:55.026" v="13896" actId="790"/>
          <ac:spMkLst>
            <pc:docMk/>
            <pc:sldMk cId="72520199" sldId="257"/>
            <ac:spMk id="22" creationId="{E3959DA4-ADB7-F746-7680-951F14B594F2}"/>
          </ac:spMkLst>
        </pc:spChg>
        <pc:spChg chg="mod">
          <ac:chgData name="Henning Lange" userId="98112751d2bd8183" providerId="LiveId" clId="{A200075C-2580-4703-954D-8D85CC909C90}" dt="2023-09-08T11:28:01.731" v="13899" actId="790"/>
          <ac:spMkLst>
            <pc:docMk/>
            <pc:sldMk cId="72520199" sldId="257"/>
            <ac:spMk id="25" creationId="{0BA36C2F-04B3-53AA-86C0-9FEC1548DB34}"/>
          </ac:spMkLst>
        </pc:spChg>
        <pc:spChg chg="mod">
          <ac:chgData name="Henning Lange" userId="98112751d2bd8183" providerId="LiveId" clId="{A200075C-2580-4703-954D-8D85CC909C90}" dt="2024-02-18T09:42:05.867" v="62610" actId="790"/>
          <ac:spMkLst>
            <pc:docMk/>
            <pc:sldMk cId="72520199" sldId="257"/>
            <ac:spMk id="28" creationId="{10A8510D-63C2-7DBF-A8E5-6EAE899F058C}"/>
          </ac:spMkLst>
        </pc:spChg>
        <pc:spChg chg="mod">
          <ac:chgData name="Henning Lange" userId="98112751d2bd8183" providerId="LiveId" clId="{A200075C-2580-4703-954D-8D85CC909C90}" dt="2023-09-08T11:28:37.716" v="13904" actId="790"/>
          <ac:spMkLst>
            <pc:docMk/>
            <pc:sldMk cId="72520199" sldId="257"/>
            <ac:spMk id="31" creationId="{8A8112E3-7D2D-5262-4836-89D604A5876A}"/>
          </ac:spMkLst>
        </pc:spChg>
        <pc:grpChg chg="add mod">
          <ac:chgData name="Henning Lange" userId="98112751d2bd8183" providerId="LiveId" clId="{A200075C-2580-4703-954D-8D85CC909C90}" dt="2024-02-25T10:44:11.986" v="62811" actId="1076"/>
          <ac:grpSpMkLst>
            <pc:docMk/>
            <pc:sldMk cId="72520199" sldId="257"/>
            <ac:grpSpMk id="2" creationId="{B56975F6-CF5A-DC84-F834-B08C7E14F9B9}"/>
          </ac:grpSpMkLst>
        </pc:grpChg>
        <pc:grpChg chg="add mod">
          <ac:chgData name="Henning Lange" userId="98112751d2bd8183" providerId="LiveId" clId="{A200075C-2580-4703-954D-8D85CC909C90}" dt="2024-02-25T10:44:11.986" v="62811" actId="1076"/>
          <ac:grpSpMkLst>
            <pc:docMk/>
            <pc:sldMk cId="72520199" sldId="257"/>
            <ac:grpSpMk id="3" creationId="{D0AD66C2-0E30-C47E-5E83-4405E32DBCE2}"/>
          </ac:grpSpMkLst>
        </pc:grpChg>
        <pc:grpChg chg="add mod">
          <ac:chgData name="Henning Lange" userId="98112751d2bd8183" providerId="LiveId" clId="{A200075C-2580-4703-954D-8D85CC909C90}" dt="2024-02-25T10:44:15.916" v="62813" actId="1076"/>
          <ac:grpSpMkLst>
            <pc:docMk/>
            <pc:sldMk cId="72520199" sldId="257"/>
            <ac:grpSpMk id="4" creationId="{6B595117-D564-248F-83EA-882871F6E18A}"/>
          </ac:grpSpMkLst>
        </pc:grpChg>
        <pc:grpChg chg="add mod">
          <ac:chgData name="Henning Lange" userId="98112751d2bd8183" providerId="LiveId" clId="{A200075C-2580-4703-954D-8D85CC909C90}" dt="2024-02-25T10:44:11.986" v="62811" actId="1076"/>
          <ac:grpSpMkLst>
            <pc:docMk/>
            <pc:sldMk cId="72520199" sldId="257"/>
            <ac:grpSpMk id="5" creationId="{487227E3-1B80-692B-34D3-8296E2915871}"/>
          </ac:grpSpMkLst>
        </pc:grpChg>
        <pc:grpChg chg="add mod">
          <ac:chgData name="Henning Lange" userId="98112751d2bd8183" providerId="LiveId" clId="{A200075C-2580-4703-954D-8D85CC909C90}" dt="2024-02-25T10:44:11.986" v="62811" actId="1076"/>
          <ac:grpSpMkLst>
            <pc:docMk/>
            <pc:sldMk cId="72520199" sldId="257"/>
            <ac:grpSpMk id="6" creationId="{D369F5FA-5157-FBAA-3E76-F829485866B8}"/>
          </ac:grpSpMkLst>
        </pc:grpChg>
        <pc:grpChg chg="add mod">
          <ac:chgData name="Henning Lange" userId="98112751d2bd8183" providerId="LiveId" clId="{A200075C-2580-4703-954D-8D85CC909C90}" dt="2024-02-25T10:44:35.988" v="62817" actId="164"/>
          <ac:grpSpMkLst>
            <pc:docMk/>
            <pc:sldMk cId="72520199" sldId="257"/>
            <ac:grpSpMk id="15" creationId="{9CFD4687-76CD-05AF-0E7B-03624E210F12}"/>
          </ac:grpSpMkLst>
        </pc:grpChg>
        <pc:grpChg chg="mod">
          <ac:chgData name="Henning Lange" userId="98112751d2bd8183" providerId="LiveId" clId="{A200075C-2580-4703-954D-8D85CC909C90}" dt="2023-09-08T11:35:47.340" v="13923" actId="164"/>
          <ac:grpSpMkLst>
            <pc:docMk/>
            <pc:sldMk cId="72520199" sldId="257"/>
            <ac:grpSpMk id="17" creationId="{8BA1DCB6-13AA-CA15-D084-25E6AF3AE65E}"/>
          </ac:grpSpMkLst>
        </pc:grpChg>
        <pc:grpChg chg="mod">
          <ac:chgData name="Henning Lange" userId="98112751d2bd8183" providerId="LiveId" clId="{A200075C-2580-4703-954D-8D85CC909C90}" dt="2023-09-08T11:35:49.591" v="13924" actId="164"/>
          <ac:grpSpMkLst>
            <pc:docMk/>
            <pc:sldMk cId="72520199" sldId="257"/>
            <ac:grpSpMk id="20" creationId="{551BA90D-6185-ADA2-B55B-59329F77B9BE}"/>
          </ac:grpSpMkLst>
        </pc:grpChg>
        <pc:grpChg chg="mod">
          <ac:chgData name="Henning Lange" userId="98112751d2bd8183" providerId="LiveId" clId="{A200075C-2580-4703-954D-8D85CC909C90}" dt="2023-09-08T11:35:51.758" v="13925" actId="164"/>
          <ac:grpSpMkLst>
            <pc:docMk/>
            <pc:sldMk cId="72520199" sldId="257"/>
            <ac:grpSpMk id="23" creationId="{DD28EB47-E65F-C8B7-9AA5-334A837D09A6}"/>
          </ac:grpSpMkLst>
        </pc:grpChg>
        <pc:grpChg chg="mod">
          <ac:chgData name="Henning Lange" userId="98112751d2bd8183" providerId="LiveId" clId="{A200075C-2580-4703-954D-8D85CC909C90}" dt="2023-09-08T11:35:56.161" v="13926" actId="164"/>
          <ac:grpSpMkLst>
            <pc:docMk/>
            <pc:sldMk cId="72520199" sldId="257"/>
            <ac:grpSpMk id="26" creationId="{35D1FD7D-7803-7AEA-CC35-4BDFE3DE234E}"/>
          </ac:grpSpMkLst>
        </pc:grpChg>
        <pc:grpChg chg="mod">
          <ac:chgData name="Henning Lange" userId="98112751d2bd8183" providerId="LiveId" clId="{A200075C-2580-4703-954D-8D85CC909C90}" dt="2023-09-08T11:35:45.039" v="13922" actId="164"/>
          <ac:grpSpMkLst>
            <pc:docMk/>
            <pc:sldMk cId="72520199" sldId="257"/>
            <ac:grpSpMk id="29" creationId="{0D6FF8D7-6A60-1292-EFC6-7F0EEB585D3D}"/>
          </ac:grpSpMkLst>
        </pc:grpChg>
        <pc:picChg chg="add mod">
          <ac:chgData name="Henning Lange" userId="98112751d2bd8183" providerId="LiveId" clId="{A200075C-2580-4703-954D-8D85CC909C90}" dt="2024-02-25T10:44:35.988" v="62817" actId="164"/>
          <ac:picMkLst>
            <pc:docMk/>
            <pc:sldMk cId="72520199" sldId="257"/>
            <ac:picMk id="11" creationId="{B6A2893C-CCF3-9B9A-83F2-23BCC8412F33}"/>
          </ac:picMkLst>
        </pc:picChg>
      </pc:sldChg>
      <pc:sldChg chg="addSp modSp mod ord modAnim">
        <pc:chgData name="Henning Lange" userId="98112751d2bd8183" providerId="LiveId" clId="{A200075C-2580-4703-954D-8D85CC909C90}" dt="2024-02-25T10:37:40.078" v="62723"/>
        <pc:sldMkLst>
          <pc:docMk/>
          <pc:sldMk cId="824022669" sldId="258"/>
        </pc:sldMkLst>
        <pc:spChg chg="mod">
          <ac:chgData name="Henning Lange" userId="98112751d2bd8183" providerId="LiveId" clId="{A200075C-2580-4703-954D-8D85CC909C90}" dt="2024-02-18T09:46:49.176" v="62628" actId="20577"/>
          <ac:spMkLst>
            <pc:docMk/>
            <pc:sldMk cId="824022669" sldId="258"/>
            <ac:spMk id="2" creationId="{DB42CEF9-D07F-4410-4949-F2BD1BA4CB92}"/>
          </ac:spMkLst>
        </pc:spChg>
        <pc:spChg chg="mod">
          <ac:chgData name="Henning Lange" userId="98112751d2bd8183" providerId="LiveId" clId="{A200075C-2580-4703-954D-8D85CC909C90}" dt="2023-09-08T11:26:52.754" v="13877" actId="790"/>
          <ac:spMkLst>
            <pc:docMk/>
            <pc:sldMk cId="824022669" sldId="258"/>
            <ac:spMk id="5" creationId="{3658D303-B78A-BF42-B2C3-35A65C3CF949}"/>
          </ac:spMkLst>
        </pc:spChg>
        <pc:picChg chg="add mod modCrop">
          <ac:chgData name="Henning Lange" userId="98112751d2bd8183" providerId="LiveId" clId="{A200075C-2580-4703-954D-8D85CC909C90}" dt="2024-02-18T09:50:43.629" v="62640" actId="732"/>
          <ac:picMkLst>
            <pc:docMk/>
            <pc:sldMk cId="824022669" sldId="258"/>
            <ac:picMk id="3" creationId="{020FD65A-1B0D-8F17-0FB7-920579A80F8B}"/>
          </ac:picMkLst>
        </pc:picChg>
        <pc:picChg chg="add mod ord modCrop">
          <ac:chgData name="Henning Lange" userId="98112751d2bd8183" providerId="LiveId" clId="{A200075C-2580-4703-954D-8D85CC909C90}" dt="2024-02-18T09:51:33.705" v="62644" actId="166"/>
          <ac:picMkLst>
            <pc:docMk/>
            <pc:sldMk cId="824022669" sldId="258"/>
            <ac:picMk id="4" creationId="{375BB1D0-6EAE-E97D-6206-C448F294963F}"/>
          </ac:picMkLst>
        </pc:picChg>
        <pc:picChg chg="mod modCrop">
          <ac:chgData name="Henning Lange" userId="98112751d2bd8183" providerId="LiveId" clId="{A200075C-2580-4703-954D-8D85CC909C90}" dt="2024-02-18T09:49:20.653" v="62631" actId="732"/>
          <ac:picMkLst>
            <pc:docMk/>
            <pc:sldMk cId="824022669" sldId="258"/>
            <ac:picMk id="7" creationId="{46BD3723-9A3A-B448-43F3-660075713A53}"/>
          </ac:picMkLst>
        </pc:picChg>
      </pc:sldChg>
      <pc:sldChg chg="modSp mod ord modAnim">
        <pc:chgData name="Henning Lange" userId="98112751d2bd8183" providerId="LiveId" clId="{A200075C-2580-4703-954D-8D85CC909C90}" dt="2024-02-25T10:47:32.704" v="63015" actId="20577"/>
        <pc:sldMkLst>
          <pc:docMk/>
          <pc:sldMk cId="4002337706" sldId="260"/>
        </pc:sldMkLst>
        <pc:spChg chg="mod">
          <ac:chgData name="Henning Lange" userId="98112751d2bd8183" providerId="LiveId" clId="{A200075C-2580-4703-954D-8D85CC909C90}" dt="2024-02-25T10:47:32.704" v="63015" actId="20577"/>
          <ac:spMkLst>
            <pc:docMk/>
            <pc:sldMk cId="4002337706" sldId="260"/>
            <ac:spMk id="4" creationId="{2486C567-6D6A-F8A8-E886-2AEB895CC3E9}"/>
          </ac:spMkLst>
        </pc:spChg>
      </pc:sldChg>
      <pc:sldChg chg="modSp mod ord modAnim">
        <pc:chgData name="Henning Lange" userId="98112751d2bd8183" providerId="LiveId" clId="{A200075C-2580-4703-954D-8D85CC909C90}" dt="2023-09-08T11:55:42.576" v="14680"/>
        <pc:sldMkLst>
          <pc:docMk/>
          <pc:sldMk cId="3540286704" sldId="261"/>
        </pc:sldMkLst>
        <pc:spChg chg="mod">
          <ac:chgData name="Henning Lange" userId="98112751d2bd8183" providerId="LiveId" clId="{A200075C-2580-4703-954D-8D85CC909C90}" dt="2023-09-08T11:28:45.620" v="13906" actId="790"/>
          <ac:spMkLst>
            <pc:docMk/>
            <pc:sldMk cId="3540286704" sldId="261"/>
            <ac:spMk id="8" creationId="{9C911276-2D5C-6E97-9781-B7D89ABF5A2B}"/>
          </ac:spMkLst>
        </pc:spChg>
        <pc:spChg chg="mod">
          <ac:chgData name="Henning Lange" userId="98112751d2bd8183" providerId="LiveId" clId="{A200075C-2580-4703-954D-8D85CC909C90}" dt="2023-09-08T11:28:42.526" v="13905" actId="790"/>
          <ac:spMkLst>
            <pc:docMk/>
            <pc:sldMk cId="3540286704" sldId="261"/>
            <ac:spMk id="15" creationId="{E888A82C-4DDE-41D2-A2BD-FA2195F571BC}"/>
          </ac:spMkLst>
        </pc:spChg>
      </pc:sldChg>
      <pc:sldChg chg="addSp delSp modSp mod ord delAnim modAnim modNotesTx">
        <pc:chgData name="Henning Lange" userId="98112751d2bd8183" providerId="LiveId" clId="{A200075C-2580-4703-954D-8D85CC909C90}" dt="2024-01-14T10:51:00.685" v="54667" actId="12"/>
        <pc:sldMkLst>
          <pc:docMk/>
          <pc:sldMk cId="278704143" sldId="262"/>
        </pc:sldMkLst>
        <pc:spChg chg="add del mod">
          <ac:chgData name="Henning Lange" userId="98112751d2bd8183" providerId="LiveId" clId="{A200075C-2580-4703-954D-8D85CC909C90}" dt="2023-09-09T08:56:43.370" v="16070" actId="478"/>
          <ac:spMkLst>
            <pc:docMk/>
            <pc:sldMk cId="278704143" sldId="262"/>
            <ac:spMk id="5" creationId="{E890F5BB-E0D6-9519-FAF0-FF785AD3D0B4}"/>
          </ac:spMkLst>
        </pc:spChg>
        <pc:spChg chg="del mod">
          <ac:chgData name="Henning Lange" userId="98112751d2bd8183" providerId="LiveId" clId="{A200075C-2580-4703-954D-8D85CC909C90}" dt="2023-09-09T08:56:40.349" v="16069" actId="478"/>
          <ac:spMkLst>
            <pc:docMk/>
            <pc:sldMk cId="278704143" sldId="262"/>
            <ac:spMk id="7" creationId="{5FFF0E43-DA04-AA61-19BE-3096F9DADFA6}"/>
          </ac:spMkLst>
        </pc:spChg>
        <pc:graphicFrameChg chg="add mod">
          <ac:chgData name="Henning Lange" userId="98112751d2bd8183" providerId="LiveId" clId="{A200075C-2580-4703-954D-8D85CC909C90}" dt="2024-01-14T10:50:26.003" v="54658" actId="12"/>
          <ac:graphicFrameMkLst>
            <pc:docMk/>
            <pc:sldMk cId="278704143" sldId="262"/>
            <ac:graphicFrameMk id="2" creationId="{2D823520-3699-A636-1598-060BD0A7412F}"/>
          </ac:graphicFrameMkLst>
        </pc:graphicFrameChg>
        <pc:graphicFrameChg chg="add mod">
          <ac:chgData name="Henning Lange" userId="98112751d2bd8183" providerId="LiveId" clId="{A200075C-2580-4703-954D-8D85CC909C90}" dt="2024-01-14T10:51:00.685" v="54667" actId="12"/>
          <ac:graphicFrameMkLst>
            <pc:docMk/>
            <pc:sldMk cId="278704143" sldId="262"/>
            <ac:graphicFrameMk id="6" creationId="{0336F791-BFF7-4588-E1A9-8B47FDFFFBA7}"/>
          </ac:graphicFrameMkLst>
        </pc:graphicFrameChg>
      </pc:sldChg>
      <pc:sldChg chg="modSp mod ord modAnim">
        <pc:chgData name="Henning Lange" userId="98112751d2bd8183" providerId="LiveId" clId="{A200075C-2580-4703-954D-8D85CC909C90}" dt="2024-01-14T12:30:14.576" v="55114" actId="20577"/>
        <pc:sldMkLst>
          <pc:docMk/>
          <pc:sldMk cId="2943522693" sldId="263"/>
        </pc:sldMkLst>
        <pc:spChg chg="mod">
          <ac:chgData name="Henning Lange" userId="98112751d2bd8183" providerId="LiveId" clId="{A200075C-2580-4703-954D-8D85CC909C90}" dt="2024-01-14T12:30:14.576" v="55114" actId="20577"/>
          <ac:spMkLst>
            <pc:docMk/>
            <pc:sldMk cId="2943522693" sldId="263"/>
            <ac:spMk id="3" creationId="{D0AA2B9B-DA9C-4BBE-9204-2621780D86FF}"/>
          </ac:spMkLst>
        </pc:spChg>
        <pc:spChg chg="mod">
          <ac:chgData name="Henning Lange" userId="98112751d2bd8183" providerId="LiveId" clId="{A200075C-2580-4703-954D-8D85CC909C90}" dt="2023-09-08T12:56:17.668" v="15026" actId="6549"/>
          <ac:spMkLst>
            <pc:docMk/>
            <pc:sldMk cId="2943522693" sldId="263"/>
            <ac:spMk id="4" creationId="{746D7571-5918-2D39-191F-FF25E3615681}"/>
          </ac:spMkLst>
        </pc:spChg>
      </pc:sldChg>
      <pc:sldChg chg="modSp mod ord modAnim chgLayout modNotesTx">
        <pc:chgData name="Henning Lange" userId="98112751d2bd8183" providerId="LiveId" clId="{A200075C-2580-4703-954D-8D85CC909C90}" dt="2024-03-27T14:14:12.526" v="63021" actId="20577"/>
        <pc:sldMkLst>
          <pc:docMk/>
          <pc:sldMk cId="618912431" sldId="264"/>
        </pc:sldMkLst>
        <pc:spChg chg="mod ord">
          <ac:chgData name="Henning Lange" userId="98112751d2bd8183" providerId="LiveId" clId="{A200075C-2580-4703-954D-8D85CC909C90}" dt="2024-03-27T14:14:12.526" v="63021" actId="20577"/>
          <ac:spMkLst>
            <pc:docMk/>
            <pc:sldMk cId="618912431" sldId="264"/>
            <ac:spMk id="3" creationId="{BCB0C133-4319-4128-9C64-9D4E001F83BF}"/>
          </ac:spMkLst>
        </pc:spChg>
        <pc:spChg chg="mod ord">
          <ac:chgData name="Henning Lange" userId="98112751d2bd8183" providerId="LiveId" clId="{A200075C-2580-4703-954D-8D85CC909C90}" dt="2023-09-08T13:48:55.740" v="15378" actId="20577"/>
          <ac:spMkLst>
            <pc:docMk/>
            <pc:sldMk cId="618912431" sldId="264"/>
            <ac:spMk id="5" creationId="{72FEEEC9-00FE-4B02-6486-B848A441049E}"/>
          </ac:spMkLst>
        </pc:spChg>
      </pc:sldChg>
      <pc:sldChg chg="modSp mod ord modAnim modNotesTx">
        <pc:chgData name="Henning Lange" userId="98112751d2bd8183" providerId="LiveId" clId="{A200075C-2580-4703-954D-8D85CC909C90}" dt="2024-01-14T12:28:12.764" v="55111" actId="20577"/>
        <pc:sldMkLst>
          <pc:docMk/>
          <pc:sldMk cId="1973249089" sldId="265"/>
        </pc:sldMkLst>
        <pc:spChg chg="mod">
          <ac:chgData name="Henning Lange" userId="98112751d2bd8183" providerId="LiveId" clId="{A200075C-2580-4703-954D-8D85CC909C90}" dt="2024-01-14T12:28:12.764" v="55111" actId="20577"/>
          <ac:spMkLst>
            <pc:docMk/>
            <pc:sldMk cId="1973249089" sldId="265"/>
            <ac:spMk id="3" creationId="{C1F3A66B-59C4-49BE-B90C-106E798442F2}"/>
          </ac:spMkLst>
        </pc:spChg>
        <pc:spChg chg="mod">
          <ac:chgData name="Henning Lange" userId="98112751d2bd8183" providerId="LiveId" clId="{A200075C-2580-4703-954D-8D85CC909C90}" dt="2023-09-11T13:24:30.388" v="18032" actId="20577"/>
          <ac:spMkLst>
            <pc:docMk/>
            <pc:sldMk cId="1973249089" sldId="265"/>
            <ac:spMk id="4" creationId="{97ECFB89-4FA2-AB74-CA70-5740BDD50C0D}"/>
          </ac:spMkLst>
        </pc:spChg>
      </pc:sldChg>
      <pc:sldChg chg="modSp mod ord modNotesTx">
        <pc:chgData name="Henning Lange" userId="98112751d2bd8183" providerId="LiveId" clId="{A200075C-2580-4703-954D-8D85CC909C90}" dt="2024-01-14T12:40:42.060" v="55358" actId="20577"/>
        <pc:sldMkLst>
          <pc:docMk/>
          <pc:sldMk cId="1725752997" sldId="266"/>
        </pc:sldMkLst>
        <pc:spChg chg="mod">
          <ac:chgData name="Henning Lange" userId="98112751d2bd8183" providerId="LiveId" clId="{A200075C-2580-4703-954D-8D85CC909C90}" dt="2024-01-14T12:40:42.060" v="55358" actId="20577"/>
          <ac:spMkLst>
            <pc:docMk/>
            <pc:sldMk cId="1725752997" sldId="266"/>
            <ac:spMk id="9" creationId="{AFD33688-8A18-68D6-5673-7AC6967A524A}"/>
          </ac:spMkLst>
        </pc:spChg>
      </pc:sldChg>
      <pc:sldChg chg="addSp delSp modSp mod ord modNotesTx">
        <pc:chgData name="Henning Lange" userId="98112751d2bd8183" providerId="LiveId" clId="{A200075C-2580-4703-954D-8D85CC909C90}" dt="2024-01-14T12:49:08.111" v="55512" actId="20577"/>
        <pc:sldMkLst>
          <pc:docMk/>
          <pc:sldMk cId="1346590391" sldId="273"/>
        </pc:sldMkLst>
        <pc:spChg chg="add del">
          <ac:chgData name="Henning Lange" userId="98112751d2bd8183" providerId="LiveId" clId="{A200075C-2580-4703-954D-8D85CC909C90}" dt="2023-09-11T13:09:52.329" v="17999" actId="22"/>
          <ac:spMkLst>
            <pc:docMk/>
            <pc:sldMk cId="1346590391" sldId="273"/>
            <ac:spMk id="3" creationId="{4BC03557-71EA-3977-F4E2-C8A73B48B08D}"/>
          </ac:spMkLst>
        </pc:spChg>
        <pc:spChg chg="mod">
          <ac:chgData name="Henning Lange" userId="98112751d2bd8183" providerId="LiveId" clId="{A200075C-2580-4703-954D-8D85CC909C90}" dt="2024-01-14T12:46:16.781" v="55387" actId="20577"/>
          <ac:spMkLst>
            <pc:docMk/>
            <pc:sldMk cId="1346590391" sldId="273"/>
            <ac:spMk id="5" creationId="{19EA140C-85AB-F973-C375-DFB0400D94C7}"/>
          </ac:spMkLst>
        </pc:spChg>
        <pc:spChg chg="mod">
          <ac:chgData name="Henning Lange" userId="98112751d2bd8183" providerId="LiveId" clId="{A200075C-2580-4703-954D-8D85CC909C90}" dt="2024-01-14T12:49:08.111" v="55512" actId="20577"/>
          <ac:spMkLst>
            <pc:docMk/>
            <pc:sldMk cId="1346590391" sldId="273"/>
            <ac:spMk id="7" creationId="{8BE887C4-BA8B-8C57-828E-2636DA29FDC1}"/>
          </ac:spMkLst>
        </pc:spChg>
      </pc:sldChg>
      <pc:sldChg chg="ord modNotesTx">
        <pc:chgData name="Henning Lange" userId="98112751d2bd8183" providerId="LiveId" clId="{A200075C-2580-4703-954D-8D85CC909C90}" dt="2024-01-15T19:10:32.781" v="55892"/>
        <pc:sldMkLst>
          <pc:docMk/>
          <pc:sldMk cId="3563514553" sldId="275"/>
        </pc:sldMkLst>
      </pc:sldChg>
      <pc:sldChg chg="modSp mod ord modNotesTx">
        <pc:chgData name="Henning Lange" userId="98112751d2bd8183" providerId="LiveId" clId="{A200075C-2580-4703-954D-8D85CC909C90}" dt="2024-04-03T08:34:37.839" v="63048" actId="20577"/>
        <pc:sldMkLst>
          <pc:docMk/>
          <pc:sldMk cId="2113123202" sldId="276"/>
        </pc:sldMkLst>
        <pc:spChg chg="mod">
          <ac:chgData name="Henning Lange" userId="98112751d2bd8183" providerId="LiveId" clId="{A200075C-2580-4703-954D-8D85CC909C90}" dt="2024-04-03T08:34:37.839" v="63048" actId="20577"/>
          <ac:spMkLst>
            <pc:docMk/>
            <pc:sldMk cId="2113123202" sldId="276"/>
            <ac:spMk id="3" creationId="{6A359E19-09C7-491B-8DDF-85F4D1887313}"/>
          </ac:spMkLst>
        </pc:spChg>
      </pc:sldChg>
      <pc:sldChg chg="modNotesTx">
        <pc:chgData name="Henning Lange" userId="98112751d2bd8183" providerId="LiveId" clId="{A200075C-2580-4703-954D-8D85CC909C90}" dt="2023-10-08T14:46:07.334" v="30941"/>
        <pc:sldMkLst>
          <pc:docMk/>
          <pc:sldMk cId="4284655911" sldId="277"/>
        </pc:sldMkLst>
      </pc:sldChg>
      <pc:sldChg chg="modSp mod modAnim modNotesTx">
        <pc:chgData name="Henning Lange" userId="98112751d2bd8183" providerId="LiveId" clId="{A200075C-2580-4703-954D-8D85CC909C90}" dt="2024-04-15T13:41:23.615" v="63649"/>
        <pc:sldMkLst>
          <pc:docMk/>
          <pc:sldMk cId="1770830789" sldId="278"/>
        </pc:sldMkLst>
        <pc:spChg chg="mod">
          <ac:chgData name="Henning Lange" userId="98112751d2bd8183" providerId="LiveId" clId="{A200075C-2580-4703-954D-8D85CC909C90}" dt="2024-04-15T12:22:25.351" v="63648" actId="27636"/>
          <ac:spMkLst>
            <pc:docMk/>
            <pc:sldMk cId="1770830789" sldId="278"/>
            <ac:spMk id="3" creationId="{74130487-E3A1-43CE-AE33-6B00DC839781}"/>
          </ac:spMkLst>
        </pc:spChg>
      </pc:sldChg>
      <pc:sldChg chg="modSp mod modNotesTx">
        <pc:chgData name="Henning Lange" userId="98112751d2bd8183" providerId="LiveId" clId="{A200075C-2580-4703-954D-8D85CC909C90}" dt="2024-01-20T17:26:51.638" v="58848"/>
        <pc:sldMkLst>
          <pc:docMk/>
          <pc:sldMk cId="1055430692" sldId="284"/>
        </pc:sldMkLst>
        <pc:spChg chg="mod">
          <ac:chgData name="Henning Lange" userId="98112751d2bd8183" providerId="LiveId" clId="{A200075C-2580-4703-954D-8D85CC909C90}" dt="2024-01-20T17:22:01.981" v="58847" actId="5793"/>
          <ac:spMkLst>
            <pc:docMk/>
            <pc:sldMk cId="1055430692" sldId="284"/>
            <ac:spMk id="3" creationId="{E7E0DBDE-A6D9-4C2F-BD60-5E93786B7D5D}"/>
          </ac:spMkLst>
        </pc:spChg>
      </pc:sldChg>
      <pc:sldChg chg="modSp mod modNotesTx">
        <pc:chgData name="Henning Lange" userId="98112751d2bd8183" providerId="LiveId" clId="{A200075C-2580-4703-954D-8D85CC909C90}" dt="2024-01-20T17:18:21.160" v="58793"/>
        <pc:sldMkLst>
          <pc:docMk/>
          <pc:sldMk cId="1249688216" sldId="285"/>
        </pc:sldMkLst>
        <pc:spChg chg="mod">
          <ac:chgData name="Henning Lange" userId="98112751d2bd8183" providerId="LiveId" clId="{A200075C-2580-4703-954D-8D85CC909C90}" dt="2023-10-01T09:13:36.447" v="27059" actId="20577"/>
          <ac:spMkLst>
            <pc:docMk/>
            <pc:sldMk cId="1249688216" sldId="285"/>
            <ac:spMk id="3" creationId="{27F24C6D-2261-4464-AC55-5F9C1B457CCF}"/>
          </ac:spMkLst>
        </pc:spChg>
      </pc:sldChg>
      <pc:sldChg chg="modSp mod modNotesTx">
        <pc:chgData name="Henning Lange" userId="98112751d2bd8183" providerId="LiveId" clId="{A200075C-2580-4703-954D-8D85CC909C90}" dt="2024-01-20T17:47:29.761" v="58878"/>
        <pc:sldMkLst>
          <pc:docMk/>
          <pc:sldMk cId="4170548192" sldId="286"/>
        </pc:sldMkLst>
        <pc:spChg chg="mod">
          <ac:chgData name="Henning Lange" userId="98112751d2bd8183" providerId="LiveId" clId="{A200075C-2580-4703-954D-8D85CC909C90}" dt="2024-01-20T17:43:57.388" v="58877" actId="207"/>
          <ac:spMkLst>
            <pc:docMk/>
            <pc:sldMk cId="4170548192" sldId="286"/>
            <ac:spMk id="3" creationId="{18543E3D-6D55-4DCC-A4AB-CB5D64CAEA15}"/>
          </ac:spMkLst>
        </pc:spChg>
        <pc:spChg chg="mod">
          <ac:chgData name="Henning Lange" userId="98112751d2bd8183" providerId="LiveId" clId="{A200075C-2580-4703-954D-8D85CC909C90}" dt="2023-10-01T10:02:52.951" v="27757" actId="20577"/>
          <ac:spMkLst>
            <pc:docMk/>
            <pc:sldMk cId="4170548192" sldId="286"/>
            <ac:spMk id="13" creationId="{21B54B4A-8B39-C7C5-A6CF-BA242B148015}"/>
          </ac:spMkLst>
        </pc:spChg>
      </pc:sldChg>
      <pc:sldChg chg="modSp mod modNotesTx">
        <pc:chgData name="Henning Lange" userId="98112751d2bd8183" providerId="LiveId" clId="{A200075C-2580-4703-954D-8D85CC909C90}" dt="2024-01-20T17:49:05.072" v="58881"/>
        <pc:sldMkLst>
          <pc:docMk/>
          <pc:sldMk cId="4093455464" sldId="287"/>
        </pc:sldMkLst>
        <pc:spChg chg="mod">
          <ac:chgData name="Henning Lange" userId="98112751d2bd8183" providerId="LiveId" clId="{A200075C-2580-4703-954D-8D85CC909C90}" dt="2024-01-20T17:49:03.302" v="58880"/>
          <ac:spMkLst>
            <pc:docMk/>
            <pc:sldMk cId="4093455464" sldId="287"/>
            <ac:spMk id="3" creationId="{18543E3D-6D55-4DCC-A4AB-CB5D64CAEA15}"/>
          </ac:spMkLst>
        </pc:spChg>
      </pc:sldChg>
      <pc:sldChg chg="modSp mod modNotesTx">
        <pc:chgData name="Henning Lange" userId="98112751d2bd8183" providerId="LiveId" clId="{A200075C-2580-4703-954D-8D85CC909C90}" dt="2024-01-20T17:51:08.109" v="58887"/>
        <pc:sldMkLst>
          <pc:docMk/>
          <pc:sldMk cId="3502164187" sldId="288"/>
        </pc:sldMkLst>
        <pc:spChg chg="mod">
          <ac:chgData name="Henning Lange" userId="98112751d2bd8183" providerId="LiveId" clId="{A200075C-2580-4703-954D-8D85CC909C90}" dt="2023-10-01T12:09:20.415" v="28497" actId="20577"/>
          <ac:spMkLst>
            <pc:docMk/>
            <pc:sldMk cId="3502164187" sldId="288"/>
            <ac:spMk id="3" creationId="{18543E3D-6D55-4DCC-A4AB-CB5D64CAEA15}"/>
          </ac:spMkLst>
        </pc:spChg>
      </pc:sldChg>
      <pc:sldChg chg="modSp mod modNotesTx">
        <pc:chgData name="Henning Lange" userId="98112751d2bd8183" providerId="LiveId" clId="{A200075C-2580-4703-954D-8D85CC909C90}" dt="2024-01-20T17:38:40.590" v="58850"/>
        <pc:sldMkLst>
          <pc:docMk/>
          <pc:sldMk cId="3403934155" sldId="289"/>
        </pc:sldMkLst>
        <pc:spChg chg="mod">
          <ac:chgData name="Henning Lange" userId="98112751d2bd8183" providerId="LiveId" clId="{A200075C-2580-4703-954D-8D85CC909C90}" dt="2023-10-01T09:24:09.424" v="27229" actId="207"/>
          <ac:spMkLst>
            <pc:docMk/>
            <pc:sldMk cId="3403934155" sldId="289"/>
            <ac:spMk id="3" creationId="{27F24C6D-2261-4464-AC55-5F9C1B457CCF}"/>
          </ac:spMkLst>
        </pc:spChg>
      </pc:sldChg>
      <pc:sldChg chg="modSp mod modNotesTx">
        <pc:chgData name="Henning Lange" userId="98112751d2bd8183" providerId="LiveId" clId="{A200075C-2580-4703-954D-8D85CC909C90}" dt="2024-01-20T17:18:56.140" v="58794"/>
        <pc:sldMkLst>
          <pc:docMk/>
          <pc:sldMk cId="2709584485" sldId="291"/>
        </pc:sldMkLst>
        <pc:spChg chg="mod">
          <ac:chgData name="Henning Lange" userId="98112751d2bd8183" providerId="LiveId" clId="{A200075C-2580-4703-954D-8D85CC909C90}" dt="2023-10-01T09:16:04.213" v="27085" actId="207"/>
          <ac:spMkLst>
            <pc:docMk/>
            <pc:sldMk cId="2709584485" sldId="291"/>
            <ac:spMk id="3" creationId="{E7E0DBDE-A6D9-4C2F-BD60-5E93786B7D5D}"/>
          </ac:spMkLst>
        </pc:spChg>
        <pc:spChg chg="mod">
          <ac:chgData name="Henning Lange" userId="98112751d2bd8183" providerId="LiveId" clId="{A200075C-2580-4703-954D-8D85CC909C90}" dt="2023-10-01T09:15:32.988" v="27068" actId="20577"/>
          <ac:spMkLst>
            <pc:docMk/>
            <pc:sldMk cId="2709584485" sldId="291"/>
            <ac:spMk id="10" creationId="{88217DA3-8702-8822-E2A9-009016527AED}"/>
          </ac:spMkLst>
        </pc:spChg>
      </pc:sldChg>
      <pc:sldChg chg="modSp del mod ord modNotesTx">
        <pc:chgData name="Henning Lange" userId="98112751d2bd8183" providerId="LiveId" clId="{A200075C-2580-4703-954D-8D85CC909C90}" dt="2024-01-20T11:45:26.996" v="58392" actId="47"/>
        <pc:sldMkLst>
          <pc:docMk/>
          <pc:sldMk cId="2876117215" sldId="292"/>
        </pc:sldMkLst>
        <pc:spChg chg="mod">
          <ac:chgData name="Henning Lange" userId="98112751d2bd8183" providerId="LiveId" clId="{A200075C-2580-4703-954D-8D85CC909C90}" dt="2024-01-20T11:45:20.822" v="58388" actId="21"/>
          <ac:spMkLst>
            <pc:docMk/>
            <pc:sldMk cId="2876117215" sldId="292"/>
            <ac:spMk id="3" creationId="{A9A1ABA2-8989-47D4-A5EC-C60F56AA45AF}"/>
          </ac:spMkLst>
        </pc:spChg>
      </pc:sldChg>
      <pc:sldChg chg="modSp mod ord modAnim modNotesTx">
        <pc:chgData name="Henning Lange" userId="98112751d2bd8183" providerId="LiveId" clId="{A200075C-2580-4703-954D-8D85CC909C90}" dt="2024-04-10T18:36:19.425" v="63077" actId="20577"/>
        <pc:sldMkLst>
          <pc:docMk/>
          <pc:sldMk cId="126532323" sldId="293"/>
        </pc:sldMkLst>
        <pc:spChg chg="mod">
          <ac:chgData name="Henning Lange" userId="98112751d2bd8183" providerId="LiveId" clId="{A200075C-2580-4703-954D-8D85CC909C90}" dt="2024-04-10T18:36:19.425" v="63077" actId="20577"/>
          <ac:spMkLst>
            <pc:docMk/>
            <pc:sldMk cId="126532323" sldId="293"/>
            <ac:spMk id="3" creationId="{98915D20-E8CB-4460-8EEE-1B13BEAAFC0D}"/>
          </ac:spMkLst>
        </pc:spChg>
      </pc:sldChg>
      <pc:sldChg chg="modSp mod ord modNotesTx">
        <pc:chgData name="Henning Lange" userId="98112751d2bd8183" providerId="LiveId" clId="{A200075C-2580-4703-954D-8D85CC909C90}" dt="2024-01-17T15:26:48.692" v="56699"/>
        <pc:sldMkLst>
          <pc:docMk/>
          <pc:sldMk cId="2384745022" sldId="294"/>
        </pc:sldMkLst>
        <pc:spChg chg="mod">
          <ac:chgData name="Henning Lange" userId="98112751d2bd8183" providerId="LiveId" clId="{A200075C-2580-4703-954D-8D85CC909C90}" dt="2024-01-17T15:26:39.292" v="56698" actId="207"/>
          <ac:spMkLst>
            <pc:docMk/>
            <pc:sldMk cId="2384745022" sldId="294"/>
            <ac:spMk id="3" creationId="{40BB691A-DD33-4BAF-84B8-61D6E03959D8}"/>
          </ac:spMkLst>
        </pc:spChg>
        <pc:spChg chg="mod">
          <ac:chgData name="Henning Lange" userId="98112751d2bd8183" providerId="LiveId" clId="{A200075C-2580-4703-954D-8D85CC909C90}" dt="2023-09-11T14:53:46.577" v="18917" actId="313"/>
          <ac:spMkLst>
            <pc:docMk/>
            <pc:sldMk cId="2384745022" sldId="294"/>
            <ac:spMk id="4" creationId="{08401A56-DA2E-41FF-79AF-E6D85EE35743}"/>
          </ac:spMkLst>
        </pc:spChg>
      </pc:sldChg>
      <pc:sldChg chg="modSp mod ord modNotesTx">
        <pc:chgData name="Henning Lange" userId="98112751d2bd8183" providerId="LiveId" clId="{A200075C-2580-4703-954D-8D85CC909C90}" dt="2024-04-04T09:03:33.450" v="63055" actId="20577"/>
        <pc:sldMkLst>
          <pc:docMk/>
          <pc:sldMk cId="1271506436" sldId="295"/>
        </pc:sldMkLst>
        <pc:spChg chg="mod">
          <ac:chgData name="Henning Lange" userId="98112751d2bd8183" providerId="LiveId" clId="{A200075C-2580-4703-954D-8D85CC909C90}" dt="2023-09-14T16:51:25.072" v="20651" actId="108"/>
          <ac:spMkLst>
            <pc:docMk/>
            <pc:sldMk cId="1271506436" sldId="295"/>
            <ac:spMk id="3" creationId="{CF4099BD-BDDC-42EC-A023-453B7B065454}"/>
          </ac:spMkLst>
        </pc:spChg>
      </pc:sldChg>
      <pc:sldChg chg="addSp delSp modSp mod modNotesTx">
        <pc:chgData name="Henning Lange" userId="98112751d2bd8183" providerId="LiveId" clId="{A200075C-2580-4703-954D-8D85CC909C90}" dt="2024-01-21T12:18:57.960" v="59277" actId="22"/>
        <pc:sldMkLst>
          <pc:docMk/>
          <pc:sldMk cId="2984541849" sldId="298"/>
        </pc:sldMkLst>
        <pc:spChg chg="mod">
          <ac:chgData name="Henning Lange" userId="98112751d2bd8183" providerId="LiveId" clId="{A200075C-2580-4703-954D-8D85CC909C90}" dt="2023-10-04T14:08:30.112" v="29250" actId="207"/>
          <ac:spMkLst>
            <pc:docMk/>
            <pc:sldMk cId="2984541849" sldId="298"/>
            <ac:spMk id="3" creationId="{AEEA14C7-B4E4-43D1-A76F-FD40372D2642}"/>
          </ac:spMkLst>
        </pc:spChg>
        <pc:spChg chg="add del">
          <ac:chgData name="Henning Lange" userId="98112751d2bd8183" providerId="LiveId" clId="{A200075C-2580-4703-954D-8D85CC909C90}" dt="2024-01-21T12:18:57.960" v="59277" actId="22"/>
          <ac:spMkLst>
            <pc:docMk/>
            <pc:sldMk cId="2984541849" sldId="298"/>
            <ac:spMk id="4" creationId="{762E352A-E6D6-39EB-03F9-3BCF45D3B80C}"/>
          </ac:spMkLst>
        </pc:spChg>
      </pc:sldChg>
      <pc:sldChg chg="modSp mod modNotesTx">
        <pc:chgData name="Henning Lange" userId="98112751d2bd8183" providerId="LiveId" clId="{A200075C-2580-4703-954D-8D85CC909C90}" dt="2024-01-21T12:03:12.580" v="59094"/>
        <pc:sldMkLst>
          <pc:docMk/>
          <pc:sldMk cId="1883886084" sldId="299"/>
        </pc:sldMkLst>
        <pc:spChg chg="mod">
          <ac:chgData name="Henning Lange" userId="98112751d2bd8183" providerId="LiveId" clId="{A200075C-2580-4703-954D-8D85CC909C90}" dt="2023-10-04T14:08:43.201" v="29251" actId="207"/>
          <ac:spMkLst>
            <pc:docMk/>
            <pc:sldMk cId="1883886084" sldId="299"/>
            <ac:spMk id="3" creationId="{41B7F9CA-F4A9-4A33-9C30-7174CBCADB51}"/>
          </ac:spMkLst>
        </pc:spChg>
      </pc:sldChg>
      <pc:sldChg chg="modSp mod modNotesTx">
        <pc:chgData name="Henning Lange" userId="98112751d2bd8183" providerId="LiveId" clId="{A200075C-2580-4703-954D-8D85CC909C90}" dt="2024-01-21T12:05:48.070" v="59096"/>
        <pc:sldMkLst>
          <pc:docMk/>
          <pc:sldMk cId="2875875157" sldId="300"/>
        </pc:sldMkLst>
        <pc:spChg chg="mod">
          <ac:chgData name="Henning Lange" userId="98112751d2bd8183" providerId="LiveId" clId="{A200075C-2580-4703-954D-8D85CC909C90}" dt="2023-10-04T14:10:24.642" v="29259" actId="20577"/>
          <ac:spMkLst>
            <pc:docMk/>
            <pc:sldMk cId="2875875157" sldId="300"/>
            <ac:spMk id="3" creationId="{648336DB-B860-47CE-9C25-E7E1FE8568EB}"/>
          </ac:spMkLst>
        </pc:spChg>
      </pc:sldChg>
      <pc:sldChg chg="modSp mod ord modNotesTx">
        <pc:chgData name="Henning Lange" userId="98112751d2bd8183" providerId="LiveId" clId="{A200075C-2580-4703-954D-8D85CC909C90}" dt="2024-01-20T17:13:22.745" v="58790" actId="20577"/>
        <pc:sldMkLst>
          <pc:docMk/>
          <pc:sldMk cId="501714775" sldId="301"/>
        </pc:sldMkLst>
        <pc:spChg chg="mod">
          <ac:chgData name="Henning Lange" userId="98112751d2bd8183" providerId="LiveId" clId="{A200075C-2580-4703-954D-8D85CC909C90}" dt="2024-01-20T11:45:12.839" v="58387" actId="6549"/>
          <ac:spMkLst>
            <pc:docMk/>
            <pc:sldMk cId="501714775" sldId="301"/>
            <ac:spMk id="3" creationId="{E8A70AF3-7AFC-491C-BE1D-3D330BD541BB}"/>
          </ac:spMkLst>
        </pc:spChg>
        <pc:spChg chg="mod">
          <ac:chgData name="Henning Lange" userId="98112751d2bd8183" providerId="LiveId" clId="{A200075C-2580-4703-954D-8D85CC909C90}" dt="2024-01-20T17:13:22.745" v="58790" actId="20577"/>
          <ac:spMkLst>
            <pc:docMk/>
            <pc:sldMk cId="501714775" sldId="301"/>
            <ac:spMk id="5" creationId="{1DB7EDE6-93A0-458F-604D-4174182115E7}"/>
          </ac:spMkLst>
        </pc:spChg>
      </pc:sldChg>
      <pc:sldChg chg="modSp mod ord modNotesTx">
        <pc:chgData name="Henning Lange" userId="98112751d2bd8183" providerId="LiveId" clId="{A200075C-2580-4703-954D-8D85CC909C90}" dt="2024-01-17T15:34:01.817" v="56724"/>
        <pc:sldMkLst>
          <pc:docMk/>
          <pc:sldMk cId="1949857126" sldId="308"/>
        </pc:sldMkLst>
        <pc:spChg chg="mod">
          <ac:chgData name="Henning Lange" userId="98112751d2bd8183" providerId="LiveId" clId="{A200075C-2580-4703-954D-8D85CC909C90}" dt="2024-01-17T15:33:38.255" v="56722"/>
          <ac:spMkLst>
            <pc:docMk/>
            <pc:sldMk cId="1949857126" sldId="308"/>
            <ac:spMk id="3" creationId="{B4461588-AFAB-40A1-8079-D0EC4D26D199}"/>
          </ac:spMkLst>
        </pc:spChg>
        <pc:spChg chg="mod">
          <ac:chgData name="Henning Lange" userId="98112751d2bd8183" providerId="LiveId" clId="{A200075C-2580-4703-954D-8D85CC909C90}" dt="2023-09-11T17:26:42.168" v="19083" actId="20577"/>
          <ac:spMkLst>
            <pc:docMk/>
            <pc:sldMk cId="1949857126" sldId="308"/>
            <ac:spMk id="24" creationId="{E8BD480D-56C9-04AB-E7ED-9571546EBF9C}"/>
          </ac:spMkLst>
        </pc:spChg>
      </pc:sldChg>
      <pc:sldChg chg="modSp mod modNotesTx">
        <pc:chgData name="Henning Lange" userId="98112751d2bd8183" providerId="LiveId" clId="{A200075C-2580-4703-954D-8D85CC909C90}" dt="2024-01-20T15:52:09.096" v="58517"/>
        <pc:sldMkLst>
          <pc:docMk/>
          <pc:sldMk cId="3873630186" sldId="309"/>
        </pc:sldMkLst>
        <pc:spChg chg="mod">
          <ac:chgData name="Henning Lange" userId="98112751d2bd8183" providerId="LiveId" clId="{A200075C-2580-4703-954D-8D85CC909C90}" dt="2023-09-24T09:43:50.048" v="25927" actId="207"/>
          <ac:spMkLst>
            <pc:docMk/>
            <pc:sldMk cId="3873630186" sldId="309"/>
            <ac:spMk id="3" creationId="{E70FAAA1-4344-4AFD-8B1C-0B252C906B82}"/>
          </ac:spMkLst>
        </pc:spChg>
      </pc:sldChg>
      <pc:sldChg chg="modSp mod modNotesTx">
        <pc:chgData name="Henning Lange" userId="98112751d2bd8183" providerId="LiveId" clId="{A200075C-2580-4703-954D-8D85CC909C90}" dt="2024-01-20T15:56:13.503" v="58519"/>
        <pc:sldMkLst>
          <pc:docMk/>
          <pc:sldMk cId="203829872" sldId="310"/>
        </pc:sldMkLst>
        <pc:spChg chg="mod">
          <ac:chgData name="Henning Lange" userId="98112751d2bd8183" providerId="LiveId" clId="{A200075C-2580-4703-954D-8D85CC909C90}" dt="2023-09-24T09:50:22.143" v="25944" actId="207"/>
          <ac:spMkLst>
            <pc:docMk/>
            <pc:sldMk cId="203829872" sldId="310"/>
            <ac:spMk id="3" creationId="{E70FAAA1-4344-4AFD-8B1C-0B252C906B82}"/>
          </ac:spMkLst>
        </pc:spChg>
      </pc:sldChg>
      <pc:sldChg chg="modSp mod modNotesTx">
        <pc:chgData name="Henning Lange" userId="98112751d2bd8183" providerId="LiveId" clId="{A200075C-2580-4703-954D-8D85CC909C90}" dt="2024-01-20T16:11:43.798" v="58520"/>
        <pc:sldMkLst>
          <pc:docMk/>
          <pc:sldMk cId="4028691021" sldId="311"/>
        </pc:sldMkLst>
        <pc:spChg chg="mod">
          <ac:chgData name="Henning Lange" userId="98112751d2bd8183" providerId="LiveId" clId="{A200075C-2580-4703-954D-8D85CC909C90}" dt="2023-09-24T09:57:30.129" v="25955" actId="313"/>
          <ac:spMkLst>
            <pc:docMk/>
            <pc:sldMk cId="4028691021" sldId="311"/>
            <ac:spMk id="3" creationId="{E70FAAA1-4344-4AFD-8B1C-0B252C906B82}"/>
          </ac:spMkLst>
        </pc:spChg>
      </pc:sldChg>
      <pc:sldChg chg="modSp mod modNotesTx">
        <pc:chgData name="Henning Lange" userId="98112751d2bd8183" providerId="LiveId" clId="{A200075C-2580-4703-954D-8D85CC909C90}" dt="2024-01-20T15:52:41.874" v="58518"/>
        <pc:sldMkLst>
          <pc:docMk/>
          <pc:sldMk cId="2389874800" sldId="312"/>
        </pc:sldMkLst>
        <pc:spChg chg="mod">
          <ac:chgData name="Henning Lange" userId="98112751d2bd8183" providerId="LiveId" clId="{A200075C-2580-4703-954D-8D85CC909C90}" dt="2023-09-24T09:49:58.153" v="25943" actId="20577"/>
          <ac:spMkLst>
            <pc:docMk/>
            <pc:sldMk cId="2389874800" sldId="312"/>
            <ac:spMk id="3" creationId="{24F8D44F-0680-4D8C-AC35-01FAA04944A4}"/>
          </ac:spMkLst>
        </pc:spChg>
      </pc:sldChg>
      <pc:sldChg chg="modSp mod modNotesTx">
        <pc:chgData name="Henning Lange" userId="98112751d2bd8183" providerId="LiveId" clId="{A200075C-2580-4703-954D-8D85CC909C90}" dt="2024-01-20T16:28:04.813" v="58734"/>
        <pc:sldMkLst>
          <pc:docMk/>
          <pc:sldMk cId="513141814" sldId="313"/>
        </pc:sldMkLst>
        <pc:spChg chg="mod">
          <ac:chgData name="Henning Lange" userId="98112751d2bd8183" providerId="LiveId" clId="{A200075C-2580-4703-954D-8D85CC909C90}" dt="2023-09-28T18:17:56.064" v="26014" actId="20577"/>
          <ac:spMkLst>
            <pc:docMk/>
            <pc:sldMk cId="513141814" sldId="313"/>
            <ac:spMk id="3" creationId="{F667EC12-C52D-4E1F-B92A-49473B97B3BA}"/>
          </ac:spMkLst>
        </pc:spChg>
      </pc:sldChg>
      <pc:sldChg chg="modSp mod modNotesTx">
        <pc:chgData name="Henning Lange" userId="98112751d2bd8183" providerId="LiveId" clId="{A200075C-2580-4703-954D-8D85CC909C90}" dt="2024-01-20T16:20:00.101" v="58733" actId="207"/>
        <pc:sldMkLst>
          <pc:docMk/>
          <pc:sldMk cId="3171504997" sldId="315"/>
        </pc:sldMkLst>
        <pc:spChg chg="mod">
          <ac:chgData name="Henning Lange" userId="98112751d2bd8183" providerId="LiveId" clId="{A200075C-2580-4703-954D-8D85CC909C90}" dt="2024-01-20T16:20:00.101" v="58733" actId="207"/>
          <ac:spMkLst>
            <pc:docMk/>
            <pc:sldMk cId="3171504997" sldId="315"/>
            <ac:spMk id="3" creationId="{F667EC12-C52D-4E1F-B92A-49473B97B3BA}"/>
          </ac:spMkLst>
        </pc:spChg>
      </pc:sldChg>
      <pc:sldChg chg="modSp mod ord addAnim delAnim modAnim modNotesTx">
        <pc:chgData name="Henning Lange" userId="98112751d2bd8183" providerId="LiveId" clId="{A200075C-2580-4703-954D-8D85CC909C90}" dt="2024-01-15T19:21:22.597" v="56057"/>
        <pc:sldMkLst>
          <pc:docMk/>
          <pc:sldMk cId="3113530212" sldId="317"/>
        </pc:sldMkLst>
        <pc:spChg chg="mod">
          <ac:chgData name="Henning Lange" userId="98112751d2bd8183" providerId="LiveId" clId="{A200075C-2580-4703-954D-8D85CC909C90}" dt="2023-09-11T13:46:18.959" v="18229"/>
          <ac:spMkLst>
            <pc:docMk/>
            <pc:sldMk cId="3113530212" sldId="317"/>
            <ac:spMk id="3" creationId="{92A93A63-0A81-403A-AAEF-4E4454226EC3}"/>
          </ac:spMkLst>
        </pc:spChg>
        <pc:spChg chg="mod">
          <ac:chgData name="Henning Lange" userId="98112751d2bd8183" providerId="LiveId" clId="{A200075C-2580-4703-954D-8D85CC909C90}" dt="2024-01-15T19:16:51.956" v="56050" actId="27107"/>
          <ac:spMkLst>
            <pc:docMk/>
            <pc:sldMk cId="3113530212" sldId="317"/>
            <ac:spMk id="6" creationId="{7C5CA94B-75CA-05D1-5816-B989D5F1E097}"/>
          </ac:spMkLst>
        </pc:spChg>
        <pc:spChg chg="mod">
          <ac:chgData name="Henning Lange" userId="98112751d2bd8183" providerId="LiveId" clId="{A200075C-2580-4703-954D-8D85CC909C90}" dt="2024-01-15T19:18:23.497" v="56052" actId="1076"/>
          <ac:spMkLst>
            <pc:docMk/>
            <pc:sldMk cId="3113530212" sldId="317"/>
            <ac:spMk id="15" creationId="{DDBA718B-F14C-0045-0848-0A9A38D68605}"/>
          </ac:spMkLst>
        </pc:spChg>
        <pc:spChg chg="mod">
          <ac:chgData name="Henning Lange" userId="98112751d2bd8183" providerId="LiveId" clId="{A200075C-2580-4703-954D-8D85CC909C90}" dt="2024-01-15T19:18:41.405" v="56056" actId="1076"/>
          <ac:spMkLst>
            <pc:docMk/>
            <pc:sldMk cId="3113530212" sldId="317"/>
            <ac:spMk id="17" creationId="{C01752C0-4735-8DD8-5F1B-CA56D4259B5D}"/>
          </ac:spMkLst>
        </pc:spChg>
        <pc:spChg chg="mod">
          <ac:chgData name="Henning Lange" userId="98112751d2bd8183" providerId="LiveId" clId="{A200075C-2580-4703-954D-8D85CC909C90}" dt="2024-01-15T19:18:41.405" v="56056" actId="1076"/>
          <ac:spMkLst>
            <pc:docMk/>
            <pc:sldMk cId="3113530212" sldId="317"/>
            <ac:spMk id="18" creationId="{44532EED-5A5D-B439-26BC-62809C614409}"/>
          </ac:spMkLst>
        </pc:spChg>
        <pc:spChg chg="mod">
          <ac:chgData name="Henning Lange" userId="98112751d2bd8183" providerId="LiveId" clId="{A200075C-2580-4703-954D-8D85CC909C90}" dt="2024-01-15T19:18:41.405" v="56056" actId="1076"/>
          <ac:spMkLst>
            <pc:docMk/>
            <pc:sldMk cId="3113530212" sldId="317"/>
            <ac:spMk id="19" creationId="{476A327E-12E6-8214-DDE9-A93E64730937}"/>
          </ac:spMkLst>
        </pc:spChg>
        <pc:graphicFrameChg chg="mod modGraphic">
          <ac:chgData name="Henning Lange" userId="98112751d2bd8183" providerId="LiveId" clId="{A200075C-2580-4703-954D-8D85CC909C90}" dt="2024-01-15T19:18:41.405" v="56056" actId="1076"/>
          <ac:graphicFrameMkLst>
            <pc:docMk/>
            <pc:sldMk cId="3113530212" sldId="317"/>
            <ac:graphicFrameMk id="7" creationId="{4E3179B2-584B-1AE5-F1CE-D4F007DA4E9D}"/>
          </ac:graphicFrameMkLst>
        </pc:graphicFrameChg>
        <pc:graphicFrameChg chg="mod modGraphic">
          <ac:chgData name="Henning Lange" userId="98112751d2bd8183" providerId="LiveId" clId="{A200075C-2580-4703-954D-8D85CC909C90}" dt="2024-01-15T19:18:26.515" v="56053" actId="1076"/>
          <ac:graphicFrameMkLst>
            <pc:docMk/>
            <pc:sldMk cId="3113530212" sldId="317"/>
            <ac:graphicFrameMk id="16" creationId="{9006447A-792D-B0D3-C798-C596CBB8A6B5}"/>
          </ac:graphicFrameMkLst>
        </pc:graphicFrameChg>
      </pc:sldChg>
      <pc:sldChg chg="modSp mod ord modNotesTx">
        <pc:chgData name="Henning Lange" userId="98112751d2bd8183" providerId="LiveId" clId="{A200075C-2580-4703-954D-8D85CC909C90}" dt="2024-01-15T19:34:17.274" v="56334"/>
        <pc:sldMkLst>
          <pc:docMk/>
          <pc:sldMk cId="2479935984" sldId="318"/>
        </pc:sldMkLst>
        <pc:spChg chg="mod">
          <ac:chgData name="Henning Lange" userId="98112751d2bd8183" providerId="LiveId" clId="{A200075C-2580-4703-954D-8D85CC909C90}" dt="2024-01-15T19:30:32.646" v="56332" actId="14"/>
          <ac:spMkLst>
            <pc:docMk/>
            <pc:sldMk cId="2479935984" sldId="318"/>
            <ac:spMk id="3" creationId="{AABC7998-23B1-48F1-B96F-497B392C714A}"/>
          </ac:spMkLst>
        </pc:spChg>
        <pc:spChg chg="mod">
          <ac:chgData name="Henning Lange" userId="98112751d2bd8183" providerId="LiveId" clId="{A200075C-2580-4703-954D-8D85CC909C90}" dt="2024-01-15T19:30:20.331" v="56329" actId="27636"/>
          <ac:spMkLst>
            <pc:docMk/>
            <pc:sldMk cId="2479935984" sldId="318"/>
            <ac:spMk id="5" creationId="{737A2EE0-97D0-3E4A-4B7E-A86673A86C80}"/>
          </ac:spMkLst>
        </pc:spChg>
      </pc:sldChg>
      <pc:sldChg chg="modSp mod ord modNotesTx">
        <pc:chgData name="Henning Lange" userId="98112751d2bd8183" providerId="LiveId" clId="{A200075C-2580-4703-954D-8D85CC909C90}" dt="2024-04-04T09:40:11.561" v="63056"/>
        <pc:sldMkLst>
          <pc:docMk/>
          <pc:sldMk cId="2903092113" sldId="319"/>
        </pc:sldMkLst>
        <pc:spChg chg="mod">
          <ac:chgData name="Henning Lange" userId="98112751d2bd8183" providerId="LiveId" clId="{A200075C-2580-4703-954D-8D85CC909C90}" dt="2024-01-15T19:25:36.290" v="56324" actId="6549"/>
          <ac:spMkLst>
            <pc:docMk/>
            <pc:sldMk cId="2903092113" sldId="319"/>
            <ac:spMk id="3" creationId="{04ED582B-7D36-49B3-9474-BDDEBDEE1A04}"/>
          </ac:spMkLst>
        </pc:spChg>
        <pc:spChg chg="mod">
          <ac:chgData name="Henning Lange" userId="98112751d2bd8183" providerId="LiveId" clId="{A200075C-2580-4703-954D-8D85CC909C90}" dt="2024-01-15T19:22:27.807" v="56097" actId="27636"/>
          <ac:spMkLst>
            <pc:docMk/>
            <pc:sldMk cId="2903092113" sldId="319"/>
            <ac:spMk id="5" creationId="{B36E694F-CF1E-5967-AB25-7DA325122DAC}"/>
          </ac:spMkLst>
        </pc:spChg>
      </pc:sldChg>
      <pc:sldChg chg="modSp mod ord modNotesTx">
        <pc:chgData name="Henning Lange" userId="98112751d2bd8183" providerId="LiveId" clId="{A200075C-2580-4703-954D-8D85CC909C90}" dt="2024-01-17T14:35:14.546" v="56480"/>
        <pc:sldMkLst>
          <pc:docMk/>
          <pc:sldMk cId="630584211" sldId="321"/>
        </pc:sldMkLst>
        <pc:spChg chg="mod">
          <ac:chgData name="Henning Lange" userId="98112751d2bd8183" providerId="LiveId" clId="{A200075C-2580-4703-954D-8D85CC909C90}" dt="2024-01-17T14:33:36.848" v="56479" actId="20577"/>
          <ac:spMkLst>
            <pc:docMk/>
            <pc:sldMk cId="630584211" sldId="321"/>
            <ac:spMk id="3" creationId="{99B15F32-BE19-4F5D-A897-F1CBA2BA6267}"/>
          </ac:spMkLst>
        </pc:spChg>
      </pc:sldChg>
      <pc:sldChg chg="modSp mod ord modNotesTx">
        <pc:chgData name="Henning Lange" userId="98112751d2bd8183" providerId="LiveId" clId="{A200075C-2580-4703-954D-8D85CC909C90}" dt="2024-04-14T08:33:08.595" v="63079" actId="20577"/>
        <pc:sldMkLst>
          <pc:docMk/>
          <pc:sldMk cId="367748518" sldId="322"/>
        </pc:sldMkLst>
        <pc:spChg chg="mod">
          <ac:chgData name="Henning Lange" userId="98112751d2bd8183" providerId="LiveId" clId="{A200075C-2580-4703-954D-8D85CC909C90}" dt="2023-09-11T14:16:30.724" v="18378" actId="6549"/>
          <ac:spMkLst>
            <pc:docMk/>
            <pc:sldMk cId="367748518" sldId="322"/>
            <ac:spMk id="3" creationId="{4155871B-8DDC-421D-854E-7B3F32B19E3F}"/>
          </ac:spMkLst>
        </pc:spChg>
      </pc:sldChg>
      <pc:sldChg chg="delSp modSp mod ord delAnim modNotesTx">
        <pc:chgData name="Henning Lange" userId="98112751d2bd8183" providerId="LiveId" clId="{A200075C-2580-4703-954D-8D85CC909C90}" dt="2024-04-14T08:54:15.565" v="63136"/>
        <pc:sldMkLst>
          <pc:docMk/>
          <pc:sldMk cId="3877857183" sldId="323"/>
        </pc:sldMkLst>
        <pc:spChg chg="mod">
          <ac:chgData name="Henning Lange" userId="98112751d2bd8183" providerId="LiveId" clId="{A200075C-2580-4703-954D-8D85CC909C90}" dt="2024-04-14T08:51:35.173" v="63134" actId="20577"/>
          <ac:spMkLst>
            <pc:docMk/>
            <pc:sldMk cId="3877857183" sldId="323"/>
            <ac:spMk id="3" creationId="{5C09F796-781F-4562-8EAD-93BBA9F7E330}"/>
          </ac:spMkLst>
        </pc:spChg>
        <pc:spChg chg="del">
          <ac:chgData name="Henning Lange" userId="98112751d2bd8183" providerId="LiveId" clId="{A200075C-2580-4703-954D-8D85CC909C90}" dt="2023-09-11T14:22:28.035" v="18593" actId="478"/>
          <ac:spMkLst>
            <pc:docMk/>
            <pc:sldMk cId="3877857183" sldId="323"/>
            <ac:spMk id="4" creationId="{5C381F65-06C7-4647-843C-1943891EFEC4}"/>
          </ac:spMkLst>
        </pc:spChg>
        <pc:spChg chg="del">
          <ac:chgData name="Henning Lange" userId="98112751d2bd8183" providerId="LiveId" clId="{A200075C-2580-4703-954D-8D85CC909C90}" dt="2023-09-11T14:22:29.042" v="18594" actId="478"/>
          <ac:spMkLst>
            <pc:docMk/>
            <pc:sldMk cId="3877857183" sldId="323"/>
            <ac:spMk id="5" creationId="{7465B215-A61A-4BCF-A015-3154FD2A7566}"/>
          </ac:spMkLst>
        </pc:spChg>
        <pc:spChg chg="mod">
          <ac:chgData name="Henning Lange" userId="98112751d2bd8183" providerId="LiveId" clId="{A200075C-2580-4703-954D-8D85CC909C90}" dt="2024-01-17T15:29:39.231" v="56714" actId="20577"/>
          <ac:spMkLst>
            <pc:docMk/>
            <pc:sldMk cId="3877857183" sldId="323"/>
            <ac:spMk id="7" creationId="{A4B401F4-3875-2FA5-8214-73A4192E170B}"/>
          </ac:spMkLst>
        </pc:spChg>
      </pc:sldChg>
      <pc:sldChg chg="modSp mod ord modAnim modNotesTx">
        <pc:chgData name="Henning Lange" userId="98112751d2bd8183" providerId="LiveId" clId="{A200075C-2580-4703-954D-8D85CC909C90}" dt="2024-01-17T16:06:02.523" v="56829" actId="207"/>
        <pc:sldMkLst>
          <pc:docMk/>
          <pc:sldMk cId="780801674" sldId="326"/>
        </pc:sldMkLst>
        <pc:spChg chg="mod">
          <ac:chgData name="Henning Lange" userId="98112751d2bd8183" providerId="LiveId" clId="{A200075C-2580-4703-954D-8D85CC909C90}" dt="2024-01-17T16:06:02.523" v="56829" actId="207"/>
          <ac:spMkLst>
            <pc:docMk/>
            <pc:sldMk cId="780801674" sldId="326"/>
            <ac:spMk id="3" creationId="{0D2DE1CD-49CB-4B2E-A38C-B919206D2E16}"/>
          </ac:spMkLst>
        </pc:spChg>
      </pc:sldChg>
      <pc:sldChg chg="modSp mod modNotesTx">
        <pc:chgData name="Henning Lange" userId="98112751d2bd8183" providerId="LiveId" clId="{A200075C-2580-4703-954D-8D85CC909C90}" dt="2024-01-17T16:07:05.057" v="56831" actId="20577"/>
        <pc:sldMkLst>
          <pc:docMk/>
          <pc:sldMk cId="3416633346" sldId="327"/>
        </pc:sldMkLst>
        <pc:spChg chg="mod">
          <ac:chgData name="Henning Lange" userId="98112751d2bd8183" providerId="LiveId" clId="{A200075C-2580-4703-954D-8D85CC909C90}" dt="2024-01-17T16:04:55.721" v="56739" actId="27107"/>
          <ac:spMkLst>
            <pc:docMk/>
            <pc:sldMk cId="3416633346" sldId="327"/>
            <ac:spMk id="13" creationId="{2D724526-F87F-B063-05FB-C6D5875DBD60}"/>
          </ac:spMkLst>
        </pc:spChg>
        <pc:spChg chg="mod">
          <ac:chgData name="Henning Lange" userId="98112751d2bd8183" providerId="LiveId" clId="{A200075C-2580-4703-954D-8D85CC909C90}" dt="2023-09-11T17:11:18.352" v="19031" actId="14100"/>
          <ac:spMkLst>
            <pc:docMk/>
            <pc:sldMk cId="3416633346" sldId="327"/>
            <ac:spMk id="19" creationId="{336E7CBF-EF3A-0BE3-0643-65E87F3DFBA1}"/>
          </ac:spMkLst>
        </pc:spChg>
        <pc:spChg chg="mod">
          <ac:chgData name="Henning Lange" userId="98112751d2bd8183" providerId="LiveId" clId="{A200075C-2580-4703-954D-8D85CC909C90}" dt="2023-09-11T17:11:18.352" v="19031" actId="14100"/>
          <ac:spMkLst>
            <pc:docMk/>
            <pc:sldMk cId="3416633346" sldId="327"/>
            <ac:spMk id="20" creationId="{8C28A181-3F84-DF8A-250F-4C8CFA4B15B9}"/>
          </ac:spMkLst>
        </pc:spChg>
        <pc:spChg chg="mod">
          <ac:chgData name="Henning Lange" userId="98112751d2bd8183" providerId="LiveId" clId="{A200075C-2580-4703-954D-8D85CC909C90}" dt="2023-09-14T14:36:08.426" v="19411" actId="14100"/>
          <ac:spMkLst>
            <pc:docMk/>
            <pc:sldMk cId="3416633346" sldId="327"/>
            <ac:spMk id="21" creationId="{551DBB64-E18C-F46B-BC27-7AFD526A849F}"/>
          </ac:spMkLst>
        </pc:spChg>
        <pc:spChg chg="mod">
          <ac:chgData name="Henning Lange" userId="98112751d2bd8183" providerId="LiveId" clId="{A200075C-2580-4703-954D-8D85CC909C90}" dt="2023-09-11T17:11:18.352" v="19031" actId="14100"/>
          <ac:spMkLst>
            <pc:docMk/>
            <pc:sldMk cId="3416633346" sldId="327"/>
            <ac:spMk id="23" creationId="{AD414AD6-6FBA-5D5A-C82C-00B70B9BFAF4}"/>
          </ac:spMkLst>
        </pc:spChg>
        <pc:spChg chg="mod">
          <ac:chgData name="Henning Lange" userId="98112751d2bd8183" providerId="LiveId" clId="{A200075C-2580-4703-954D-8D85CC909C90}" dt="2023-09-11T17:11:31.060" v="19034" actId="14100"/>
          <ac:spMkLst>
            <pc:docMk/>
            <pc:sldMk cId="3416633346" sldId="327"/>
            <ac:spMk id="24" creationId="{8D1A850A-CB0E-E0E4-29A4-2803301D9BCB}"/>
          </ac:spMkLst>
        </pc:spChg>
        <pc:spChg chg="mod">
          <ac:chgData name="Henning Lange" userId="98112751d2bd8183" providerId="LiveId" clId="{A200075C-2580-4703-954D-8D85CC909C90}" dt="2023-09-11T17:11:18.352" v="19031" actId="14100"/>
          <ac:spMkLst>
            <pc:docMk/>
            <pc:sldMk cId="3416633346" sldId="327"/>
            <ac:spMk id="25" creationId="{4D186157-EC4C-963C-9263-FB07037D8A70}"/>
          </ac:spMkLst>
        </pc:spChg>
        <pc:spChg chg="mod">
          <ac:chgData name="Henning Lange" userId="98112751d2bd8183" providerId="LiveId" clId="{A200075C-2580-4703-954D-8D85CC909C90}" dt="2023-09-11T17:11:27.228" v="19033" actId="14100"/>
          <ac:spMkLst>
            <pc:docMk/>
            <pc:sldMk cId="3416633346" sldId="327"/>
            <ac:spMk id="26" creationId="{E2485550-0734-4711-F53F-68BD763F2411}"/>
          </ac:spMkLst>
        </pc:spChg>
        <pc:spChg chg="mod">
          <ac:chgData name="Henning Lange" userId="98112751d2bd8183" providerId="LiveId" clId="{A200075C-2580-4703-954D-8D85CC909C90}" dt="2023-09-14T14:36:12.713" v="19412" actId="14100"/>
          <ac:spMkLst>
            <pc:docMk/>
            <pc:sldMk cId="3416633346" sldId="327"/>
            <ac:spMk id="27" creationId="{A478EBCC-F1C0-2FF9-CAAB-A08222303566}"/>
          </ac:spMkLst>
        </pc:spChg>
        <pc:spChg chg="mod">
          <ac:chgData name="Henning Lange" userId="98112751d2bd8183" providerId="LiveId" clId="{A200075C-2580-4703-954D-8D85CC909C90}" dt="2023-09-14T14:36:16.563" v="19413" actId="14100"/>
          <ac:spMkLst>
            <pc:docMk/>
            <pc:sldMk cId="3416633346" sldId="327"/>
            <ac:spMk id="28" creationId="{C4E60318-1FE1-0612-BA54-4DAE9AA978E3}"/>
          </ac:spMkLst>
        </pc:spChg>
        <pc:spChg chg="mod">
          <ac:chgData name="Henning Lange" userId="98112751d2bd8183" providerId="LiveId" clId="{A200075C-2580-4703-954D-8D85CC909C90}" dt="2023-09-11T17:10:32.940" v="19027" actId="20577"/>
          <ac:spMkLst>
            <pc:docMk/>
            <pc:sldMk cId="3416633346" sldId="327"/>
            <ac:spMk id="48" creationId="{B7CDABAF-C3ED-BD33-BC13-5C20110B6D31}"/>
          </ac:spMkLst>
        </pc:spChg>
        <pc:graphicFrameChg chg="mod modGraphic">
          <ac:chgData name="Henning Lange" userId="98112751d2bd8183" providerId="LiveId" clId="{A200075C-2580-4703-954D-8D85CC909C90}" dt="2023-09-11T17:08:47.132" v="18965" actId="14100"/>
          <ac:graphicFrameMkLst>
            <pc:docMk/>
            <pc:sldMk cId="3416633346" sldId="327"/>
            <ac:graphicFrameMk id="7" creationId="{C1FF08A0-6575-3C12-4A98-363A31766912}"/>
          </ac:graphicFrameMkLst>
        </pc:graphicFrameChg>
        <pc:graphicFrameChg chg="mod modGraphic">
          <ac:chgData name="Henning Lange" userId="98112751d2bd8183" providerId="LiveId" clId="{A200075C-2580-4703-954D-8D85CC909C90}" dt="2023-09-11T17:09:54.489" v="19004" actId="20577"/>
          <ac:graphicFrameMkLst>
            <pc:docMk/>
            <pc:sldMk cId="3416633346" sldId="327"/>
            <ac:graphicFrameMk id="9" creationId="{3884C601-3512-D658-2F5C-CCF08F53FE50}"/>
          </ac:graphicFrameMkLst>
        </pc:graphicFrameChg>
        <pc:graphicFrameChg chg="mod modGraphic">
          <ac:chgData name="Henning Lange" userId="98112751d2bd8183" providerId="LiveId" clId="{A200075C-2580-4703-954D-8D85CC909C90}" dt="2023-09-11T17:10:22.299" v="19021" actId="14734"/>
          <ac:graphicFrameMkLst>
            <pc:docMk/>
            <pc:sldMk cId="3416633346" sldId="327"/>
            <ac:graphicFrameMk id="14" creationId="{07BC759A-FD1A-4734-FA29-B0FC6ED6DA21}"/>
          </ac:graphicFrameMkLst>
        </pc:graphicFrameChg>
        <pc:graphicFrameChg chg="mod modGraphic">
          <ac:chgData name="Henning Lange" userId="98112751d2bd8183" providerId="LiveId" clId="{A200075C-2580-4703-954D-8D85CC909C90}" dt="2023-09-11T17:10:24.512" v="19022" actId="14734"/>
          <ac:graphicFrameMkLst>
            <pc:docMk/>
            <pc:sldMk cId="3416633346" sldId="327"/>
            <ac:graphicFrameMk id="15" creationId="{CCC99906-DDD3-44F8-0B42-C5E8B95C9594}"/>
          </ac:graphicFrameMkLst>
        </pc:graphicFrameChg>
      </pc:sldChg>
      <pc:sldChg chg="modSp mod modNotesTx">
        <pc:chgData name="Henning Lange" userId="98112751d2bd8183" providerId="LiveId" clId="{A200075C-2580-4703-954D-8D85CC909C90}" dt="2024-04-20T14:10:22.355" v="63650"/>
        <pc:sldMkLst>
          <pc:docMk/>
          <pc:sldMk cId="2677602418" sldId="328"/>
        </pc:sldMkLst>
        <pc:spChg chg="mod">
          <ac:chgData name="Henning Lange" userId="98112751d2bd8183" providerId="LiveId" clId="{A200075C-2580-4703-954D-8D85CC909C90}" dt="2023-09-14T14:47:11.107" v="19442" actId="20577"/>
          <ac:spMkLst>
            <pc:docMk/>
            <pc:sldMk cId="2677602418" sldId="328"/>
            <ac:spMk id="3" creationId="{0F4505DD-2736-4BE9-BD2F-776290F5A17F}"/>
          </ac:spMkLst>
        </pc:spChg>
      </pc:sldChg>
      <pc:sldChg chg="addSp delSp modSp mod modAnim">
        <pc:chgData name="Henning Lange" userId="98112751d2bd8183" providerId="LiveId" clId="{A200075C-2580-4703-954D-8D85CC909C90}" dt="2024-04-21T13:12:07.068" v="63654"/>
        <pc:sldMkLst>
          <pc:docMk/>
          <pc:sldMk cId="1187535733" sldId="333"/>
        </pc:sldMkLst>
        <pc:grpChg chg="del">
          <ac:chgData name="Henning Lange" userId="98112751d2bd8183" providerId="LiveId" clId="{A200075C-2580-4703-954D-8D85CC909C90}" dt="2024-01-18T15:53:21.623" v="56959" actId="165"/>
          <ac:grpSpMkLst>
            <pc:docMk/>
            <pc:sldMk cId="1187535733" sldId="333"/>
            <ac:grpSpMk id="15" creationId="{1CD017C9-B13B-790D-7649-C575769611BB}"/>
          </ac:grpSpMkLst>
        </pc:grpChg>
        <pc:graphicFrameChg chg="add">
          <ac:chgData name="Henning Lange" userId="98112751d2bd8183" providerId="LiveId" clId="{A200075C-2580-4703-954D-8D85CC909C90}" dt="2024-01-18T15:52:16.333" v="56938"/>
          <ac:graphicFrameMkLst>
            <pc:docMk/>
            <pc:sldMk cId="1187535733" sldId="333"/>
            <ac:graphicFrameMk id="2" creationId="{F9A58BE8-AC41-6F59-FF0E-171022FAA62B}"/>
          </ac:graphicFrameMkLst>
        </pc:graphicFrameChg>
        <pc:graphicFrameChg chg="mod topLvl">
          <ac:chgData name="Henning Lange" userId="98112751d2bd8183" providerId="LiveId" clId="{A200075C-2580-4703-954D-8D85CC909C90}" dt="2024-01-18T15:53:21.623" v="56959" actId="165"/>
          <ac:graphicFrameMkLst>
            <pc:docMk/>
            <pc:sldMk cId="1187535733" sldId="333"/>
            <ac:graphicFrameMk id="11" creationId="{70066C22-E7DF-A4B9-69C9-E8A943DF8121}"/>
          </ac:graphicFrameMkLst>
        </pc:graphicFrameChg>
        <pc:graphicFrameChg chg="mod topLvl modGraphic">
          <ac:chgData name="Henning Lange" userId="98112751d2bd8183" providerId="LiveId" clId="{A200075C-2580-4703-954D-8D85CC909C90}" dt="2024-01-18T15:53:21.623" v="56959" actId="165"/>
          <ac:graphicFrameMkLst>
            <pc:docMk/>
            <pc:sldMk cId="1187535733" sldId="333"/>
            <ac:graphicFrameMk id="12" creationId="{F1C59361-36B6-CC92-FD53-9E7E7F8D8905}"/>
          </ac:graphicFrameMkLst>
        </pc:graphicFrameChg>
        <pc:graphicFrameChg chg="mod modGraphic">
          <ac:chgData name="Henning Lange" userId="98112751d2bd8183" providerId="LiveId" clId="{A200075C-2580-4703-954D-8D85CC909C90}" dt="2024-01-18T15:53:07.223" v="56958" actId="14734"/>
          <ac:graphicFrameMkLst>
            <pc:docMk/>
            <pc:sldMk cId="1187535733" sldId="333"/>
            <ac:graphicFrameMk id="13" creationId="{4454EAFD-FE91-6152-C27E-C4B4E85D399E}"/>
          </ac:graphicFrameMkLst>
        </pc:graphicFrameChg>
      </pc:sldChg>
      <pc:sldChg chg="addSp modSp mod modNotesTx">
        <pc:chgData name="Henning Lange" userId="98112751d2bd8183" providerId="LiveId" clId="{A200075C-2580-4703-954D-8D85CC909C90}" dt="2024-04-21T13:45:32.623" v="63663" actId="20577"/>
        <pc:sldMkLst>
          <pc:docMk/>
          <pc:sldMk cId="626368149" sldId="334"/>
        </pc:sldMkLst>
        <pc:spChg chg="add mod">
          <ac:chgData name="Henning Lange" userId="98112751d2bd8183" providerId="LiveId" clId="{A200075C-2580-4703-954D-8D85CC909C90}" dt="2024-04-21T13:45:25.964" v="63660" actId="1076"/>
          <ac:spMkLst>
            <pc:docMk/>
            <pc:sldMk cId="626368149" sldId="334"/>
            <ac:spMk id="3" creationId="{5C976621-23C0-087A-C9FA-92A2B4978C13}"/>
          </ac:spMkLst>
        </pc:spChg>
        <pc:spChg chg="add mod">
          <ac:chgData name="Henning Lange" userId="98112751d2bd8183" providerId="LiveId" clId="{A200075C-2580-4703-954D-8D85CC909C90}" dt="2024-04-21T13:45:32.623" v="63663" actId="20577"/>
          <ac:spMkLst>
            <pc:docMk/>
            <pc:sldMk cId="626368149" sldId="334"/>
            <ac:spMk id="4" creationId="{3369A408-842D-DE8F-24F7-155EDBD9BC29}"/>
          </ac:spMkLst>
        </pc:spChg>
        <pc:spChg chg="mod">
          <ac:chgData name="Henning Lange" userId="98112751d2bd8183" providerId="LiveId" clId="{A200075C-2580-4703-954D-8D85CC909C90}" dt="2024-04-21T13:45:15.017" v="63658" actId="21"/>
          <ac:spMkLst>
            <pc:docMk/>
            <pc:sldMk cId="626368149" sldId="334"/>
            <ac:spMk id="48" creationId="{C25888CA-8AFB-BBAC-DC0C-D531F01E2FF9}"/>
          </ac:spMkLst>
        </pc:spChg>
      </pc:sldChg>
      <pc:sldChg chg="addSp modSp mod modAnim modNotesTx">
        <pc:chgData name="Henning Lange" userId="98112751d2bd8183" providerId="LiveId" clId="{A200075C-2580-4703-954D-8D85CC909C90}" dt="2024-01-20T08:59:46.096" v="57475"/>
        <pc:sldMkLst>
          <pc:docMk/>
          <pc:sldMk cId="1362490142" sldId="337"/>
        </pc:sldMkLst>
        <pc:spChg chg="mod">
          <ac:chgData name="Henning Lange" userId="98112751d2bd8183" providerId="LiveId" clId="{A200075C-2580-4703-954D-8D85CC909C90}" dt="2023-09-18T18:21:24.197" v="24672"/>
          <ac:spMkLst>
            <pc:docMk/>
            <pc:sldMk cId="1362490142" sldId="337"/>
            <ac:spMk id="3" creationId="{C3F7C46A-80D6-E0C6-84F4-B6099FCB83E8}"/>
          </ac:spMkLst>
        </pc:spChg>
        <pc:spChg chg="mod">
          <ac:chgData name="Henning Lange" userId="98112751d2bd8183" providerId="LiveId" clId="{A200075C-2580-4703-954D-8D85CC909C90}" dt="2024-01-20T08:51:53.265" v="57473" actId="6549"/>
          <ac:spMkLst>
            <pc:docMk/>
            <pc:sldMk cId="1362490142" sldId="337"/>
            <ac:spMk id="4" creationId="{E8E149A5-FB5B-A616-1124-02DC50E8FE7E}"/>
          </ac:spMkLst>
        </pc:spChg>
        <pc:spChg chg="mod">
          <ac:chgData name="Henning Lange" userId="98112751d2bd8183" providerId="LiveId" clId="{A200075C-2580-4703-954D-8D85CC909C90}" dt="2023-09-18T18:21:24.197" v="24672"/>
          <ac:spMkLst>
            <pc:docMk/>
            <pc:sldMk cId="1362490142" sldId="337"/>
            <ac:spMk id="6" creationId="{5D5EC16C-61BA-69D9-A1FF-4F052A6167C3}"/>
          </ac:spMkLst>
        </pc:spChg>
        <pc:spChg chg="mod">
          <ac:chgData name="Henning Lange" userId="98112751d2bd8183" providerId="LiveId" clId="{A200075C-2580-4703-954D-8D85CC909C90}" dt="2023-09-18T18:21:24.197" v="24672"/>
          <ac:spMkLst>
            <pc:docMk/>
            <pc:sldMk cId="1362490142" sldId="337"/>
            <ac:spMk id="7" creationId="{6335EC7A-155B-3D66-BEFE-CD23EE88CF59}"/>
          </ac:spMkLst>
        </pc:spChg>
        <pc:spChg chg="mod">
          <ac:chgData name="Henning Lange" userId="98112751d2bd8183" providerId="LiveId" clId="{A200075C-2580-4703-954D-8D85CC909C90}" dt="2023-09-18T18:21:24.197" v="24672"/>
          <ac:spMkLst>
            <pc:docMk/>
            <pc:sldMk cId="1362490142" sldId="337"/>
            <ac:spMk id="8" creationId="{D091468B-77A1-2709-F99E-783D7C42FA2D}"/>
          </ac:spMkLst>
        </pc:spChg>
        <pc:grpChg chg="add mod">
          <ac:chgData name="Henning Lange" userId="98112751d2bd8183" providerId="LiveId" clId="{A200075C-2580-4703-954D-8D85CC909C90}" dt="2024-01-20T08:50:31.732" v="57452" actId="1076"/>
          <ac:grpSpMkLst>
            <pc:docMk/>
            <pc:sldMk cId="1362490142" sldId="337"/>
            <ac:grpSpMk id="2" creationId="{158C4EF1-A78E-A228-6912-03BFBDC21306}"/>
          </ac:grpSpMkLst>
        </pc:grpChg>
      </pc:sldChg>
      <pc:sldChg chg="addSp modSp mod modAnim modNotesTx">
        <pc:chgData name="Henning Lange" userId="98112751d2bd8183" providerId="LiveId" clId="{A200075C-2580-4703-954D-8D85CC909C90}" dt="2024-01-20T09:40:37.130" v="57685" actId="20577"/>
        <pc:sldMkLst>
          <pc:docMk/>
          <pc:sldMk cId="2514172081" sldId="339"/>
        </pc:sldMkLst>
        <pc:spChg chg="mod">
          <ac:chgData name="Henning Lange" userId="98112751d2bd8183" providerId="LiveId" clId="{A200075C-2580-4703-954D-8D85CC909C90}" dt="2024-01-20T09:40:37.130" v="57685" actId="20577"/>
          <ac:spMkLst>
            <pc:docMk/>
            <pc:sldMk cId="2514172081" sldId="339"/>
            <ac:spMk id="3" creationId="{6A24C811-1DB2-7D5D-96BC-CCF5BFF76EA4}"/>
          </ac:spMkLst>
        </pc:spChg>
        <pc:spChg chg="mod">
          <ac:chgData name="Henning Lange" userId="98112751d2bd8183" providerId="LiveId" clId="{A200075C-2580-4703-954D-8D85CC909C90}" dt="2023-09-18T18:21:46.786" v="24676"/>
          <ac:spMkLst>
            <pc:docMk/>
            <pc:sldMk cId="2514172081" sldId="339"/>
            <ac:spMk id="5" creationId="{1B48B188-0131-B592-06B6-150928ACE9FD}"/>
          </ac:spMkLst>
        </pc:spChg>
        <pc:spChg chg="mod">
          <ac:chgData name="Henning Lange" userId="98112751d2bd8183" providerId="LiveId" clId="{A200075C-2580-4703-954D-8D85CC909C90}" dt="2023-09-18T18:21:46.786" v="24676"/>
          <ac:spMkLst>
            <pc:docMk/>
            <pc:sldMk cId="2514172081" sldId="339"/>
            <ac:spMk id="6" creationId="{F566E1B8-ACF0-F788-A26D-69F47037ED59}"/>
          </ac:spMkLst>
        </pc:spChg>
        <pc:spChg chg="mod">
          <ac:chgData name="Henning Lange" userId="98112751d2bd8183" providerId="LiveId" clId="{A200075C-2580-4703-954D-8D85CC909C90}" dt="2023-09-18T18:21:46.786" v="24676"/>
          <ac:spMkLst>
            <pc:docMk/>
            <pc:sldMk cId="2514172081" sldId="339"/>
            <ac:spMk id="7" creationId="{2EAF326B-8720-D291-6B60-5FD68B186C0C}"/>
          </ac:spMkLst>
        </pc:spChg>
        <pc:spChg chg="mod">
          <ac:chgData name="Henning Lange" userId="98112751d2bd8183" providerId="LiveId" clId="{A200075C-2580-4703-954D-8D85CC909C90}" dt="2023-09-18T18:21:46.786" v="24676"/>
          <ac:spMkLst>
            <pc:docMk/>
            <pc:sldMk cId="2514172081" sldId="339"/>
            <ac:spMk id="8" creationId="{41D7F243-ABA9-45A6-81E0-293655D642E9}"/>
          </ac:spMkLst>
        </pc:spChg>
        <pc:grpChg chg="add mod">
          <ac:chgData name="Henning Lange" userId="98112751d2bd8183" providerId="LiveId" clId="{A200075C-2580-4703-954D-8D85CC909C90}" dt="2024-01-20T09:34:50.632" v="57641" actId="1076"/>
          <ac:grpSpMkLst>
            <pc:docMk/>
            <pc:sldMk cId="2514172081" sldId="339"/>
            <ac:grpSpMk id="2" creationId="{8025905E-68DC-6FB3-0C5D-8AC331565ED6}"/>
          </ac:grpSpMkLst>
        </pc:grpChg>
      </pc:sldChg>
      <pc:sldChg chg="addSp modSp mod modAnim modNotesTx">
        <pc:chgData name="Henning Lange" userId="98112751d2bd8183" providerId="LiveId" clId="{A200075C-2580-4703-954D-8D85CC909C90}" dt="2024-01-20T09:40:31.578" v="57684" actId="313"/>
        <pc:sldMkLst>
          <pc:docMk/>
          <pc:sldMk cId="1688089149" sldId="340"/>
        </pc:sldMkLst>
        <pc:spChg chg="mod">
          <ac:chgData name="Henning Lange" userId="98112751d2bd8183" providerId="LiveId" clId="{A200075C-2580-4703-954D-8D85CC909C90}" dt="2024-01-20T09:26:54.067" v="57638" actId="20577"/>
          <ac:spMkLst>
            <pc:docMk/>
            <pc:sldMk cId="1688089149" sldId="340"/>
            <ac:spMk id="3" creationId="{CB035F90-D420-C8A9-4A82-678B8432EAC7}"/>
          </ac:spMkLst>
        </pc:spChg>
        <pc:spChg chg="mod">
          <ac:chgData name="Henning Lange" userId="98112751d2bd8183" providerId="LiveId" clId="{A200075C-2580-4703-954D-8D85CC909C90}" dt="2023-09-18T18:21:38.819" v="24674"/>
          <ac:spMkLst>
            <pc:docMk/>
            <pc:sldMk cId="1688089149" sldId="340"/>
            <ac:spMk id="4" creationId="{6A30137F-2805-4C8E-FAA4-6C84B4D7DD5F}"/>
          </ac:spMkLst>
        </pc:spChg>
        <pc:spChg chg="mod">
          <ac:chgData name="Henning Lange" userId="98112751d2bd8183" providerId="LiveId" clId="{A200075C-2580-4703-954D-8D85CC909C90}" dt="2023-09-18T18:21:38.819" v="24674"/>
          <ac:spMkLst>
            <pc:docMk/>
            <pc:sldMk cId="1688089149" sldId="340"/>
            <ac:spMk id="5" creationId="{443BEBBE-F593-2D4B-1166-D201FBB71E40}"/>
          </ac:spMkLst>
        </pc:spChg>
        <pc:spChg chg="mod">
          <ac:chgData name="Henning Lange" userId="98112751d2bd8183" providerId="LiveId" clId="{A200075C-2580-4703-954D-8D85CC909C90}" dt="2023-09-18T18:21:38.819" v="24674"/>
          <ac:spMkLst>
            <pc:docMk/>
            <pc:sldMk cId="1688089149" sldId="340"/>
            <ac:spMk id="6" creationId="{C5DDC253-E815-DECF-33AD-972FEDD793C7}"/>
          </ac:spMkLst>
        </pc:spChg>
        <pc:spChg chg="mod">
          <ac:chgData name="Henning Lange" userId="98112751d2bd8183" providerId="LiveId" clId="{A200075C-2580-4703-954D-8D85CC909C90}" dt="2023-09-18T18:21:38.819" v="24674"/>
          <ac:spMkLst>
            <pc:docMk/>
            <pc:sldMk cId="1688089149" sldId="340"/>
            <ac:spMk id="7" creationId="{72381CD4-DE4D-596C-BE4F-A81911A72AA6}"/>
          </ac:spMkLst>
        </pc:spChg>
        <pc:grpChg chg="add mod">
          <ac:chgData name="Henning Lange" userId="98112751d2bd8183" providerId="LiveId" clId="{A200075C-2580-4703-954D-8D85CC909C90}" dt="2024-01-20T09:25:51.299" v="57571" actId="1076"/>
          <ac:grpSpMkLst>
            <pc:docMk/>
            <pc:sldMk cId="1688089149" sldId="340"/>
            <ac:grpSpMk id="2" creationId="{95B2FDDE-2CF6-5440-022D-371D19FA714B}"/>
          </ac:grpSpMkLst>
        </pc:grpChg>
      </pc:sldChg>
      <pc:sldChg chg="modSp mod modNotesTx">
        <pc:chgData name="Henning Lange" userId="98112751d2bd8183" providerId="LiveId" clId="{A200075C-2580-4703-954D-8D85CC909C90}" dt="2024-01-21T17:06:39.741" v="59469"/>
        <pc:sldMkLst>
          <pc:docMk/>
          <pc:sldMk cId="2367630122" sldId="346"/>
        </pc:sldMkLst>
        <pc:spChg chg="mod">
          <ac:chgData name="Henning Lange" userId="98112751d2bd8183" providerId="LiveId" clId="{A200075C-2580-4703-954D-8D85CC909C90}" dt="2024-01-21T17:02:52.291" v="59432" actId="33524"/>
          <ac:spMkLst>
            <pc:docMk/>
            <pc:sldMk cId="2367630122" sldId="346"/>
            <ac:spMk id="3" creationId="{BB83A065-9946-4A79-B189-796654C0BD82}"/>
          </ac:spMkLst>
        </pc:spChg>
        <pc:spChg chg="mod">
          <ac:chgData name="Henning Lange" userId="98112751d2bd8183" providerId="LiveId" clId="{A200075C-2580-4703-954D-8D85CC909C90}" dt="2024-01-21T17:03:03.938" v="59468" actId="27636"/>
          <ac:spMkLst>
            <pc:docMk/>
            <pc:sldMk cId="2367630122" sldId="346"/>
            <ac:spMk id="5" creationId="{138AD59F-2B19-755B-D876-0E8283A3EEA7}"/>
          </ac:spMkLst>
        </pc:spChg>
      </pc:sldChg>
      <pc:sldChg chg="modSp mod modNotesTx">
        <pc:chgData name="Henning Lange" userId="98112751d2bd8183" providerId="LiveId" clId="{A200075C-2580-4703-954D-8D85CC909C90}" dt="2024-01-21T17:22:26.626" v="59472"/>
        <pc:sldMkLst>
          <pc:docMk/>
          <pc:sldMk cId="2913926967" sldId="348"/>
        </pc:sldMkLst>
        <pc:spChg chg="mod">
          <ac:chgData name="Henning Lange" userId="98112751d2bd8183" providerId="LiveId" clId="{A200075C-2580-4703-954D-8D85CC909C90}" dt="2023-10-06T14:30:55.747" v="30690" actId="21"/>
          <ac:spMkLst>
            <pc:docMk/>
            <pc:sldMk cId="2913926967" sldId="348"/>
            <ac:spMk id="3" creationId="{141BD5C0-182B-4D3D-B356-F0D668B5C3A9}"/>
          </ac:spMkLst>
        </pc:spChg>
      </pc:sldChg>
      <pc:sldChg chg="modSp mod modAnim">
        <pc:chgData name="Henning Lange" userId="98112751d2bd8183" providerId="LiveId" clId="{A200075C-2580-4703-954D-8D85CC909C90}" dt="2024-01-20T09:59:08.670" v="57715"/>
        <pc:sldMkLst>
          <pc:docMk/>
          <pc:sldMk cId="3644263346" sldId="352"/>
        </pc:sldMkLst>
        <pc:spChg chg="mod">
          <ac:chgData name="Henning Lange" userId="98112751d2bd8183" providerId="LiveId" clId="{A200075C-2580-4703-954D-8D85CC909C90}" dt="2023-09-20T14:41:38.171" v="24978" actId="313"/>
          <ac:spMkLst>
            <pc:docMk/>
            <pc:sldMk cId="3644263346" sldId="352"/>
            <ac:spMk id="3" creationId="{1C1D0A45-C934-4897-8506-271B71F85810}"/>
          </ac:spMkLst>
        </pc:spChg>
      </pc:sldChg>
      <pc:sldChg chg="modSp mod modNotesTx">
        <pc:chgData name="Henning Lange" userId="98112751d2bd8183" providerId="LiveId" clId="{A200075C-2580-4703-954D-8D85CC909C90}" dt="2024-01-20T10:03:37.105" v="57717" actId="33524"/>
        <pc:sldMkLst>
          <pc:docMk/>
          <pc:sldMk cId="744437018" sldId="353"/>
        </pc:sldMkLst>
        <pc:graphicFrameChg chg="modGraphic">
          <ac:chgData name="Henning Lange" userId="98112751d2bd8183" providerId="LiveId" clId="{A200075C-2580-4703-954D-8D85CC909C90}" dt="2024-01-20T10:03:37.105" v="57717" actId="33524"/>
          <ac:graphicFrameMkLst>
            <pc:docMk/>
            <pc:sldMk cId="744437018" sldId="353"/>
            <ac:graphicFrameMk id="6" creationId="{B1F62A6B-44CF-FB25-0DAC-9107BE00E0E1}"/>
          </ac:graphicFrameMkLst>
        </pc:graphicFrameChg>
      </pc:sldChg>
      <pc:sldChg chg="modSp mod ord">
        <pc:chgData name="Henning Lange" userId="98112751d2bd8183" providerId="LiveId" clId="{A200075C-2580-4703-954D-8D85CC909C90}" dt="2024-01-20T11:32:51.700" v="58252"/>
        <pc:sldMkLst>
          <pc:docMk/>
          <pc:sldMk cId="4194401850" sldId="355"/>
        </pc:sldMkLst>
        <pc:graphicFrameChg chg="modGraphic">
          <ac:chgData name="Henning Lange" userId="98112751d2bd8183" providerId="LiveId" clId="{A200075C-2580-4703-954D-8D85CC909C90}" dt="2024-01-14T10:26:06.223" v="54570" actId="790"/>
          <ac:graphicFrameMkLst>
            <pc:docMk/>
            <pc:sldMk cId="4194401850" sldId="355"/>
            <ac:graphicFrameMk id="6" creationId="{78AAD50A-794B-864E-4E6F-205D365A509D}"/>
          </ac:graphicFrameMkLst>
        </pc:graphicFrameChg>
      </pc:sldChg>
      <pc:sldChg chg="modSp mod ord modNotesTx">
        <pc:chgData name="Henning Lange" userId="98112751d2bd8183" providerId="LiveId" clId="{A200075C-2580-4703-954D-8D85CC909C90}" dt="2024-01-20T17:12:35.905" v="58755" actId="20577"/>
        <pc:sldMkLst>
          <pc:docMk/>
          <pc:sldMk cId="2976931074" sldId="356"/>
        </pc:sldMkLst>
        <pc:spChg chg="mod">
          <ac:chgData name="Henning Lange" userId="98112751d2bd8183" providerId="LiveId" clId="{A200075C-2580-4703-954D-8D85CC909C90}" dt="2024-01-20T17:12:35.905" v="58755" actId="20577"/>
          <ac:spMkLst>
            <pc:docMk/>
            <pc:sldMk cId="2976931074" sldId="356"/>
            <ac:spMk id="3" creationId="{5F38FE43-24F3-6E5E-F20E-DD43ED2AC3E9}"/>
          </ac:spMkLst>
        </pc:spChg>
        <pc:graphicFrameChg chg="modGraphic">
          <ac:chgData name="Henning Lange" userId="98112751d2bd8183" providerId="LiveId" clId="{A200075C-2580-4703-954D-8D85CC909C90}" dt="2024-01-14T10:27:18.376" v="54576" actId="790"/>
          <ac:graphicFrameMkLst>
            <pc:docMk/>
            <pc:sldMk cId="2976931074" sldId="356"/>
            <ac:graphicFrameMk id="7" creationId="{339EE623-124F-9656-9BB2-87544E44594C}"/>
          </ac:graphicFrameMkLst>
        </pc:graphicFrameChg>
      </pc:sldChg>
      <pc:sldChg chg="modSp mod modNotesTx">
        <pc:chgData name="Henning Lange" userId="98112751d2bd8183" providerId="LiveId" clId="{A200075C-2580-4703-954D-8D85CC909C90}" dt="2024-01-22T19:16:43.100" v="60152" actId="20577"/>
        <pc:sldMkLst>
          <pc:docMk/>
          <pc:sldMk cId="3844768535" sldId="358"/>
        </pc:sldMkLst>
        <pc:spChg chg="mod">
          <ac:chgData name="Henning Lange" userId="98112751d2bd8183" providerId="LiveId" clId="{A200075C-2580-4703-954D-8D85CC909C90}" dt="2024-01-22T19:16:43.100" v="60152" actId="20577"/>
          <ac:spMkLst>
            <pc:docMk/>
            <pc:sldMk cId="3844768535" sldId="358"/>
            <ac:spMk id="3" creationId="{4E687DD6-FFCE-4304-9073-F5C33A24DCE4}"/>
          </ac:spMkLst>
        </pc:spChg>
        <pc:spChg chg="mod">
          <ac:chgData name="Henning Lange" userId="98112751d2bd8183" providerId="LiveId" clId="{A200075C-2580-4703-954D-8D85CC909C90}" dt="2023-10-09T14:25:12.805" v="31525" actId="313"/>
          <ac:spMkLst>
            <pc:docMk/>
            <pc:sldMk cId="3844768535" sldId="358"/>
            <ac:spMk id="5" creationId="{1144C284-31CC-A317-1F2C-C4BBBB232E3F}"/>
          </ac:spMkLst>
        </pc:spChg>
      </pc:sldChg>
      <pc:sldChg chg="addSp modSp mod ord modAnim">
        <pc:chgData name="Henning Lange" userId="98112751d2bd8183" providerId="LiveId" clId="{A200075C-2580-4703-954D-8D85CC909C90}" dt="2024-01-22T19:48:54.055" v="60347"/>
        <pc:sldMkLst>
          <pc:docMk/>
          <pc:sldMk cId="4160253377" sldId="359"/>
        </pc:sldMkLst>
        <pc:spChg chg="mod">
          <ac:chgData name="Henning Lange" userId="98112751d2bd8183" providerId="LiveId" clId="{A200075C-2580-4703-954D-8D85CC909C90}" dt="2024-01-22T19:48:34.574" v="60344" actId="108"/>
          <ac:spMkLst>
            <pc:docMk/>
            <pc:sldMk cId="4160253377" sldId="359"/>
            <ac:spMk id="3" creationId="{A58A726B-CE30-448B-BAA8-78B931B64481}"/>
          </ac:spMkLst>
        </pc:spChg>
        <pc:graphicFrameChg chg="add mod modGraphic">
          <ac:chgData name="Henning Lange" userId="98112751d2bd8183" providerId="LiveId" clId="{A200075C-2580-4703-954D-8D85CC909C90}" dt="2024-01-22T19:48:39.241" v="60345" actId="1076"/>
          <ac:graphicFrameMkLst>
            <pc:docMk/>
            <pc:sldMk cId="4160253377" sldId="359"/>
            <ac:graphicFrameMk id="2" creationId="{C1C75E97-C4F2-96D6-4E50-850F957A43AF}"/>
          </ac:graphicFrameMkLst>
        </pc:graphicFrameChg>
        <pc:picChg chg="add mod">
          <ac:chgData name="Henning Lange" userId="98112751d2bd8183" providerId="LiveId" clId="{A200075C-2580-4703-954D-8D85CC909C90}" dt="2024-01-22T19:48:39.241" v="60345" actId="1076"/>
          <ac:picMkLst>
            <pc:docMk/>
            <pc:sldMk cId="4160253377" sldId="359"/>
            <ac:picMk id="4" creationId="{BCB42002-F50D-34A0-7D29-6A5A78173966}"/>
          </ac:picMkLst>
        </pc:picChg>
      </pc:sldChg>
      <pc:sldChg chg="modSp mod modNotesTx">
        <pc:chgData name="Henning Lange" userId="98112751d2bd8183" providerId="LiveId" clId="{A200075C-2580-4703-954D-8D85CC909C90}" dt="2024-01-22T20:09:58.079" v="60554" actId="207"/>
        <pc:sldMkLst>
          <pc:docMk/>
          <pc:sldMk cId="1159622422" sldId="360"/>
        </pc:sldMkLst>
        <pc:spChg chg="mod">
          <ac:chgData name="Henning Lange" userId="98112751d2bd8183" providerId="LiveId" clId="{A200075C-2580-4703-954D-8D85CC909C90}" dt="2024-01-22T20:09:58.079" v="60554" actId="207"/>
          <ac:spMkLst>
            <pc:docMk/>
            <pc:sldMk cId="1159622422" sldId="360"/>
            <ac:spMk id="3" creationId="{7A43B3A9-B30D-4EDC-9603-48350951403B}"/>
          </ac:spMkLst>
        </pc:spChg>
        <pc:spChg chg="mod">
          <ac:chgData name="Henning Lange" userId="98112751d2bd8183" providerId="LiveId" clId="{A200075C-2580-4703-954D-8D85CC909C90}" dt="2023-10-30T14:00:19.682" v="36678" actId="6549"/>
          <ac:spMkLst>
            <pc:docMk/>
            <pc:sldMk cId="1159622422" sldId="360"/>
            <ac:spMk id="5" creationId="{C3FD07D8-A4ED-B366-6D5A-EC53DB994759}"/>
          </ac:spMkLst>
        </pc:spChg>
      </pc:sldChg>
      <pc:sldChg chg="modSp mod ord modAnim">
        <pc:chgData name="Henning Lange" userId="98112751d2bd8183" providerId="LiveId" clId="{A200075C-2580-4703-954D-8D85CC909C90}" dt="2024-01-22T19:49:00.736" v="60349"/>
        <pc:sldMkLst>
          <pc:docMk/>
          <pc:sldMk cId="2417663140" sldId="361"/>
        </pc:sldMkLst>
        <pc:spChg chg="mod">
          <ac:chgData name="Henning Lange" userId="98112751d2bd8183" providerId="LiveId" clId="{A200075C-2580-4703-954D-8D85CC909C90}" dt="2023-10-26T18:16:02.977" v="34409" actId="207"/>
          <ac:spMkLst>
            <pc:docMk/>
            <pc:sldMk cId="2417663140" sldId="361"/>
            <ac:spMk id="3" creationId="{13C715C4-395A-446E-97A2-A407F0C59282}"/>
          </ac:spMkLst>
        </pc:spChg>
      </pc:sldChg>
      <pc:sldChg chg="modSp mod modNotesTx">
        <pc:chgData name="Henning Lange" userId="98112751d2bd8183" providerId="LiveId" clId="{A200075C-2580-4703-954D-8D85CC909C90}" dt="2024-01-22T20:12:22.278" v="60555"/>
        <pc:sldMkLst>
          <pc:docMk/>
          <pc:sldMk cId="3775437122" sldId="362"/>
        </pc:sldMkLst>
        <pc:spChg chg="mod">
          <ac:chgData name="Henning Lange" userId="98112751d2bd8183" providerId="LiveId" clId="{A200075C-2580-4703-954D-8D85CC909C90}" dt="2023-10-30T14:47:24.460" v="37383" actId="313"/>
          <ac:spMkLst>
            <pc:docMk/>
            <pc:sldMk cId="3775437122" sldId="362"/>
            <ac:spMk id="3" creationId="{F1D1B1FE-45EA-4227-A7AE-515B862D0AF6}"/>
          </ac:spMkLst>
        </pc:spChg>
      </pc:sldChg>
      <pc:sldChg chg="modSp mod ord">
        <pc:chgData name="Henning Lange" userId="98112751d2bd8183" providerId="LiveId" clId="{A200075C-2580-4703-954D-8D85CC909C90}" dt="2024-01-21T17:56:11.283" v="59665" actId="33524"/>
        <pc:sldMkLst>
          <pc:docMk/>
          <pc:sldMk cId="2299820781" sldId="365"/>
        </pc:sldMkLst>
        <pc:spChg chg="mod">
          <ac:chgData name="Henning Lange" userId="98112751d2bd8183" providerId="LiveId" clId="{A200075C-2580-4703-954D-8D85CC909C90}" dt="2024-01-21T17:56:11.283" v="59665" actId="33524"/>
          <ac:spMkLst>
            <pc:docMk/>
            <pc:sldMk cId="2299820781" sldId="365"/>
            <ac:spMk id="3" creationId="{A5EDD6B8-1E62-4631-A5E1-28BCFDF47025}"/>
          </ac:spMkLst>
        </pc:spChg>
      </pc:sldChg>
      <pc:sldChg chg="modSp mod ord modNotesTx">
        <pc:chgData name="Henning Lange" userId="98112751d2bd8183" providerId="LiveId" clId="{A200075C-2580-4703-954D-8D85CC909C90}" dt="2024-01-21T17:59:56.299" v="59666"/>
        <pc:sldMkLst>
          <pc:docMk/>
          <pc:sldMk cId="1434294256" sldId="366"/>
        </pc:sldMkLst>
        <pc:spChg chg="mod">
          <ac:chgData name="Henning Lange" userId="98112751d2bd8183" providerId="LiveId" clId="{A200075C-2580-4703-954D-8D85CC909C90}" dt="2024-01-14T10:30:15.412" v="54585" actId="313"/>
          <ac:spMkLst>
            <pc:docMk/>
            <pc:sldMk cId="1434294256" sldId="366"/>
            <ac:spMk id="3" creationId="{E4CE13B0-047E-4FCD-973C-70C92EC4B532}"/>
          </ac:spMkLst>
        </pc:spChg>
      </pc:sldChg>
      <pc:sldChg chg="delSp modSp mod ord delAnim modNotesTx">
        <pc:chgData name="Henning Lange" userId="98112751d2bd8183" providerId="LiveId" clId="{A200075C-2580-4703-954D-8D85CC909C90}" dt="2024-01-21T18:14:37.894" v="59823"/>
        <pc:sldMkLst>
          <pc:docMk/>
          <pc:sldMk cId="1631355591" sldId="367"/>
        </pc:sldMkLst>
        <pc:spChg chg="mod">
          <ac:chgData name="Henning Lange" userId="98112751d2bd8183" providerId="LiveId" clId="{A200075C-2580-4703-954D-8D85CC909C90}" dt="2023-10-09T18:58:38.993" v="31807" actId="313"/>
          <ac:spMkLst>
            <pc:docMk/>
            <pc:sldMk cId="1631355591" sldId="367"/>
            <ac:spMk id="3" creationId="{33F18E92-0E21-4D10-92D2-23CC813A916B}"/>
          </ac:spMkLst>
        </pc:spChg>
        <pc:picChg chg="del">
          <ac:chgData name="Henning Lange" userId="98112751d2bd8183" providerId="LiveId" clId="{A200075C-2580-4703-954D-8D85CC909C90}" dt="2023-10-09T18:49:08.114" v="31751" actId="478"/>
          <ac:picMkLst>
            <pc:docMk/>
            <pc:sldMk cId="1631355591" sldId="367"/>
            <ac:picMk id="4" creationId="{74C49902-C7F3-4798-B283-9EB7A29DE8CE}"/>
          </ac:picMkLst>
        </pc:picChg>
      </pc:sldChg>
      <pc:sldChg chg="modSp mod ord modNotesTx">
        <pc:chgData name="Henning Lange" userId="98112751d2bd8183" providerId="LiveId" clId="{A200075C-2580-4703-954D-8D85CC909C90}" dt="2024-01-21T18:21:31.273" v="59977"/>
        <pc:sldMkLst>
          <pc:docMk/>
          <pc:sldMk cId="1264871311" sldId="369"/>
        </pc:sldMkLst>
        <pc:spChg chg="mod">
          <ac:chgData name="Henning Lange" userId="98112751d2bd8183" providerId="LiveId" clId="{A200075C-2580-4703-954D-8D85CC909C90}" dt="2023-10-24T19:03:03.363" v="33236" actId="20577"/>
          <ac:spMkLst>
            <pc:docMk/>
            <pc:sldMk cId="1264871311" sldId="369"/>
            <ac:spMk id="3" creationId="{FABBD480-E42F-4412-8B35-F666C1892269}"/>
          </ac:spMkLst>
        </pc:spChg>
      </pc:sldChg>
      <pc:sldChg chg="modSp mod modNotesTx">
        <pc:chgData name="Henning Lange" userId="98112751d2bd8183" providerId="LiveId" clId="{A200075C-2580-4703-954D-8D85CC909C90}" dt="2023-10-27T14:49:04.386" v="34990" actId="20577"/>
        <pc:sldMkLst>
          <pc:docMk/>
          <pc:sldMk cId="3707874019" sldId="376"/>
        </pc:sldMkLst>
        <pc:spChg chg="mod">
          <ac:chgData name="Henning Lange" userId="98112751d2bd8183" providerId="LiveId" clId="{A200075C-2580-4703-954D-8D85CC909C90}" dt="2023-10-27T14:41:51.531" v="34983" actId="207"/>
          <ac:spMkLst>
            <pc:docMk/>
            <pc:sldMk cId="3707874019" sldId="376"/>
            <ac:spMk id="3" creationId="{B33468C0-BE2C-4CBE-AA09-7EE82BF86984}"/>
          </ac:spMkLst>
        </pc:spChg>
      </pc:sldChg>
      <pc:sldChg chg="modSp mod modNotesTx">
        <pc:chgData name="Henning Lange" userId="98112751d2bd8183" providerId="LiveId" clId="{A200075C-2580-4703-954D-8D85CC909C90}" dt="2023-10-27T14:51:33.065" v="35015"/>
        <pc:sldMkLst>
          <pc:docMk/>
          <pc:sldMk cId="3452440703" sldId="379"/>
        </pc:sldMkLst>
        <pc:spChg chg="mod">
          <ac:chgData name="Henning Lange" userId="98112751d2bd8183" providerId="LiveId" clId="{A200075C-2580-4703-954D-8D85CC909C90}" dt="2023-10-27T14:50:52.698" v="35014" actId="207"/>
          <ac:spMkLst>
            <pc:docMk/>
            <pc:sldMk cId="3452440703" sldId="379"/>
            <ac:spMk id="3" creationId="{7D83FBBD-0881-43EE-BA3C-AF399F604658}"/>
          </ac:spMkLst>
        </pc:spChg>
      </pc:sldChg>
      <pc:sldChg chg="modSp mod ord modNotesTx">
        <pc:chgData name="Henning Lange" userId="98112751d2bd8183" providerId="LiveId" clId="{A200075C-2580-4703-954D-8D85CC909C90}" dt="2024-01-25T19:29:21.829" v="60990"/>
        <pc:sldMkLst>
          <pc:docMk/>
          <pc:sldMk cId="3845868870" sldId="380"/>
        </pc:sldMkLst>
        <pc:spChg chg="mod">
          <ac:chgData name="Henning Lange" userId="98112751d2bd8183" providerId="LiveId" clId="{A200075C-2580-4703-954D-8D85CC909C90}" dt="2024-01-25T19:28:04.324" v="60989" actId="20577"/>
          <ac:spMkLst>
            <pc:docMk/>
            <pc:sldMk cId="3845868870" sldId="380"/>
            <ac:spMk id="3" creationId="{2B27E990-8EF4-4A46-B0CD-0ECB96C3E7D4}"/>
          </ac:spMkLst>
        </pc:spChg>
      </pc:sldChg>
      <pc:sldChg chg="modSp mod">
        <pc:chgData name="Henning Lange" userId="98112751d2bd8183" providerId="LiveId" clId="{A200075C-2580-4703-954D-8D85CC909C90}" dt="2024-01-14T12:27:27.654" v="55097" actId="6549"/>
        <pc:sldMkLst>
          <pc:docMk/>
          <pc:sldMk cId="3382617207" sldId="385"/>
        </pc:sldMkLst>
        <pc:spChg chg="mod">
          <ac:chgData name="Henning Lange" userId="98112751d2bd8183" providerId="LiveId" clId="{A200075C-2580-4703-954D-8D85CC909C90}" dt="2024-01-14T12:27:27.654" v="55097" actId="6549"/>
          <ac:spMkLst>
            <pc:docMk/>
            <pc:sldMk cId="3382617207" sldId="385"/>
            <ac:spMk id="11" creationId="{7A55B953-4E33-48A9-8DC9-1806CC8FC4D3}"/>
          </ac:spMkLst>
        </pc:spChg>
      </pc:sldChg>
      <pc:sldChg chg="ord modNotesTx">
        <pc:chgData name="Henning Lange" userId="98112751d2bd8183" providerId="LiveId" clId="{A200075C-2580-4703-954D-8D85CC909C90}" dt="2023-09-11T14:13:05.794" v="18368" actId="20577"/>
        <pc:sldMkLst>
          <pc:docMk/>
          <pc:sldMk cId="3111388028" sldId="387"/>
        </pc:sldMkLst>
      </pc:sldChg>
      <pc:sldChg chg="modSp mod modAnim modNotesTx">
        <pc:chgData name="Henning Lange" userId="98112751d2bd8183" providerId="LiveId" clId="{A200075C-2580-4703-954D-8D85CC909C90}" dt="2024-01-25T19:42:57.983" v="61006"/>
        <pc:sldMkLst>
          <pc:docMk/>
          <pc:sldMk cId="2996948490" sldId="390"/>
        </pc:sldMkLst>
        <pc:spChg chg="mod">
          <ac:chgData name="Henning Lange" userId="98112751d2bd8183" providerId="LiveId" clId="{A200075C-2580-4703-954D-8D85CC909C90}" dt="2024-01-25T19:42:56.021" v="61005"/>
          <ac:spMkLst>
            <pc:docMk/>
            <pc:sldMk cId="2996948490" sldId="390"/>
            <ac:spMk id="3" creationId="{D51B5C6A-7D18-4A95-BC04-43EDCABE2044}"/>
          </ac:spMkLst>
        </pc:spChg>
      </pc:sldChg>
      <pc:sldChg chg="modSp mod modAnim modNotesTx">
        <pc:chgData name="Henning Lange" userId="98112751d2bd8183" providerId="LiveId" clId="{A200075C-2580-4703-954D-8D85CC909C90}" dt="2024-01-29T19:36:48.348" v="61072"/>
        <pc:sldMkLst>
          <pc:docMk/>
          <pc:sldMk cId="826966742" sldId="391"/>
        </pc:sldMkLst>
        <pc:spChg chg="mod">
          <ac:chgData name="Henning Lange" userId="98112751d2bd8183" providerId="LiveId" clId="{A200075C-2580-4703-954D-8D85CC909C90}" dt="2023-11-05T11:18:46.406" v="39052" actId="114"/>
          <ac:spMkLst>
            <pc:docMk/>
            <pc:sldMk cId="826966742" sldId="391"/>
            <ac:spMk id="3" creationId="{A32D4A75-4687-4DBD-859F-6F90F6614FD8}"/>
          </ac:spMkLst>
        </pc:spChg>
      </pc:sldChg>
      <pc:sldChg chg="modSp mod modNotesTx">
        <pc:chgData name="Henning Lange" userId="98112751d2bd8183" providerId="LiveId" clId="{A200075C-2580-4703-954D-8D85CC909C90}" dt="2024-01-29T19:37:56.618" v="61073"/>
        <pc:sldMkLst>
          <pc:docMk/>
          <pc:sldMk cId="1432901197" sldId="392"/>
        </pc:sldMkLst>
        <pc:spChg chg="mod">
          <ac:chgData name="Henning Lange" userId="98112751d2bd8183" providerId="LiveId" clId="{A200075C-2580-4703-954D-8D85CC909C90}" dt="2023-11-05T11:40:14.948" v="39137" actId="20577"/>
          <ac:spMkLst>
            <pc:docMk/>
            <pc:sldMk cId="1432901197" sldId="392"/>
            <ac:spMk id="3" creationId="{27E865D1-2828-456F-9DA7-C98BE1BD3EAA}"/>
          </ac:spMkLst>
        </pc:spChg>
      </pc:sldChg>
      <pc:sldChg chg="modSp mod modNotesTx">
        <pc:chgData name="Henning Lange" userId="98112751d2bd8183" providerId="LiveId" clId="{A200075C-2580-4703-954D-8D85CC909C90}" dt="2024-01-29T19:38:45.830" v="61074"/>
        <pc:sldMkLst>
          <pc:docMk/>
          <pc:sldMk cId="781549624" sldId="393"/>
        </pc:sldMkLst>
        <pc:spChg chg="mod">
          <ac:chgData name="Henning Lange" userId="98112751d2bd8183" providerId="LiveId" clId="{A200075C-2580-4703-954D-8D85CC909C90}" dt="2023-11-11T10:16:40.878" v="39435" actId="20577"/>
          <ac:spMkLst>
            <pc:docMk/>
            <pc:sldMk cId="781549624" sldId="393"/>
            <ac:spMk id="3" creationId="{7E0AC46B-F88D-46ED-8E0F-A7CA24EE2081}"/>
          </ac:spMkLst>
        </pc:spChg>
      </pc:sldChg>
      <pc:sldChg chg="modSp mod modNotesTx">
        <pc:chgData name="Henning Lange" userId="98112751d2bd8183" providerId="LiveId" clId="{A200075C-2580-4703-954D-8D85CC909C90}" dt="2024-01-29T19:40:48.341" v="61075"/>
        <pc:sldMkLst>
          <pc:docMk/>
          <pc:sldMk cId="343692399" sldId="394"/>
        </pc:sldMkLst>
        <pc:spChg chg="mod">
          <ac:chgData name="Henning Lange" userId="98112751d2bd8183" providerId="LiveId" clId="{A200075C-2580-4703-954D-8D85CC909C90}" dt="2023-11-13T17:38:50.190" v="40476" actId="33524"/>
          <ac:spMkLst>
            <pc:docMk/>
            <pc:sldMk cId="343692399" sldId="394"/>
            <ac:spMk id="3" creationId="{DE7ABA7B-5F85-4EFF-915F-6FBC4E3AE378}"/>
          </ac:spMkLst>
        </pc:spChg>
      </pc:sldChg>
      <pc:sldChg chg="modSp mod modNotesTx">
        <pc:chgData name="Henning Lange" userId="98112751d2bd8183" providerId="LiveId" clId="{A200075C-2580-4703-954D-8D85CC909C90}" dt="2024-01-29T19:48:09.653" v="61076"/>
        <pc:sldMkLst>
          <pc:docMk/>
          <pc:sldMk cId="3465419829" sldId="398"/>
        </pc:sldMkLst>
        <pc:spChg chg="mod">
          <ac:chgData name="Henning Lange" userId="98112751d2bd8183" providerId="LiveId" clId="{A200075C-2580-4703-954D-8D85CC909C90}" dt="2023-11-05T18:18:07.531" v="39168" actId="207"/>
          <ac:spMkLst>
            <pc:docMk/>
            <pc:sldMk cId="3465419829" sldId="398"/>
            <ac:spMk id="3" creationId="{185597A5-A031-4A39-A651-EE3DDAC4B81D}"/>
          </ac:spMkLst>
        </pc:spChg>
      </pc:sldChg>
      <pc:sldChg chg="addSp delSp modSp mod modAnim modNotesTx">
        <pc:chgData name="Henning Lange" userId="98112751d2bd8183" providerId="LiveId" clId="{A200075C-2580-4703-954D-8D85CC909C90}" dt="2024-02-04T09:14:13.874" v="61116" actId="207"/>
        <pc:sldMkLst>
          <pc:docMk/>
          <pc:sldMk cId="1365805304" sldId="403"/>
        </pc:sldMkLst>
        <pc:spChg chg="add mod">
          <ac:chgData name="Henning Lange" userId="98112751d2bd8183" providerId="LiveId" clId="{A200075C-2580-4703-954D-8D85CC909C90}" dt="2024-02-04T09:12:55.501" v="61111" actId="208"/>
          <ac:spMkLst>
            <pc:docMk/>
            <pc:sldMk cId="1365805304" sldId="403"/>
            <ac:spMk id="2" creationId="{6A2D15B6-469C-A632-67AE-D7D53E71C606}"/>
          </ac:spMkLst>
        </pc:spChg>
        <pc:spChg chg="mod">
          <ac:chgData name="Henning Lange" userId="98112751d2bd8183" providerId="LiveId" clId="{A200075C-2580-4703-954D-8D85CC909C90}" dt="2023-12-01T13:28:18.601" v="43211" actId="207"/>
          <ac:spMkLst>
            <pc:docMk/>
            <pc:sldMk cId="1365805304" sldId="403"/>
            <ac:spMk id="3" creationId="{FCAECBC8-C416-4F22-8918-5A127A831BA9}"/>
          </ac:spMkLst>
        </pc:spChg>
        <pc:spChg chg="add del mod">
          <ac:chgData name="Henning Lange" userId="98112751d2bd8183" providerId="LiveId" clId="{A200075C-2580-4703-954D-8D85CC909C90}" dt="2024-02-04T08:32:17.760" v="61090"/>
          <ac:spMkLst>
            <pc:docMk/>
            <pc:sldMk cId="1365805304" sldId="403"/>
            <ac:spMk id="7" creationId="{1E5DAC94-06A0-D9C8-9D37-E0CEC7F07D50}"/>
          </ac:spMkLst>
        </pc:spChg>
        <pc:spChg chg="add del mod">
          <ac:chgData name="Henning Lange" userId="98112751d2bd8183" providerId="LiveId" clId="{A200075C-2580-4703-954D-8D85CC909C90}" dt="2024-02-04T08:32:17.760" v="61090"/>
          <ac:spMkLst>
            <pc:docMk/>
            <pc:sldMk cId="1365805304" sldId="403"/>
            <ac:spMk id="9" creationId="{9C49D9EB-AE84-40F9-BB63-87303D490BFD}"/>
          </ac:spMkLst>
        </pc:spChg>
        <pc:spChg chg="mod">
          <ac:chgData name="Henning Lange" userId="98112751d2bd8183" providerId="LiveId" clId="{A200075C-2580-4703-954D-8D85CC909C90}" dt="2024-02-04T09:12:45.413" v="61110" actId="208"/>
          <ac:spMkLst>
            <pc:docMk/>
            <pc:sldMk cId="1365805304" sldId="403"/>
            <ac:spMk id="10" creationId="{9ACBC9DF-E602-E6F8-392F-485A82E36DE9}"/>
          </ac:spMkLst>
        </pc:spChg>
        <pc:graphicFrameChg chg="modGraphic">
          <ac:chgData name="Henning Lange" userId="98112751d2bd8183" providerId="LiveId" clId="{A200075C-2580-4703-954D-8D85CC909C90}" dt="2024-02-04T09:14:13.874" v="61116" actId="207"/>
          <ac:graphicFrameMkLst>
            <pc:docMk/>
            <pc:sldMk cId="1365805304" sldId="403"/>
            <ac:graphicFrameMk id="19" creationId="{3FBB09AE-CB1F-4191-D99B-ECBF1E78EBD9}"/>
          </ac:graphicFrameMkLst>
        </pc:graphicFrameChg>
        <pc:graphicFrameChg chg="modGraphic">
          <ac:chgData name="Henning Lange" userId="98112751d2bd8183" providerId="LiveId" clId="{A200075C-2580-4703-954D-8D85CC909C90}" dt="2024-02-04T09:12:34.323" v="61109" actId="207"/>
          <ac:graphicFrameMkLst>
            <pc:docMk/>
            <pc:sldMk cId="1365805304" sldId="403"/>
            <ac:graphicFrameMk id="20" creationId="{9432A274-CB8D-FA89-938C-06EB98BCF70A}"/>
          </ac:graphicFrameMkLst>
        </pc:graphicFrameChg>
      </pc:sldChg>
      <pc:sldChg chg="modSp mod modNotesTx">
        <pc:chgData name="Henning Lange" userId="98112751d2bd8183" providerId="LiveId" clId="{A200075C-2580-4703-954D-8D85CC909C90}" dt="2024-02-04T08:40:13.215" v="61103"/>
        <pc:sldMkLst>
          <pc:docMk/>
          <pc:sldMk cId="607196765" sldId="404"/>
        </pc:sldMkLst>
        <pc:spChg chg="mod">
          <ac:chgData name="Henning Lange" userId="98112751d2bd8183" providerId="LiveId" clId="{A200075C-2580-4703-954D-8D85CC909C90}" dt="2023-12-01T13:28:13.168" v="43209" actId="207"/>
          <ac:spMkLst>
            <pc:docMk/>
            <pc:sldMk cId="607196765" sldId="404"/>
            <ac:spMk id="3" creationId="{29F22F67-2DE0-49B1-B2BC-FF3A03114346}"/>
          </ac:spMkLst>
        </pc:spChg>
      </pc:sldChg>
      <pc:sldChg chg="modSp mod modNotesTx">
        <pc:chgData name="Henning Lange" userId="98112751d2bd8183" providerId="LiveId" clId="{A200075C-2580-4703-954D-8D85CC909C90}" dt="2024-02-04T08:44:45.423" v="61104"/>
        <pc:sldMkLst>
          <pc:docMk/>
          <pc:sldMk cId="2728927579" sldId="405"/>
        </pc:sldMkLst>
        <pc:spChg chg="mod">
          <ac:chgData name="Henning Lange" userId="98112751d2bd8183" providerId="LiveId" clId="{A200075C-2580-4703-954D-8D85CC909C90}" dt="2023-12-01T13:28:31.224" v="43214" actId="207"/>
          <ac:spMkLst>
            <pc:docMk/>
            <pc:sldMk cId="2728927579" sldId="405"/>
            <ac:spMk id="3" creationId="{DE91F375-5F5E-4D5F-A13F-4985926A0E71}"/>
          </ac:spMkLst>
        </pc:spChg>
      </pc:sldChg>
      <pc:sldChg chg="addSp delSp modSp add del mod delAnim modAnim">
        <pc:chgData name="Henning Lange" userId="98112751d2bd8183" providerId="LiveId" clId="{A200075C-2580-4703-954D-8D85CC909C90}" dt="2023-12-01T12:09:43.265" v="41737" actId="478"/>
        <pc:sldMkLst>
          <pc:docMk/>
          <pc:sldMk cId="2785679374" sldId="408"/>
        </pc:sldMkLst>
        <pc:spChg chg="add mod">
          <ac:chgData name="Henning Lange" userId="98112751d2bd8183" providerId="LiveId" clId="{A200075C-2580-4703-954D-8D85CC909C90}" dt="2023-12-01T11:57:14.288" v="41677" actId="1076"/>
          <ac:spMkLst>
            <pc:docMk/>
            <pc:sldMk cId="2785679374" sldId="408"/>
            <ac:spMk id="5" creationId="{1DA4CEEE-FDE4-BC13-2982-930ED40794C0}"/>
          </ac:spMkLst>
        </pc:spChg>
        <pc:spChg chg="del">
          <ac:chgData name="Henning Lange" userId="98112751d2bd8183" providerId="LiveId" clId="{A200075C-2580-4703-954D-8D85CC909C90}" dt="2023-12-01T11:55:13.592" v="41664" actId="478"/>
          <ac:spMkLst>
            <pc:docMk/>
            <pc:sldMk cId="2785679374" sldId="408"/>
            <ac:spMk id="7" creationId="{2B0A5DDC-0FC0-227F-83BB-D8C4E0577300}"/>
          </ac:spMkLst>
        </pc:spChg>
        <pc:spChg chg="add mod">
          <ac:chgData name="Henning Lange" userId="98112751d2bd8183" providerId="LiveId" clId="{A200075C-2580-4703-954D-8D85CC909C90}" dt="2023-12-01T11:57:25.062" v="41679" actId="1076"/>
          <ac:spMkLst>
            <pc:docMk/>
            <pc:sldMk cId="2785679374" sldId="408"/>
            <ac:spMk id="8" creationId="{3618944C-9E02-C631-528B-2670C76E889A}"/>
          </ac:spMkLst>
        </pc:spChg>
        <pc:spChg chg="mod">
          <ac:chgData name="Henning Lange" userId="98112751d2bd8183" providerId="LiveId" clId="{A200075C-2580-4703-954D-8D85CC909C90}" dt="2023-12-01T11:55:52.503" v="41671" actId="1076"/>
          <ac:spMkLst>
            <pc:docMk/>
            <pc:sldMk cId="2785679374" sldId="408"/>
            <ac:spMk id="11" creationId="{7A1BDBF7-E71A-3E07-4CEC-BF6FB880BE8F}"/>
          </ac:spMkLst>
        </pc:spChg>
        <pc:spChg chg="mod">
          <ac:chgData name="Henning Lange" userId="98112751d2bd8183" providerId="LiveId" clId="{A200075C-2580-4703-954D-8D85CC909C90}" dt="2023-12-01T11:55:52.503" v="41671" actId="1076"/>
          <ac:spMkLst>
            <pc:docMk/>
            <pc:sldMk cId="2785679374" sldId="408"/>
            <ac:spMk id="12" creationId="{9AFF5B20-2E49-4CA1-869C-D122AC83F0BF}"/>
          </ac:spMkLst>
        </pc:spChg>
        <pc:spChg chg="mod">
          <ac:chgData name="Henning Lange" userId="98112751d2bd8183" providerId="LiveId" clId="{A200075C-2580-4703-954D-8D85CC909C90}" dt="2023-12-01T11:55:52.503" v="41671" actId="1076"/>
          <ac:spMkLst>
            <pc:docMk/>
            <pc:sldMk cId="2785679374" sldId="408"/>
            <ac:spMk id="13" creationId="{94BAFED1-DFED-8529-F3AF-8C026EF6CE54}"/>
          </ac:spMkLst>
        </pc:spChg>
        <pc:spChg chg="mod">
          <ac:chgData name="Henning Lange" userId="98112751d2bd8183" providerId="LiveId" clId="{A200075C-2580-4703-954D-8D85CC909C90}" dt="2023-12-01T11:55:52.503" v="41671" actId="1076"/>
          <ac:spMkLst>
            <pc:docMk/>
            <pc:sldMk cId="2785679374" sldId="408"/>
            <ac:spMk id="14" creationId="{7171954D-5523-5254-1738-68A1EA0E8402}"/>
          </ac:spMkLst>
        </pc:spChg>
        <pc:spChg chg="mod topLvl">
          <ac:chgData name="Henning Lange" userId="98112751d2bd8183" providerId="LiveId" clId="{A200075C-2580-4703-954D-8D85CC909C90}" dt="2023-12-01T12:05:54.117" v="41713" actId="1076"/>
          <ac:spMkLst>
            <pc:docMk/>
            <pc:sldMk cId="2785679374" sldId="408"/>
            <ac:spMk id="15" creationId="{75F2A9FB-CA7E-C43F-7AF1-C142A6EABF05}"/>
          </ac:spMkLst>
        </pc:spChg>
        <pc:spChg chg="mod">
          <ac:chgData name="Henning Lange" userId="98112751d2bd8183" providerId="LiveId" clId="{A200075C-2580-4703-954D-8D85CC909C90}" dt="2023-12-01T11:55:52.503" v="41671" actId="1076"/>
          <ac:spMkLst>
            <pc:docMk/>
            <pc:sldMk cId="2785679374" sldId="408"/>
            <ac:spMk id="16" creationId="{7589B328-9B7B-8CF3-16D1-AFA76CB9734A}"/>
          </ac:spMkLst>
        </pc:spChg>
        <pc:spChg chg="mod">
          <ac:chgData name="Henning Lange" userId="98112751d2bd8183" providerId="LiveId" clId="{A200075C-2580-4703-954D-8D85CC909C90}" dt="2023-12-01T11:55:52.503" v="41671" actId="1076"/>
          <ac:spMkLst>
            <pc:docMk/>
            <pc:sldMk cId="2785679374" sldId="408"/>
            <ac:spMk id="17" creationId="{C73F63E7-3334-48CE-0276-6917557FB8B9}"/>
          </ac:spMkLst>
        </pc:spChg>
        <pc:spChg chg="mod">
          <ac:chgData name="Henning Lange" userId="98112751d2bd8183" providerId="LiveId" clId="{A200075C-2580-4703-954D-8D85CC909C90}" dt="2023-12-01T11:55:52.503" v="41671" actId="1076"/>
          <ac:spMkLst>
            <pc:docMk/>
            <pc:sldMk cId="2785679374" sldId="408"/>
            <ac:spMk id="18" creationId="{C0385EF9-60A4-6875-5180-3EBDA277F1A4}"/>
          </ac:spMkLst>
        </pc:spChg>
        <pc:spChg chg="mod">
          <ac:chgData name="Henning Lange" userId="98112751d2bd8183" providerId="LiveId" clId="{A200075C-2580-4703-954D-8D85CC909C90}" dt="2023-12-01T11:55:52.503" v="41671" actId="1076"/>
          <ac:spMkLst>
            <pc:docMk/>
            <pc:sldMk cId="2785679374" sldId="408"/>
            <ac:spMk id="19" creationId="{2C63F25D-8D63-DA8A-EEE5-18BEA98C8472}"/>
          </ac:spMkLst>
        </pc:spChg>
        <pc:spChg chg="mod topLvl">
          <ac:chgData name="Henning Lange" userId="98112751d2bd8183" providerId="LiveId" clId="{A200075C-2580-4703-954D-8D85CC909C90}" dt="2023-12-01T12:05:54.117" v="41713" actId="1076"/>
          <ac:spMkLst>
            <pc:docMk/>
            <pc:sldMk cId="2785679374" sldId="408"/>
            <ac:spMk id="20" creationId="{59C8B08B-0495-0554-C2BD-34E1C0A80F59}"/>
          </ac:spMkLst>
        </pc:spChg>
        <pc:spChg chg="mod">
          <ac:chgData name="Henning Lange" userId="98112751d2bd8183" providerId="LiveId" clId="{A200075C-2580-4703-954D-8D85CC909C90}" dt="2023-12-01T11:55:52.503" v="41671" actId="1076"/>
          <ac:spMkLst>
            <pc:docMk/>
            <pc:sldMk cId="2785679374" sldId="408"/>
            <ac:spMk id="21" creationId="{16CB91CE-C85E-7CAD-9B37-137710EA8171}"/>
          </ac:spMkLst>
        </pc:spChg>
        <pc:spChg chg="mod">
          <ac:chgData name="Henning Lange" userId="98112751d2bd8183" providerId="LiveId" clId="{A200075C-2580-4703-954D-8D85CC909C90}" dt="2023-12-01T11:55:52.503" v="41671" actId="1076"/>
          <ac:spMkLst>
            <pc:docMk/>
            <pc:sldMk cId="2785679374" sldId="408"/>
            <ac:spMk id="22" creationId="{4699ED84-DC2F-0423-9457-ECC81C1EEA56}"/>
          </ac:spMkLst>
        </pc:spChg>
        <pc:spChg chg="mod">
          <ac:chgData name="Henning Lange" userId="98112751d2bd8183" providerId="LiveId" clId="{A200075C-2580-4703-954D-8D85CC909C90}" dt="2023-12-01T11:55:52.503" v="41671" actId="1076"/>
          <ac:spMkLst>
            <pc:docMk/>
            <pc:sldMk cId="2785679374" sldId="408"/>
            <ac:spMk id="23" creationId="{3D4AA336-AAD7-5AA1-0814-342686605ED7}"/>
          </ac:spMkLst>
        </pc:spChg>
        <pc:spChg chg="mod">
          <ac:chgData name="Henning Lange" userId="98112751d2bd8183" providerId="LiveId" clId="{A200075C-2580-4703-954D-8D85CC909C90}" dt="2023-12-01T11:55:52.503" v="41671" actId="1076"/>
          <ac:spMkLst>
            <pc:docMk/>
            <pc:sldMk cId="2785679374" sldId="408"/>
            <ac:spMk id="24" creationId="{E93C306F-7284-BD74-E7CE-7996268BBF1F}"/>
          </ac:spMkLst>
        </pc:spChg>
        <pc:spChg chg="mod topLvl">
          <ac:chgData name="Henning Lange" userId="98112751d2bd8183" providerId="LiveId" clId="{A200075C-2580-4703-954D-8D85CC909C90}" dt="2023-12-01T12:05:54.117" v="41713" actId="1076"/>
          <ac:spMkLst>
            <pc:docMk/>
            <pc:sldMk cId="2785679374" sldId="408"/>
            <ac:spMk id="25" creationId="{349C9A3E-C481-60F3-69E0-FA7621D2C735}"/>
          </ac:spMkLst>
        </pc:spChg>
        <pc:spChg chg="mod">
          <ac:chgData name="Henning Lange" userId="98112751d2bd8183" providerId="LiveId" clId="{A200075C-2580-4703-954D-8D85CC909C90}" dt="2023-12-01T11:55:52.503" v="41671" actId="1076"/>
          <ac:spMkLst>
            <pc:docMk/>
            <pc:sldMk cId="2785679374" sldId="408"/>
            <ac:spMk id="26" creationId="{A7F4E151-D6B4-20DA-4818-2D589DF2EE17}"/>
          </ac:spMkLst>
        </pc:spChg>
        <pc:spChg chg="mod">
          <ac:chgData name="Henning Lange" userId="98112751d2bd8183" providerId="LiveId" clId="{A200075C-2580-4703-954D-8D85CC909C90}" dt="2023-12-01T11:55:52.503" v="41671" actId="1076"/>
          <ac:spMkLst>
            <pc:docMk/>
            <pc:sldMk cId="2785679374" sldId="408"/>
            <ac:spMk id="27" creationId="{84590A79-74CC-B05D-9D20-1238F229FC60}"/>
          </ac:spMkLst>
        </pc:spChg>
        <pc:spChg chg="mod">
          <ac:chgData name="Henning Lange" userId="98112751d2bd8183" providerId="LiveId" clId="{A200075C-2580-4703-954D-8D85CC909C90}" dt="2023-12-01T11:55:52.503" v="41671" actId="1076"/>
          <ac:spMkLst>
            <pc:docMk/>
            <pc:sldMk cId="2785679374" sldId="408"/>
            <ac:spMk id="28" creationId="{DF65184A-E4C3-2857-28CA-C160D18CBBA9}"/>
          </ac:spMkLst>
        </pc:spChg>
        <pc:spChg chg="mod">
          <ac:chgData name="Henning Lange" userId="98112751d2bd8183" providerId="LiveId" clId="{A200075C-2580-4703-954D-8D85CC909C90}" dt="2023-12-01T11:55:52.503" v="41671" actId="1076"/>
          <ac:spMkLst>
            <pc:docMk/>
            <pc:sldMk cId="2785679374" sldId="408"/>
            <ac:spMk id="29" creationId="{6E991610-FFB3-F619-20EC-9F62ADA3ADCC}"/>
          </ac:spMkLst>
        </pc:spChg>
        <pc:spChg chg="mod topLvl">
          <ac:chgData name="Henning Lange" userId="98112751d2bd8183" providerId="LiveId" clId="{A200075C-2580-4703-954D-8D85CC909C90}" dt="2023-12-01T12:05:54.117" v="41713" actId="1076"/>
          <ac:spMkLst>
            <pc:docMk/>
            <pc:sldMk cId="2785679374" sldId="408"/>
            <ac:spMk id="30" creationId="{2EF10E45-F8D7-2EF9-5BD8-E7FD237BE733}"/>
          </ac:spMkLst>
        </pc:spChg>
        <pc:spChg chg="mod">
          <ac:chgData name="Henning Lange" userId="98112751d2bd8183" providerId="LiveId" clId="{A200075C-2580-4703-954D-8D85CC909C90}" dt="2023-12-01T11:55:52.503" v="41671" actId="1076"/>
          <ac:spMkLst>
            <pc:docMk/>
            <pc:sldMk cId="2785679374" sldId="408"/>
            <ac:spMk id="31" creationId="{CA1730B7-B764-8AD5-DA51-4EEFACE0538F}"/>
          </ac:spMkLst>
        </pc:spChg>
        <pc:spChg chg="mod">
          <ac:chgData name="Henning Lange" userId="98112751d2bd8183" providerId="LiveId" clId="{A200075C-2580-4703-954D-8D85CC909C90}" dt="2023-12-01T11:55:52.503" v="41671" actId="1076"/>
          <ac:spMkLst>
            <pc:docMk/>
            <pc:sldMk cId="2785679374" sldId="408"/>
            <ac:spMk id="32" creationId="{01DF8C59-48B2-A4A7-3FCF-629A59371AAC}"/>
          </ac:spMkLst>
        </pc:spChg>
        <pc:spChg chg="mod">
          <ac:chgData name="Henning Lange" userId="98112751d2bd8183" providerId="LiveId" clId="{A200075C-2580-4703-954D-8D85CC909C90}" dt="2023-12-01T11:55:52.503" v="41671" actId="1076"/>
          <ac:spMkLst>
            <pc:docMk/>
            <pc:sldMk cId="2785679374" sldId="408"/>
            <ac:spMk id="33" creationId="{D70A4BE6-FE96-44D9-E89A-15E345B4879E}"/>
          </ac:spMkLst>
        </pc:spChg>
        <pc:spChg chg="mod">
          <ac:chgData name="Henning Lange" userId="98112751d2bd8183" providerId="LiveId" clId="{A200075C-2580-4703-954D-8D85CC909C90}" dt="2023-12-01T11:55:52.503" v="41671" actId="1076"/>
          <ac:spMkLst>
            <pc:docMk/>
            <pc:sldMk cId="2785679374" sldId="408"/>
            <ac:spMk id="34" creationId="{2D184A49-B5AD-C9DD-53EC-EE4CA82A093D}"/>
          </ac:spMkLst>
        </pc:spChg>
        <pc:spChg chg="mod topLvl">
          <ac:chgData name="Henning Lange" userId="98112751d2bd8183" providerId="LiveId" clId="{A200075C-2580-4703-954D-8D85CC909C90}" dt="2023-12-01T12:05:54.117" v="41713" actId="1076"/>
          <ac:spMkLst>
            <pc:docMk/>
            <pc:sldMk cId="2785679374" sldId="408"/>
            <ac:spMk id="35" creationId="{B019F905-D109-2EBE-C085-1A01D28A1E1E}"/>
          </ac:spMkLst>
        </pc:spChg>
        <pc:spChg chg="mod">
          <ac:chgData name="Henning Lange" userId="98112751d2bd8183" providerId="LiveId" clId="{A200075C-2580-4703-954D-8D85CC909C90}" dt="2023-12-01T11:55:52.503" v="41671" actId="1076"/>
          <ac:spMkLst>
            <pc:docMk/>
            <pc:sldMk cId="2785679374" sldId="408"/>
            <ac:spMk id="36" creationId="{369B4CDC-6636-2E1F-DC97-B38FC8A32C06}"/>
          </ac:spMkLst>
        </pc:spChg>
        <pc:spChg chg="mod">
          <ac:chgData name="Henning Lange" userId="98112751d2bd8183" providerId="LiveId" clId="{A200075C-2580-4703-954D-8D85CC909C90}" dt="2023-12-01T11:55:52.503" v="41671" actId="1076"/>
          <ac:spMkLst>
            <pc:docMk/>
            <pc:sldMk cId="2785679374" sldId="408"/>
            <ac:spMk id="37" creationId="{87808A08-E94B-937C-E6F2-788EC0B20445}"/>
          </ac:spMkLst>
        </pc:spChg>
        <pc:spChg chg="mod">
          <ac:chgData name="Henning Lange" userId="98112751d2bd8183" providerId="LiveId" clId="{A200075C-2580-4703-954D-8D85CC909C90}" dt="2023-12-01T11:55:52.503" v="41671" actId="1076"/>
          <ac:spMkLst>
            <pc:docMk/>
            <pc:sldMk cId="2785679374" sldId="408"/>
            <ac:spMk id="38" creationId="{6207AE5F-4AB4-56A4-EB6C-66D8D2DCC4A4}"/>
          </ac:spMkLst>
        </pc:spChg>
        <pc:spChg chg="mod">
          <ac:chgData name="Henning Lange" userId="98112751d2bd8183" providerId="LiveId" clId="{A200075C-2580-4703-954D-8D85CC909C90}" dt="2023-12-01T11:55:52.503" v="41671" actId="1076"/>
          <ac:spMkLst>
            <pc:docMk/>
            <pc:sldMk cId="2785679374" sldId="408"/>
            <ac:spMk id="39" creationId="{A1B97780-332D-DF7C-5052-DC1B93CE69EE}"/>
          </ac:spMkLst>
        </pc:spChg>
        <pc:spChg chg="mod topLvl">
          <ac:chgData name="Henning Lange" userId="98112751d2bd8183" providerId="LiveId" clId="{A200075C-2580-4703-954D-8D85CC909C90}" dt="2023-12-01T12:05:54.117" v="41713" actId="1076"/>
          <ac:spMkLst>
            <pc:docMk/>
            <pc:sldMk cId="2785679374" sldId="408"/>
            <ac:spMk id="40" creationId="{D7C45144-5BA6-9C4A-0563-BFF967CD62BE}"/>
          </ac:spMkLst>
        </pc:spChg>
        <pc:spChg chg="mod">
          <ac:chgData name="Henning Lange" userId="98112751d2bd8183" providerId="LiveId" clId="{A200075C-2580-4703-954D-8D85CC909C90}" dt="2023-12-01T11:55:52.503" v="41671" actId="1076"/>
          <ac:spMkLst>
            <pc:docMk/>
            <pc:sldMk cId="2785679374" sldId="408"/>
            <ac:spMk id="41" creationId="{B7742C1E-47F5-AD72-F258-843F99468904}"/>
          </ac:spMkLst>
        </pc:spChg>
        <pc:spChg chg="mod">
          <ac:chgData name="Henning Lange" userId="98112751d2bd8183" providerId="LiveId" clId="{A200075C-2580-4703-954D-8D85CC909C90}" dt="2023-12-01T11:55:52.503" v="41671" actId="1076"/>
          <ac:spMkLst>
            <pc:docMk/>
            <pc:sldMk cId="2785679374" sldId="408"/>
            <ac:spMk id="42" creationId="{EF1E720D-17DE-BE2B-C38C-571311023C39}"/>
          </ac:spMkLst>
        </pc:spChg>
        <pc:spChg chg="mod">
          <ac:chgData name="Henning Lange" userId="98112751d2bd8183" providerId="LiveId" clId="{A200075C-2580-4703-954D-8D85CC909C90}" dt="2023-12-01T11:55:52.503" v="41671" actId="1076"/>
          <ac:spMkLst>
            <pc:docMk/>
            <pc:sldMk cId="2785679374" sldId="408"/>
            <ac:spMk id="43" creationId="{71840BE4-3F0D-7368-2217-ECE256BC9E0F}"/>
          </ac:spMkLst>
        </pc:spChg>
        <pc:spChg chg="mod">
          <ac:chgData name="Henning Lange" userId="98112751d2bd8183" providerId="LiveId" clId="{A200075C-2580-4703-954D-8D85CC909C90}" dt="2023-12-01T11:55:52.503" v="41671" actId="1076"/>
          <ac:spMkLst>
            <pc:docMk/>
            <pc:sldMk cId="2785679374" sldId="408"/>
            <ac:spMk id="44" creationId="{50562238-66A2-7D1F-A83B-DE1A9FCADF14}"/>
          </ac:spMkLst>
        </pc:spChg>
        <pc:spChg chg="mod topLvl">
          <ac:chgData name="Henning Lange" userId="98112751d2bd8183" providerId="LiveId" clId="{A200075C-2580-4703-954D-8D85CC909C90}" dt="2023-12-01T12:05:54.117" v="41713" actId="1076"/>
          <ac:spMkLst>
            <pc:docMk/>
            <pc:sldMk cId="2785679374" sldId="408"/>
            <ac:spMk id="45" creationId="{BC007796-459B-FEB9-8BCE-7AB067E2D3E1}"/>
          </ac:spMkLst>
        </pc:spChg>
        <pc:spChg chg="mod">
          <ac:chgData name="Henning Lange" userId="98112751d2bd8183" providerId="LiveId" clId="{A200075C-2580-4703-954D-8D85CC909C90}" dt="2023-12-01T11:55:52.503" v="41671" actId="1076"/>
          <ac:spMkLst>
            <pc:docMk/>
            <pc:sldMk cId="2785679374" sldId="408"/>
            <ac:spMk id="46" creationId="{BBF474A2-9A61-1879-5036-D2C7964A418B}"/>
          </ac:spMkLst>
        </pc:spChg>
        <pc:spChg chg="mod">
          <ac:chgData name="Henning Lange" userId="98112751d2bd8183" providerId="LiveId" clId="{A200075C-2580-4703-954D-8D85CC909C90}" dt="2023-12-01T11:55:52.503" v="41671" actId="1076"/>
          <ac:spMkLst>
            <pc:docMk/>
            <pc:sldMk cId="2785679374" sldId="408"/>
            <ac:spMk id="47" creationId="{239AC4C1-2DEA-AFE3-4E2C-CF99BB154D1B}"/>
          </ac:spMkLst>
        </pc:spChg>
        <pc:spChg chg="mod">
          <ac:chgData name="Henning Lange" userId="98112751d2bd8183" providerId="LiveId" clId="{A200075C-2580-4703-954D-8D85CC909C90}" dt="2023-12-01T11:55:52.503" v="41671" actId="1076"/>
          <ac:spMkLst>
            <pc:docMk/>
            <pc:sldMk cId="2785679374" sldId="408"/>
            <ac:spMk id="48" creationId="{88E75757-A1A9-CDF5-D8BA-EE2F891E8CEB}"/>
          </ac:spMkLst>
        </pc:spChg>
        <pc:spChg chg="mod">
          <ac:chgData name="Henning Lange" userId="98112751d2bd8183" providerId="LiveId" clId="{A200075C-2580-4703-954D-8D85CC909C90}" dt="2023-12-01T11:55:52.503" v="41671" actId="1076"/>
          <ac:spMkLst>
            <pc:docMk/>
            <pc:sldMk cId="2785679374" sldId="408"/>
            <ac:spMk id="49" creationId="{667EDD57-2A86-DC9C-C270-00B7094FAF1A}"/>
          </ac:spMkLst>
        </pc:spChg>
        <pc:spChg chg="mod topLvl">
          <ac:chgData name="Henning Lange" userId="98112751d2bd8183" providerId="LiveId" clId="{A200075C-2580-4703-954D-8D85CC909C90}" dt="2023-12-01T12:05:54.117" v="41713" actId="1076"/>
          <ac:spMkLst>
            <pc:docMk/>
            <pc:sldMk cId="2785679374" sldId="408"/>
            <ac:spMk id="50" creationId="{9CD47FFF-1CC3-1672-C28B-D7F5A49D0A64}"/>
          </ac:spMkLst>
        </pc:spChg>
        <pc:spChg chg="mod">
          <ac:chgData name="Henning Lange" userId="98112751d2bd8183" providerId="LiveId" clId="{A200075C-2580-4703-954D-8D85CC909C90}" dt="2023-12-01T11:55:52.503" v="41671" actId="1076"/>
          <ac:spMkLst>
            <pc:docMk/>
            <pc:sldMk cId="2785679374" sldId="408"/>
            <ac:spMk id="51" creationId="{D6D2CA75-9259-567E-B1C5-23A3589FDECE}"/>
          </ac:spMkLst>
        </pc:spChg>
        <pc:spChg chg="mod">
          <ac:chgData name="Henning Lange" userId="98112751d2bd8183" providerId="LiveId" clId="{A200075C-2580-4703-954D-8D85CC909C90}" dt="2023-12-01T11:55:52.503" v="41671" actId="1076"/>
          <ac:spMkLst>
            <pc:docMk/>
            <pc:sldMk cId="2785679374" sldId="408"/>
            <ac:spMk id="52" creationId="{7B6928DA-E0D5-519C-4C4F-373871CA4299}"/>
          </ac:spMkLst>
        </pc:spChg>
        <pc:spChg chg="mod">
          <ac:chgData name="Henning Lange" userId="98112751d2bd8183" providerId="LiveId" clId="{A200075C-2580-4703-954D-8D85CC909C90}" dt="2023-12-01T11:55:52.503" v="41671" actId="1076"/>
          <ac:spMkLst>
            <pc:docMk/>
            <pc:sldMk cId="2785679374" sldId="408"/>
            <ac:spMk id="53" creationId="{3C72807C-1617-6D5B-CA81-FFF444796CB2}"/>
          </ac:spMkLst>
        </pc:spChg>
        <pc:spChg chg="mod">
          <ac:chgData name="Henning Lange" userId="98112751d2bd8183" providerId="LiveId" clId="{A200075C-2580-4703-954D-8D85CC909C90}" dt="2023-12-01T11:55:52.503" v="41671" actId="1076"/>
          <ac:spMkLst>
            <pc:docMk/>
            <pc:sldMk cId="2785679374" sldId="408"/>
            <ac:spMk id="54" creationId="{D541904A-538D-9C22-10B6-567CF5FF796D}"/>
          </ac:spMkLst>
        </pc:spChg>
        <pc:spChg chg="mod topLvl">
          <ac:chgData name="Henning Lange" userId="98112751d2bd8183" providerId="LiveId" clId="{A200075C-2580-4703-954D-8D85CC909C90}" dt="2023-12-01T12:05:54.117" v="41713" actId="1076"/>
          <ac:spMkLst>
            <pc:docMk/>
            <pc:sldMk cId="2785679374" sldId="408"/>
            <ac:spMk id="55" creationId="{B240AF7C-2CEA-4ADF-AE3A-9E04C7D933A6}"/>
          </ac:spMkLst>
        </pc:spChg>
        <pc:spChg chg="mod">
          <ac:chgData name="Henning Lange" userId="98112751d2bd8183" providerId="LiveId" clId="{A200075C-2580-4703-954D-8D85CC909C90}" dt="2023-12-01T11:55:52.503" v="41671" actId="1076"/>
          <ac:spMkLst>
            <pc:docMk/>
            <pc:sldMk cId="2785679374" sldId="408"/>
            <ac:spMk id="56" creationId="{1D1E28A8-D5E4-5290-33AB-458F2B5EABEF}"/>
          </ac:spMkLst>
        </pc:spChg>
        <pc:spChg chg="mod">
          <ac:chgData name="Henning Lange" userId="98112751d2bd8183" providerId="LiveId" clId="{A200075C-2580-4703-954D-8D85CC909C90}" dt="2023-12-01T11:55:52.503" v="41671" actId="1076"/>
          <ac:spMkLst>
            <pc:docMk/>
            <pc:sldMk cId="2785679374" sldId="408"/>
            <ac:spMk id="57" creationId="{E8DFE5B6-50F8-0BA9-D4AD-16E30DA336EA}"/>
          </ac:spMkLst>
        </pc:spChg>
        <pc:spChg chg="mod">
          <ac:chgData name="Henning Lange" userId="98112751d2bd8183" providerId="LiveId" clId="{A200075C-2580-4703-954D-8D85CC909C90}" dt="2023-12-01T11:55:52.503" v="41671" actId="1076"/>
          <ac:spMkLst>
            <pc:docMk/>
            <pc:sldMk cId="2785679374" sldId="408"/>
            <ac:spMk id="58" creationId="{2FAC4C7B-C72F-EB27-7EAF-6A8977F2B94D}"/>
          </ac:spMkLst>
        </pc:spChg>
        <pc:spChg chg="mod">
          <ac:chgData name="Henning Lange" userId="98112751d2bd8183" providerId="LiveId" clId="{A200075C-2580-4703-954D-8D85CC909C90}" dt="2023-12-01T11:55:52.503" v="41671" actId="1076"/>
          <ac:spMkLst>
            <pc:docMk/>
            <pc:sldMk cId="2785679374" sldId="408"/>
            <ac:spMk id="59" creationId="{C33D6704-AC73-EAB4-4A44-4CD23EEE61DA}"/>
          </ac:spMkLst>
        </pc:spChg>
        <pc:spChg chg="mod topLvl">
          <ac:chgData name="Henning Lange" userId="98112751d2bd8183" providerId="LiveId" clId="{A200075C-2580-4703-954D-8D85CC909C90}" dt="2023-12-01T12:05:54.117" v="41713" actId="1076"/>
          <ac:spMkLst>
            <pc:docMk/>
            <pc:sldMk cId="2785679374" sldId="408"/>
            <ac:spMk id="60" creationId="{0D6EF28F-BBB2-508B-1B54-9BEA2405AE19}"/>
          </ac:spMkLst>
        </pc:spChg>
        <pc:spChg chg="mod">
          <ac:chgData name="Henning Lange" userId="98112751d2bd8183" providerId="LiveId" clId="{A200075C-2580-4703-954D-8D85CC909C90}" dt="2023-12-01T11:55:52.503" v="41671" actId="1076"/>
          <ac:spMkLst>
            <pc:docMk/>
            <pc:sldMk cId="2785679374" sldId="408"/>
            <ac:spMk id="61" creationId="{CDFD646E-A900-51DA-8635-4140B7D76A75}"/>
          </ac:spMkLst>
        </pc:spChg>
        <pc:spChg chg="mod">
          <ac:chgData name="Henning Lange" userId="98112751d2bd8183" providerId="LiveId" clId="{A200075C-2580-4703-954D-8D85CC909C90}" dt="2023-12-01T11:55:52.503" v="41671" actId="1076"/>
          <ac:spMkLst>
            <pc:docMk/>
            <pc:sldMk cId="2785679374" sldId="408"/>
            <ac:spMk id="62" creationId="{C82A0EA7-9F59-2F22-33A7-7C8DE5409031}"/>
          </ac:spMkLst>
        </pc:spChg>
        <pc:spChg chg="mod">
          <ac:chgData name="Henning Lange" userId="98112751d2bd8183" providerId="LiveId" clId="{A200075C-2580-4703-954D-8D85CC909C90}" dt="2023-12-01T11:55:52.503" v="41671" actId="1076"/>
          <ac:spMkLst>
            <pc:docMk/>
            <pc:sldMk cId="2785679374" sldId="408"/>
            <ac:spMk id="63" creationId="{B18E41DD-5F00-03D1-D8FE-3753DACE110C}"/>
          </ac:spMkLst>
        </pc:spChg>
        <pc:spChg chg="mod">
          <ac:chgData name="Henning Lange" userId="98112751d2bd8183" providerId="LiveId" clId="{A200075C-2580-4703-954D-8D85CC909C90}" dt="2023-12-01T11:55:52.503" v="41671" actId="1076"/>
          <ac:spMkLst>
            <pc:docMk/>
            <pc:sldMk cId="2785679374" sldId="408"/>
            <ac:spMk id="64" creationId="{1E0F30FA-59FF-998B-8267-B519D07058EC}"/>
          </ac:spMkLst>
        </pc:spChg>
        <pc:spChg chg="mod topLvl">
          <ac:chgData name="Henning Lange" userId="98112751d2bd8183" providerId="LiveId" clId="{A200075C-2580-4703-954D-8D85CC909C90}" dt="2023-12-01T12:05:54.117" v="41713" actId="1076"/>
          <ac:spMkLst>
            <pc:docMk/>
            <pc:sldMk cId="2785679374" sldId="408"/>
            <ac:spMk id="65" creationId="{FA1E9893-D6FA-7FD7-F516-0CA0E057CFC8}"/>
          </ac:spMkLst>
        </pc:spChg>
        <pc:spChg chg="mod">
          <ac:chgData name="Henning Lange" userId="98112751d2bd8183" providerId="LiveId" clId="{A200075C-2580-4703-954D-8D85CC909C90}" dt="2023-12-01T11:55:52.503" v="41671" actId="1076"/>
          <ac:spMkLst>
            <pc:docMk/>
            <pc:sldMk cId="2785679374" sldId="408"/>
            <ac:spMk id="66" creationId="{E803073C-1624-7B67-903D-8705EB5720F2}"/>
          </ac:spMkLst>
        </pc:spChg>
        <pc:spChg chg="mod">
          <ac:chgData name="Henning Lange" userId="98112751d2bd8183" providerId="LiveId" clId="{A200075C-2580-4703-954D-8D85CC909C90}" dt="2023-12-01T11:55:52.503" v="41671" actId="1076"/>
          <ac:spMkLst>
            <pc:docMk/>
            <pc:sldMk cId="2785679374" sldId="408"/>
            <ac:spMk id="67" creationId="{38E1D68A-17CE-D8E2-9A27-14E304C9D0B6}"/>
          </ac:spMkLst>
        </pc:spChg>
        <pc:spChg chg="mod">
          <ac:chgData name="Henning Lange" userId="98112751d2bd8183" providerId="LiveId" clId="{A200075C-2580-4703-954D-8D85CC909C90}" dt="2023-12-01T11:55:52.503" v="41671" actId="1076"/>
          <ac:spMkLst>
            <pc:docMk/>
            <pc:sldMk cId="2785679374" sldId="408"/>
            <ac:spMk id="68" creationId="{E0683A06-C928-5CE8-CFF6-6A14E90ADBD4}"/>
          </ac:spMkLst>
        </pc:spChg>
        <pc:spChg chg="mod">
          <ac:chgData name="Henning Lange" userId="98112751d2bd8183" providerId="LiveId" clId="{A200075C-2580-4703-954D-8D85CC909C90}" dt="2023-12-01T11:55:52.503" v="41671" actId="1076"/>
          <ac:spMkLst>
            <pc:docMk/>
            <pc:sldMk cId="2785679374" sldId="408"/>
            <ac:spMk id="69" creationId="{3DA05BAB-BAC5-ECB2-8C52-B64E9A7AB3CF}"/>
          </ac:spMkLst>
        </pc:spChg>
        <pc:spChg chg="mod topLvl">
          <ac:chgData name="Henning Lange" userId="98112751d2bd8183" providerId="LiveId" clId="{A200075C-2580-4703-954D-8D85CC909C90}" dt="2023-12-01T12:05:54.117" v="41713" actId="1076"/>
          <ac:spMkLst>
            <pc:docMk/>
            <pc:sldMk cId="2785679374" sldId="408"/>
            <ac:spMk id="70" creationId="{0C3F0D0E-9174-E554-FFFC-BE772CF0DA2D}"/>
          </ac:spMkLst>
        </pc:spChg>
        <pc:spChg chg="mod">
          <ac:chgData name="Henning Lange" userId="98112751d2bd8183" providerId="LiveId" clId="{A200075C-2580-4703-954D-8D85CC909C90}" dt="2023-12-01T11:55:52.503" v="41671" actId="1076"/>
          <ac:spMkLst>
            <pc:docMk/>
            <pc:sldMk cId="2785679374" sldId="408"/>
            <ac:spMk id="71" creationId="{4D84C136-43B5-B2B1-F333-726594783E22}"/>
          </ac:spMkLst>
        </pc:spChg>
        <pc:spChg chg="mod">
          <ac:chgData name="Henning Lange" userId="98112751d2bd8183" providerId="LiveId" clId="{A200075C-2580-4703-954D-8D85CC909C90}" dt="2023-12-01T11:55:52.503" v="41671" actId="1076"/>
          <ac:spMkLst>
            <pc:docMk/>
            <pc:sldMk cId="2785679374" sldId="408"/>
            <ac:spMk id="72" creationId="{CAC1C74B-A220-2D23-5656-8C35B9654F24}"/>
          </ac:spMkLst>
        </pc:spChg>
        <pc:spChg chg="mod">
          <ac:chgData name="Henning Lange" userId="98112751d2bd8183" providerId="LiveId" clId="{A200075C-2580-4703-954D-8D85CC909C90}" dt="2023-12-01T11:55:52.503" v="41671" actId="1076"/>
          <ac:spMkLst>
            <pc:docMk/>
            <pc:sldMk cId="2785679374" sldId="408"/>
            <ac:spMk id="73" creationId="{3AAB07AF-B18C-086B-71C0-A7EA5849FDBC}"/>
          </ac:spMkLst>
        </pc:spChg>
        <pc:spChg chg="mod">
          <ac:chgData name="Henning Lange" userId="98112751d2bd8183" providerId="LiveId" clId="{A200075C-2580-4703-954D-8D85CC909C90}" dt="2023-12-01T11:55:52.503" v="41671" actId="1076"/>
          <ac:spMkLst>
            <pc:docMk/>
            <pc:sldMk cId="2785679374" sldId="408"/>
            <ac:spMk id="74" creationId="{F34D701A-4469-9982-974A-3EDB0C1ECB1C}"/>
          </ac:spMkLst>
        </pc:spChg>
        <pc:spChg chg="mod topLvl">
          <ac:chgData name="Henning Lange" userId="98112751d2bd8183" providerId="LiveId" clId="{A200075C-2580-4703-954D-8D85CC909C90}" dt="2023-12-01T12:05:54.117" v="41713" actId="1076"/>
          <ac:spMkLst>
            <pc:docMk/>
            <pc:sldMk cId="2785679374" sldId="408"/>
            <ac:spMk id="75" creationId="{94DA96C3-D4EC-D14E-B42A-141138D2ACDF}"/>
          </ac:spMkLst>
        </pc:spChg>
        <pc:spChg chg="mod">
          <ac:chgData name="Henning Lange" userId="98112751d2bd8183" providerId="LiveId" clId="{A200075C-2580-4703-954D-8D85CC909C90}" dt="2023-12-01T11:55:52.503" v="41671" actId="1076"/>
          <ac:spMkLst>
            <pc:docMk/>
            <pc:sldMk cId="2785679374" sldId="408"/>
            <ac:spMk id="76" creationId="{EFD668D5-DFF7-B2AD-62CB-256E1B18329C}"/>
          </ac:spMkLst>
        </pc:spChg>
        <pc:spChg chg="mod">
          <ac:chgData name="Henning Lange" userId="98112751d2bd8183" providerId="LiveId" clId="{A200075C-2580-4703-954D-8D85CC909C90}" dt="2023-12-01T11:55:52.503" v="41671" actId="1076"/>
          <ac:spMkLst>
            <pc:docMk/>
            <pc:sldMk cId="2785679374" sldId="408"/>
            <ac:spMk id="77" creationId="{83414EC7-8D21-4E33-1C80-AC24CF5132CF}"/>
          </ac:spMkLst>
        </pc:spChg>
        <pc:spChg chg="mod">
          <ac:chgData name="Henning Lange" userId="98112751d2bd8183" providerId="LiveId" clId="{A200075C-2580-4703-954D-8D85CC909C90}" dt="2023-12-01T11:55:52.503" v="41671" actId="1076"/>
          <ac:spMkLst>
            <pc:docMk/>
            <pc:sldMk cId="2785679374" sldId="408"/>
            <ac:spMk id="78" creationId="{45AC472F-418C-D4FD-A554-B1DE242D2DFE}"/>
          </ac:spMkLst>
        </pc:spChg>
        <pc:spChg chg="mod">
          <ac:chgData name="Henning Lange" userId="98112751d2bd8183" providerId="LiveId" clId="{A200075C-2580-4703-954D-8D85CC909C90}" dt="2023-12-01T11:55:52.503" v="41671" actId="1076"/>
          <ac:spMkLst>
            <pc:docMk/>
            <pc:sldMk cId="2785679374" sldId="408"/>
            <ac:spMk id="79" creationId="{F23C4BB6-C613-67E2-14F8-CB57AC1562ED}"/>
          </ac:spMkLst>
        </pc:spChg>
        <pc:spChg chg="mod topLvl">
          <ac:chgData name="Henning Lange" userId="98112751d2bd8183" providerId="LiveId" clId="{A200075C-2580-4703-954D-8D85CC909C90}" dt="2023-12-01T12:05:54.117" v="41713" actId="1076"/>
          <ac:spMkLst>
            <pc:docMk/>
            <pc:sldMk cId="2785679374" sldId="408"/>
            <ac:spMk id="80" creationId="{A232AF8F-0965-41A9-094D-45E2BFA422A0}"/>
          </ac:spMkLst>
        </pc:spChg>
        <pc:spChg chg="mod">
          <ac:chgData name="Henning Lange" userId="98112751d2bd8183" providerId="LiveId" clId="{A200075C-2580-4703-954D-8D85CC909C90}" dt="2023-12-01T11:55:52.503" v="41671" actId="1076"/>
          <ac:spMkLst>
            <pc:docMk/>
            <pc:sldMk cId="2785679374" sldId="408"/>
            <ac:spMk id="81" creationId="{792AB3B2-5132-31E2-9275-E2CF74903A92}"/>
          </ac:spMkLst>
        </pc:spChg>
        <pc:spChg chg="mod">
          <ac:chgData name="Henning Lange" userId="98112751d2bd8183" providerId="LiveId" clId="{A200075C-2580-4703-954D-8D85CC909C90}" dt="2023-12-01T11:55:52.503" v="41671" actId="1076"/>
          <ac:spMkLst>
            <pc:docMk/>
            <pc:sldMk cId="2785679374" sldId="408"/>
            <ac:spMk id="82" creationId="{A2884A9C-68BD-B323-BCBB-0BAE940363F0}"/>
          </ac:spMkLst>
        </pc:spChg>
        <pc:spChg chg="mod">
          <ac:chgData name="Henning Lange" userId="98112751d2bd8183" providerId="LiveId" clId="{A200075C-2580-4703-954D-8D85CC909C90}" dt="2023-12-01T11:55:52.503" v="41671" actId="1076"/>
          <ac:spMkLst>
            <pc:docMk/>
            <pc:sldMk cId="2785679374" sldId="408"/>
            <ac:spMk id="83" creationId="{545FFC5F-1B8F-79D9-6993-F0D573181EE3}"/>
          </ac:spMkLst>
        </pc:spChg>
        <pc:spChg chg="mod">
          <ac:chgData name="Henning Lange" userId="98112751d2bd8183" providerId="LiveId" clId="{A200075C-2580-4703-954D-8D85CC909C90}" dt="2023-12-01T11:55:52.503" v="41671" actId="1076"/>
          <ac:spMkLst>
            <pc:docMk/>
            <pc:sldMk cId="2785679374" sldId="408"/>
            <ac:spMk id="84" creationId="{6EFFDFE6-FF09-74E3-E248-116FBB568AFF}"/>
          </ac:spMkLst>
        </pc:spChg>
        <pc:spChg chg="mod topLvl">
          <ac:chgData name="Henning Lange" userId="98112751d2bd8183" providerId="LiveId" clId="{A200075C-2580-4703-954D-8D85CC909C90}" dt="2023-12-01T12:05:54.117" v="41713" actId="1076"/>
          <ac:spMkLst>
            <pc:docMk/>
            <pc:sldMk cId="2785679374" sldId="408"/>
            <ac:spMk id="85" creationId="{FAAA51FB-2089-A9F8-564F-A4436B1767FA}"/>
          </ac:spMkLst>
        </pc:spChg>
        <pc:spChg chg="mod">
          <ac:chgData name="Henning Lange" userId="98112751d2bd8183" providerId="LiveId" clId="{A200075C-2580-4703-954D-8D85CC909C90}" dt="2023-12-01T11:55:52.503" v="41671" actId="1076"/>
          <ac:spMkLst>
            <pc:docMk/>
            <pc:sldMk cId="2785679374" sldId="408"/>
            <ac:spMk id="86" creationId="{5DA347F6-4DD8-0EE7-B239-F86DECDABA6F}"/>
          </ac:spMkLst>
        </pc:spChg>
        <pc:spChg chg="mod">
          <ac:chgData name="Henning Lange" userId="98112751d2bd8183" providerId="LiveId" clId="{A200075C-2580-4703-954D-8D85CC909C90}" dt="2023-12-01T11:55:52.503" v="41671" actId="1076"/>
          <ac:spMkLst>
            <pc:docMk/>
            <pc:sldMk cId="2785679374" sldId="408"/>
            <ac:spMk id="87" creationId="{8F57C0DC-3872-8317-BA40-AAE57DAD36DC}"/>
          </ac:spMkLst>
        </pc:spChg>
        <pc:spChg chg="mod">
          <ac:chgData name="Henning Lange" userId="98112751d2bd8183" providerId="LiveId" clId="{A200075C-2580-4703-954D-8D85CC909C90}" dt="2023-12-01T11:55:52.503" v="41671" actId="1076"/>
          <ac:spMkLst>
            <pc:docMk/>
            <pc:sldMk cId="2785679374" sldId="408"/>
            <ac:spMk id="88" creationId="{048D5C18-A34C-D5BB-0AA0-7210F92EF6D7}"/>
          </ac:spMkLst>
        </pc:spChg>
        <pc:spChg chg="mod">
          <ac:chgData name="Henning Lange" userId="98112751d2bd8183" providerId="LiveId" clId="{A200075C-2580-4703-954D-8D85CC909C90}" dt="2023-12-01T11:55:52.503" v="41671" actId="1076"/>
          <ac:spMkLst>
            <pc:docMk/>
            <pc:sldMk cId="2785679374" sldId="408"/>
            <ac:spMk id="89" creationId="{0B2ED00F-0194-9021-DC6D-55FFF53F5AF9}"/>
          </ac:spMkLst>
        </pc:spChg>
        <pc:spChg chg="del mod">
          <ac:chgData name="Henning Lange" userId="98112751d2bd8183" providerId="LiveId" clId="{A200075C-2580-4703-954D-8D85CC909C90}" dt="2023-12-01T12:09:43.265" v="41737" actId="478"/>
          <ac:spMkLst>
            <pc:docMk/>
            <pc:sldMk cId="2785679374" sldId="408"/>
            <ac:spMk id="90" creationId="{8A772A65-A184-2DFF-CFC8-E144D40DDB50}"/>
          </ac:spMkLst>
        </pc:spChg>
        <pc:spChg chg="mod">
          <ac:chgData name="Henning Lange" userId="98112751d2bd8183" providerId="LiveId" clId="{A200075C-2580-4703-954D-8D85CC909C90}" dt="2023-12-01T11:55:52.503" v="41671" actId="1076"/>
          <ac:spMkLst>
            <pc:docMk/>
            <pc:sldMk cId="2785679374" sldId="408"/>
            <ac:spMk id="91" creationId="{242CCA32-9FFB-335B-E920-E91C781F26EA}"/>
          </ac:spMkLst>
        </pc:spChg>
        <pc:spChg chg="mod">
          <ac:chgData name="Henning Lange" userId="98112751d2bd8183" providerId="LiveId" clId="{A200075C-2580-4703-954D-8D85CC909C90}" dt="2023-12-01T11:55:52.503" v="41671" actId="1076"/>
          <ac:spMkLst>
            <pc:docMk/>
            <pc:sldMk cId="2785679374" sldId="408"/>
            <ac:spMk id="92" creationId="{957984DF-F62D-3831-A21B-B6F04E9202A3}"/>
          </ac:spMkLst>
        </pc:spChg>
        <pc:spChg chg="mod">
          <ac:chgData name="Henning Lange" userId="98112751d2bd8183" providerId="LiveId" clId="{A200075C-2580-4703-954D-8D85CC909C90}" dt="2023-12-01T11:55:52.503" v="41671" actId="1076"/>
          <ac:spMkLst>
            <pc:docMk/>
            <pc:sldMk cId="2785679374" sldId="408"/>
            <ac:spMk id="93" creationId="{E69AB91F-BE7D-78D5-3EF3-8170C1A07590}"/>
          </ac:spMkLst>
        </pc:spChg>
        <pc:spChg chg="mod">
          <ac:chgData name="Henning Lange" userId="98112751d2bd8183" providerId="LiveId" clId="{A200075C-2580-4703-954D-8D85CC909C90}" dt="2023-12-01T11:55:52.503" v="41671" actId="1076"/>
          <ac:spMkLst>
            <pc:docMk/>
            <pc:sldMk cId="2785679374" sldId="408"/>
            <ac:spMk id="94" creationId="{0C96C14F-DA19-F2EE-7F99-016C5BEAFD63}"/>
          </ac:spMkLst>
        </pc:spChg>
        <pc:spChg chg="mod">
          <ac:chgData name="Henning Lange" userId="98112751d2bd8183" providerId="LiveId" clId="{A200075C-2580-4703-954D-8D85CC909C90}" dt="2023-12-01T11:55:52.503" v="41671" actId="1076"/>
          <ac:spMkLst>
            <pc:docMk/>
            <pc:sldMk cId="2785679374" sldId="408"/>
            <ac:spMk id="95" creationId="{B5AEC92A-3FB5-2FE8-1925-D36C466018C3}"/>
          </ac:spMkLst>
        </pc:spChg>
        <pc:spChg chg="mod">
          <ac:chgData name="Henning Lange" userId="98112751d2bd8183" providerId="LiveId" clId="{A200075C-2580-4703-954D-8D85CC909C90}" dt="2023-12-01T11:55:52.503" v="41671" actId="1076"/>
          <ac:spMkLst>
            <pc:docMk/>
            <pc:sldMk cId="2785679374" sldId="408"/>
            <ac:spMk id="96" creationId="{45D4F7CE-8917-905E-B08D-B37C873C3914}"/>
          </ac:spMkLst>
        </pc:spChg>
        <pc:spChg chg="mod">
          <ac:chgData name="Henning Lange" userId="98112751d2bd8183" providerId="LiveId" clId="{A200075C-2580-4703-954D-8D85CC909C90}" dt="2023-12-01T11:55:52.503" v="41671" actId="1076"/>
          <ac:spMkLst>
            <pc:docMk/>
            <pc:sldMk cId="2785679374" sldId="408"/>
            <ac:spMk id="97" creationId="{306C6968-A536-19EA-4615-A8EED1C45430}"/>
          </ac:spMkLst>
        </pc:spChg>
        <pc:spChg chg="mod">
          <ac:chgData name="Henning Lange" userId="98112751d2bd8183" providerId="LiveId" clId="{A200075C-2580-4703-954D-8D85CC909C90}" dt="2023-12-01T11:55:52.503" v="41671" actId="1076"/>
          <ac:spMkLst>
            <pc:docMk/>
            <pc:sldMk cId="2785679374" sldId="408"/>
            <ac:spMk id="98" creationId="{89854DCD-CB3A-DC0B-05F5-538AAE240DB5}"/>
          </ac:spMkLst>
        </pc:spChg>
        <pc:spChg chg="mod">
          <ac:chgData name="Henning Lange" userId="98112751d2bd8183" providerId="LiveId" clId="{A200075C-2580-4703-954D-8D85CC909C90}" dt="2023-12-01T11:55:52.503" v="41671" actId="1076"/>
          <ac:spMkLst>
            <pc:docMk/>
            <pc:sldMk cId="2785679374" sldId="408"/>
            <ac:spMk id="99" creationId="{0E9AAB82-6955-CAA9-6CBE-5FC748DF9BF3}"/>
          </ac:spMkLst>
        </pc:spChg>
        <pc:spChg chg="mod">
          <ac:chgData name="Henning Lange" userId="98112751d2bd8183" providerId="LiveId" clId="{A200075C-2580-4703-954D-8D85CC909C90}" dt="2023-12-01T11:55:52.503" v="41671" actId="1076"/>
          <ac:spMkLst>
            <pc:docMk/>
            <pc:sldMk cId="2785679374" sldId="408"/>
            <ac:spMk id="100" creationId="{D3FFEC86-1403-2644-5B42-91BCE4680C3B}"/>
          </ac:spMkLst>
        </pc:spChg>
        <pc:spChg chg="mod">
          <ac:chgData name="Henning Lange" userId="98112751d2bd8183" providerId="LiveId" clId="{A200075C-2580-4703-954D-8D85CC909C90}" dt="2023-12-01T11:55:52.503" v="41671" actId="1076"/>
          <ac:spMkLst>
            <pc:docMk/>
            <pc:sldMk cId="2785679374" sldId="408"/>
            <ac:spMk id="101" creationId="{1B966B02-4121-5AEC-7273-159E83711D7C}"/>
          </ac:spMkLst>
        </pc:spChg>
        <pc:spChg chg="mod">
          <ac:chgData name="Henning Lange" userId="98112751d2bd8183" providerId="LiveId" clId="{A200075C-2580-4703-954D-8D85CC909C90}" dt="2023-12-01T11:55:52.503" v="41671" actId="1076"/>
          <ac:spMkLst>
            <pc:docMk/>
            <pc:sldMk cId="2785679374" sldId="408"/>
            <ac:spMk id="102" creationId="{FF9D4877-C6CD-22ED-6DF5-2693053BDC0A}"/>
          </ac:spMkLst>
        </pc:spChg>
        <pc:spChg chg="mod">
          <ac:chgData name="Henning Lange" userId="98112751d2bd8183" providerId="LiveId" clId="{A200075C-2580-4703-954D-8D85CC909C90}" dt="2023-12-01T11:55:52.503" v="41671" actId="1076"/>
          <ac:spMkLst>
            <pc:docMk/>
            <pc:sldMk cId="2785679374" sldId="408"/>
            <ac:spMk id="103" creationId="{89B2160A-CECC-5B0C-4766-8827F10825A5}"/>
          </ac:spMkLst>
        </pc:spChg>
        <pc:spChg chg="mod">
          <ac:chgData name="Henning Lange" userId="98112751d2bd8183" providerId="LiveId" clId="{A200075C-2580-4703-954D-8D85CC909C90}" dt="2023-12-01T11:55:52.503" v="41671" actId="1076"/>
          <ac:spMkLst>
            <pc:docMk/>
            <pc:sldMk cId="2785679374" sldId="408"/>
            <ac:spMk id="104" creationId="{033126FD-3400-2066-1F44-100687849846}"/>
          </ac:spMkLst>
        </pc:spChg>
        <pc:spChg chg="mod topLvl">
          <ac:chgData name="Henning Lange" userId="98112751d2bd8183" providerId="LiveId" clId="{A200075C-2580-4703-954D-8D85CC909C90}" dt="2023-12-01T12:05:54.117" v="41713" actId="1076"/>
          <ac:spMkLst>
            <pc:docMk/>
            <pc:sldMk cId="2785679374" sldId="408"/>
            <ac:spMk id="105" creationId="{223A15B5-AA6B-1BCE-480C-C57BD1484DEA}"/>
          </ac:spMkLst>
        </pc:spChg>
        <pc:spChg chg="del mod">
          <ac:chgData name="Henning Lange" userId="98112751d2bd8183" providerId="LiveId" clId="{A200075C-2580-4703-954D-8D85CC909C90}" dt="2023-12-01T11:55:36.644" v="41669" actId="478"/>
          <ac:spMkLst>
            <pc:docMk/>
            <pc:sldMk cId="2785679374" sldId="408"/>
            <ac:spMk id="106" creationId="{CB9EBAED-CACD-7486-2E6C-7B7488D5FA80}"/>
          </ac:spMkLst>
        </pc:spChg>
        <pc:spChg chg="mod">
          <ac:chgData name="Henning Lange" userId="98112751d2bd8183" providerId="LiveId" clId="{A200075C-2580-4703-954D-8D85CC909C90}" dt="2023-12-01T11:55:52.503" v="41671" actId="1076"/>
          <ac:spMkLst>
            <pc:docMk/>
            <pc:sldMk cId="2785679374" sldId="408"/>
            <ac:spMk id="107" creationId="{01EEB0CE-1A45-F491-9698-7E1B69361084}"/>
          </ac:spMkLst>
        </pc:spChg>
        <pc:spChg chg="mod topLvl">
          <ac:chgData name="Henning Lange" userId="98112751d2bd8183" providerId="LiveId" clId="{A200075C-2580-4703-954D-8D85CC909C90}" dt="2023-12-01T12:05:54.117" v="41713" actId="1076"/>
          <ac:spMkLst>
            <pc:docMk/>
            <pc:sldMk cId="2785679374" sldId="408"/>
            <ac:spMk id="108" creationId="{F0F3B761-25AD-1993-A04C-745F3C4A0106}"/>
          </ac:spMkLst>
        </pc:spChg>
        <pc:spChg chg="mod">
          <ac:chgData name="Henning Lange" userId="98112751d2bd8183" providerId="LiveId" clId="{A200075C-2580-4703-954D-8D85CC909C90}" dt="2023-12-01T11:55:52.503" v="41671" actId="1076"/>
          <ac:spMkLst>
            <pc:docMk/>
            <pc:sldMk cId="2785679374" sldId="408"/>
            <ac:spMk id="109" creationId="{C299D387-A2DB-A2D7-8F87-B16B5A16A7D7}"/>
          </ac:spMkLst>
        </pc:spChg>
        <pc:spChg chg="mod">
          <ac:chgData name="Henning Lange" userId="98112751d2bd8183" providerId="LiveId" clId="{A200075C-2580-4703-954D-8D85CC909C90}" dt="2023-12-01T11:55:52.503" v="41671" actId="1076"/>
          <ac:spMkLst>
            <pc:docMk/>
            <pc:sldMk cId="2785679374" sldId="408"/>
            <ac:spMk id="110" creationId="{61F2BFF1-D151-EDF3-BC34-726F9B2E9EA3}"/>
          </ac:spMkLst>
        </pc:spChg>
        <pc:spChg chg="mod">
          <ac:chgData name="Henning Lange" userId="98112751d2bd8183" providerId="LiveId" clId="{A200075C-2580-4703-954D-8D85CC909C90}" dt="2023-12-01T11:55:52.503" v="41671" actId="1076"/>
          <ac:spMkLst>
            <pc:docMk/>
            <pc:sldMk cId="2785679374" sldId="408"/>
            <ac:spMk id="111" creationId="{22CDB9D9-8924-4776-3CAB-07E4347F7105}"/>
          </ac:spMkLst>
        </pc:spChg>
        <pc:spChg chg="mod">
          <ac:chgData name="Henning Lange" userId="98112751d2bd8183" providerId="LiveId" clId="{A200075C-2580-4703-954D-8D85CC909C90}" dt="2023-12-01T11:55:52.503" v="41671" actId="1076"/>
          <ac:spMkLst>
            <pc:docMk/>
            <pc:sldMk cId="2785679374" sldId="408"/>
            <ac:spMk id="112" creationId="{2429D375-BF64-7D02-1FEC-B5C1F4A94100}"/>
          </ac:spMkLst>
        </pc:spChg>
        <pc:spChg chg="mod topLvl">
          <ac:chgData name="Henning Lange" userId="98112751d2bd8183" providerId="LiveId" clId="{A200075C-2580-4703-954D-8D85CC909C90}" dt="2023-12-01T12:05:54.117" v="41713" actId="1076"/>
          <ac:spMkLst>
            <pc:docMk/>
            <pc:sldMk cId="2785679374" sldId="408"/>
            <ac:spMk id="113" creationId="{E2C698DD-4837-8361-D2B9-0D4740EBC499}"/>
          </ac:spMkLst>
        </pc:spChg>
        <pc:spChg chg="mod">
          <ac:chgData name="Henning Lange" userId="98112751d2bd8183" providerId="LiveId" clId="{A200075C-2580-4703-954D-8D85CC909C90}" dt="2023-12-01T11:55:52.503" v="41671" actId="1076"/>
          <ac:spMkLst>
            <pc:docMk/>
            <pc:sldMk cId="2785679374" sldId="408"/>
            <ac:spMk id="114" creationId="{B481CF8F-EF24-F42D-F8A7-DF564F89A972}"/>
          </ac:spMkLst>
        </pc:spChg>
        <pc:spChg chg="mod">
          <ac:chgData name="Henning Lange" userId="98112751d2bd8183" providerId="LiveId" clId="{A200075C-2580-4703-954D-8D85CC909C90}" dt="2023-12-01T11:55:52.503" v="41671" actId="1076"/>
          <ac:spMkLst>
            <pc:docMk/>
            <pc:sldMk cId="2785679374" sldId="408"/>
            <ac:spMk id="115" creationId="{B3F35B19-2FA3-4CBD-AF67-128DD9E5CB02}"/>
          </ac:spMkLst>
        </pc:spChg>
        <pc:spChg chg="mod">
          <ac:chgData name="Henning Lange" userId="98112751d2bd8183" providerId="LiveId" clId="{A200075C-2580-4703-954D-8D85CC909C90}" dt="2023-12-01T11:55:52.503" v="41671" actId="1076"/>
          <ac:spMkLst>
            <pc:docMk/>
            <pc:sldMk cId="2785679374" sldId="408"/>
            <ac:spMk id="116" creationId="{391D5DD4-ACE6-435F-D631-C88E340143D6}"/>
          </ac:spMkLst>
        </pc:spChg>
        <pc:spChg chg="mod">
          <ac:chgData name="Henning Lange" userId="98112751d2bd8183" providerId="LiveId" clId="{A200075C-2580-4703-954D-8D85CC909C90}" dt="2023-12-01T11:55:52.503" v="41671" actId="1076"/>
          <ac:spMkLst>
            <pc:docMk/>
            <pc:sldMk cId="2785679374" sldId="408"/>
            <ac:spMk id="117" creationId="{6327EDD2-FC0C-8B5B-0F23-8B07A0C9A8B2}"/>
          </ac:spMkLst>
        </pc:spChg>
        <pc:spChg chg="mod topLvl">
          <ac:chgData name="Henning Lange" userId="98112751d2bd8183" providerId="LiveId" clId="{A200075C-2580-4703-954D-8D85CC909C90}" dt="2023-12-01T12:05:54.117" v="41713" actId="1076"/>
          <ac:spMkLst>
            <pc:docMk/>
            <pc:sldMk cId="2785679374" sldId="408"/>
            <ac:spMk id="118" creationId="{8A5116F8-04C1-0F8F-29EE-28D049B556F0}"/>
          </ac:spMkLst>
        </pc:spChg>
        <pc:spChg chg="mod">
          <ac:chgData name="Henning Lange" userId="98112751d2bd8183" providerId="LiveId" clId="{A200075C-2580-4703-954D-8D85CC909C90}" dt="2023-12-01T11:55:52.503" v="41671" actId="1076"/>
          <ac:spMkLst>
            <pc:docMk/>
            <pc:sldMk cId="2785679374" sldId="408"/>
            <ac:spMk id="119" creationId="{583FC6F5-E3AF-37AE-06C9-EB781ABAF809}"/>
          </ac:spMkLst>
        </pc:spChg>
        <pc:spChg chg="mod">
          <ac:chgData name="Henning Lange" userId="98112751d2bd8183" providerId="LiveId" clId="{A200075C-2580-4703-954D-8D85CC909C90}" dt="2023-12-01T11:55:52.503" v="41671" actId="1076"/>
          <ac:spMkLst>
            <pc:docMk/>
            <pc:sldMk cId="2785679374" sldId="408"/>
            <ac:spMk id="120" creationId="{22914216-BD7C-F44A-D7B1-586E8D586BE3}"/>
          </ac:spMkLst>
        </pc:spChg>
        <pc:spChg chg="mod">
          <ac:chgData name="Henning Lange" userId="98112751d2bd8183" providerId="LiveId" clId="{A200075C-2580-4703-954D-8D85CC909C90}" dt="2023-12-01T11:55:52.503" v="41671" actId="1076"/>
          <ac:spMkLst>
            <pc:docMk/>
            <pc:sldMk cId="2785679374" sldId="408"/>
            <ac:spMk id="121" creationId="{58028444-7192-A7C8-5828-5165ABE543AF}"/>
          </ac:spMkLst>
        </pc:spChg>
        <pc:spChg chg="mod">
          <ac:chgData name="Henning Lange" userId="98112751d2bd8183" providerId="LiveId" clId="{A200075C-2580-4703-954D-8D85CC909C90}" dt="2023-12-01T11:55:52.503" v="41671" actId="1076"/>
          <ac:spMkLst>
            <pc:docMk/>
            <pc:sldMk cId="2785679374" sldId="408"/>
            <ac:spMk id="122" creationId="{813A6BAB-E838-A1A6-E4A0-111F0B7B1E62}"/>
          </ac:spMkLst>
        </pc:spChg>
        <pc:spChg chg="mod topLvl">
          <ac:chgData name="Henning Lange" userId="98112751d2bd8183" providerId="LiveId" clId="{A200075C-2580-4703-954D-8D85CC909C90}" dt="2023-12-01T12:05:54.117" v="41713" actId="1076"/>
          <ac:spMkLst>
            <pc:docMk/>
            <pc:sldMk cId="2785679374" sldId="408"/>
            <ac:spMk id="123" creationId="{4711D4F2-2AA4-1AD1-4EB7-A89B111F66D6}"/>
          </ac:spMkLst>
        </pc:spChg>
        <pc:spChg chg="mod">
          <ac:chgData name="Henning Lange" userId="98112751d2bd8183" providerId="LiveId" clId="{A200075C-2580-4703-954D-8D85CC909C90}" dt="2023-12-01T11:55:52.503" v="41671" actId="1076"/>
          <ac:spMkLst>
            <pc:docMk/>
            <pc:sldMk cId="2785679374" sldId="408"/>
            <ac:spMk id="124" creationId="{16024FD1-4893-004C-F9D5-56A395AFE51B}"/>
          </ac:spMkLst>
        </pc:spChg>
        <pc:spChg chg="mod">
          <ac:chgData name="Henning Lange" userId="98112751d2bd8183" providerId="LiveId" clId="{A200075C-2580-4703-954D-8D85CC909C90}" dt="2023-12-01T11:55:52.503" v="41671" actId="1076"/>
          <ac:spMkLst>
            <pc:docMk/>
            <pc:sldMk cId="2785679374" sldId="408"/>
            <ac:spMk id="125" creationId="{BA1C5870-7428-37E6-8877-0CD45A0B8068}"/>
          </ac:spMkLst>
        </pc:spChg>
        <pc:spChg chg="mod">
          <ac:chgData name="Henning Lange" userId="98112751d2bd8183" providerId="LiveId" clId="{A200075C-2580-4703-954D-8D85CC909C90}" dt="2023-12-01T11:55:52.503" v="41671" actId="1076"/>
          <ac:spMkLst>
            <pc:docMk/>
            <pc:sldMk cId="2785679374" sldId="408"/>
            <ac:spMk id="126" creationId="{7820E345-CE89-406E-D5EA-5B88D3EC0074}"/>
          </ac:spMkLst>
        </pc:spChg>
        <pc:spChg chg="mod">
          <ac:chgData name="Henning Lange" userId="98112751d2bd8183" providerId="LiveId" clId="{A200075C-2580-4703-954D-8D85CC909C90}" dt="2023-12-01T11:55:52.503" v="41671" actId="1076"/>
          <ac:spMkLst>
            <pc:docMk/>
            <pc:sldMk cId="2785679374" sldId="408"/>
            <ac:spMk id="127" creationId="{261762B3-E58A-4AC1-77E9-C4748ABE692C}"/>
          </ac:spMkLst>
        </pc:spChg>
        <pc:spChg chg="mod topLvl">
          <ac:chgData name="Henning Lange" userId="98112751d2bd8183" providerId="LiveId" clId="{A200075C-2580-4703-954D-8D85CC909C90}" dt="2023-12-01T12:05:54.117" v="41713" actId="1076"/>
          <ac:spMkLst>
            <pc:docMk/>
            <pc:sldMk cId="2785679374" sldId="408"/>
            <ac:spMk id="128" creationId="{3B48F9D1-67ED-B243-83F9-77BECD1E1646}"/>
          </ac:spMkLst>
        </pc:spChg>
        <pc:spChg chg="mod topLvl">
          <ac:chgData name="Henning Lange" userId="98112751d2bd8183" providerId="LiveId" clId="{A200075C-2580-4703-954D-8D85CC909C90}" dt="2023-12-01T11:56:40.023" v="41672" actId="165"/>
          <ac:spMkLst>
            <pc:docMk/>
            <pc:sldMk cId="2785679374" sldId="408"/>
            <ac:spMk id="129" creationId="{90A43A68-E789-4148-BEEC-0532188E0306}"/>
          </ac:spMkLst>
        </pc:spChg>
        <pc:spChg chg="mod">
          <ac:chgData name="Henning Lange" userId="98112751d2bd8183" providerId="LiveId" clId="{A200075C-2580-4703-954D-8D85CC909C90}" dt="2023-12-01T11:55:52.503" v="41671" actId="1076"/>
          <ac:spMkLst>
            <pc:docMk/>
            <pc:sldMk cId="2785679374" sldId="408"/>
            <ac:spMk id="130" creationId="{2F5D9D44-6CAA-FAB1-FDD9-EFCD93F13600}"/>
          </ac:spMkLst>
        </pc:spChg>
        <pc:spChg chg="mod">
          <ac:chgData name="Henning Lange" userId="98112751d2bd8183" providerId="LiveId" clId="{A200075C-2580-4703-954D-8D85CC909C90}" dt="2023-12-01T11:55:52.503" v="41671" actId="1076"/>
          <ac:spMkLst>
            <pc:docMk/>
            <pc:sldMk cId="2785679374" sldId="408"/>
            <ac:spMk id="131" creationId="{B388E196-9444-B60D-902E-93452BCCECA8}"/>
          </ac:spMkLst>
        </pc:spChg>
        <pc:spChg chg="mod">
          <ac:chgData name="Henning Lange" userId="98112751d2bd8183" providerId="LiveId" clId="{A200075C-2580-4703-954D-8D85CC909C90}" dt="2023-12-01T11:55:52.503" v="41671" actId="1076"/>
          <ac:spMkLst>
            <pc:docMk/>
            <pc:sldMk cId="2785679374" sldId="408"/>
            <ac:spMk id="132" creationId="{5BBE39EC-FD30-1D64-D79C-6153A6713C0E}"/>
          </ac:spMkLst>
        </pc:spChg>
        <pc:spChg chg="mod topLvl">
          <ac:chgData name="Henning Lange" userId="98112751d2bd8183" providerId="LiveId" clId="{A200075C-2580-4703-954D-8D85CC909C90}" dt="2023-12-01T12:05:54.117" v="41713" actId="1076"/>
          <ac:spMkLst>
            <pc:docMk/>
            <pc:sldMk cId="2785679374" sldId="408"/>
            <ac:spMk id="133" creationId="{2A97B596-8525-13DC-56D9-1B5C63B32118}"/>
          </ac:spMkLst>
        </pc:spChg>
        <pc:spChg chg="mod topLvl">
          <ac:chgData name="Henning Lange" userId="98112751d2bd8183" providerId="LiveId" clId="{A200075C-2580-4703-954D-8D85CC909C90}" dt="2023-12-01T11:57:01.654" v="41675" actId="164"/>
          <ac:spMkLst>
            <pc:docMk/>
            <pc:sldMk cId="2785679374" sldId="408"/>
            <ac:spMk id="134" creationId="{8F30924C-F917-FA4B-9854-55BB8DD4D2A4}"/>
          </ac:spMkLst>
        </pc:spChg>
        <pc:spChg chg="mod">
          <ac:chgData name="Henning Lange" userId="98112751d2bd8183" providerId="LiveId" clId="{A200075C-2580-4703-954D-8D85CC909C90}" dt="2023-12-01T11:55:52.503" v="41671" actId="1076"/>
          <ac:spMkLst>
            <pc:docMk/>
            <pc:sldMk cId="2785679374" sldId="408"/>
            <ac:spMk id="135" creationId="{B1896CDE-DC68-E617-F146-5522910CC0CD}"/>
          </ac:spMkLst>
        </pc:spChg>
        <pc:spChg chg="mod">
          <ac:chgData name="Henning Lange" userId="98112751d2bd8183" providerId="LiveId" clId="{A200075C-2580-4703-954D-8D85CC909C90}" dt="2023-12-01T11:55:52.503" v="41671" actId="1076"/>
          <ac:spMkLst>
            <pc:docMk/>
            <pc:sldMk cId="2785679374" sldId="408"/>
            <ac:spMk id="136" creationId="{944123CD-BA0D-EFDC-4D1D-67719F4BD819}"/>
          </ac:spMkLst>
        </pc:spChg>
        <pc:spChg chg="mod">
          <ac:chgData name="Henning Lange" userId="98112751d2bd8183" providerId="LiveId" clId="{A200075C-2580-4703-954D-8D85CC909C90}" dt="2023-12-01T11:55:52.503" v="41671" actId="1076"/>
          <ac:spMkLst>
            <pc:docMk/>
            <pc:sldMk cId="2785679374" sldId="408"/>
            <ac:spMk id="137" creationId="{2CCA918F-A76D-41D0-CCDB-5971C3A155BE}"/>
          </ac:spMkLst>
        </pc:spChg>
        <pc:spChg chg="mod topLvl">
          <ac:chgData name="Henning Lange" userId="98112751d2bd8183" providerId="LiveId" clId="{A200075C-2580-4703-954D-8D85CC909C90}" dt="2023-12-01T12:05:54.117" v="41713" actId="1076"/>
          <ac:spMkLst>
            <pc:docMk/>
            <pc:sldMk cId="2785679374" sldId="408"/>
            <ac:spMk id="138" creationId="{F0C572B7-317A-16E3-ABC1-DA545A469B50}"/>
          </ac:spMkLst>
        </pc:spChg>
        <pc:spChg chg="mod topLvl">
          <ac:chgData name="Henning Lange" userId="98112751d2bd8183" providerId="LiveId" clId="{A200075C-2580-4703-954D-8D85CC909C90}" dt="2023-12-01T11:57:01.654" v="41675" actId="164"/>
          <ac:spMkLst>
            <pc:docMk/>
            <pc:sldMk cId="2785679374" sldId="408"/>
            <ac:spMk id="139" creationId="{5E8ED87A-F81F-5CE0-6C57-73DBE445215F}"/>
          </ac:spMkLst>
        </pc:spChg>
        <pc:spChg chg="mod">
          <ac:chgData name="Henning Lange" userId="98112751d2bd8183" providerId="LiveId" clId="{A200075C-2580-4703-954D-8D85CC909C90}" dt="2023-12-01T11:55:52.503" v="41671" actId="1076"/>
          <ac:spMkLst>
            <pc:docMk/>
            <pc:sldMk cId="2785679374" sldId="408"/>
            <ac:spMk id="140" creationId="{47068827-1FC2-94ED-20DC-EA207D907D98}"/>
          </ac:spMkLst>
        </pc:spChg>
        <pc:spChg chg="mod">
          <ac:chgData name="Henning Lange" userId="98112751d2bd8183" providerId="LiveId" clId="{A200075C-2580-4703-954D-8D85CC909C90}" dt="2023-12-01T11:55:52.503" v="41671" actId="1076"/>
          <ac:spMkLst>
            <pc:docMk/>
            <pc:sldMk cId="2785679374" sldId="408"/>
            <ac:spMk id="141" creationId="{4C949FD0-1205-BEF0-67C1-CBD51BEC923F}"/>
          </ac:spMkLst>
        </pc:spChg>
        <pc:spChg chg="mod">
          <ac:chgData name="Henning Lange" userId="98112751d2bd8183" providerId="LiveId" clId="{A200075C-2580-4703-954D-8D85CC909C90}" dt="2023-12-01T11:55:52.503" v="41671" actId="1076"/>
          <ac:spMkLst>
            <pc:docMk/>
            <pc:sldMk cId="2785679374" sldId="408"/>
            <ac:spMk id="142" creationId="{1FCAC4AC-1D65-9271-6004-D5E1AEEF51BE}"/>
          </ac:spMkLst>
        </pc:spChg>
        <pc:spChg chg="mod topLvl">
          <ac:chgData name="Henning Lange" userId="98112751d2bd8183" providerId="LiveId" clId="{A200075C-2580-4703-954D-8D85CC909C90}" dt="2023-12-01T12:05:54.117" v="41713" actId="1076"/>
          <ac:spMkLst>
            <pc:docMk/>
            <pc:sldMk cId="2785679374" sldId="408"/>
            <ac:spMk id="143" creationId="{09381431-B37B-F0DC-9A07-C52C4695BF35}"/>
          </ac:spMkLst>
        </pc:spChg>
        <pc:spChg chg="mod topLvl">
          <ac:chgData name="Henning Lange" userId="98112751d2bd8183" providerId="LiveId" clId="{A200075C-2580-4703-954D-8D85CC909C90}" dt="2023-12-01T11:57:01.654" v="41675" actId="164"/>
          <ac:spMkLst>
            <pc:docMk/>
            <pc:sldMk cId="2785679374" sldId="408"/>
            <ac:spMk id="144" creationId="{1EC495E6-E6DA-DABF-0A79-E3A38B05D7E7}"/>
          </ac:spMkLst>
        </pc:spChg>
        <pc:spChg chg="mod">
          <ac:chgData name="Henning Lange" userId="98112751d2bd8183" providerId="LiveId" clId="{A200075C-2580-4703-954D-8D85CC909C90}" dt="2023-12-01T11:55:52.503" v="41671" actId="1076"/>
          <ac:spMkLst>
            <pc:docMk/>
            <pc:sldMk cId="2785679374" sldId="408"/>
            <ac:spMk id="145" creationId="{1EB903EF-FE4F-8D4B-2706-D4137C5A050B}"/>
          </ac:spMkLst>
        </pc:spChg>
        <pc:spChg chg="mod">
          <ac:chgData name="Henning Lange" userId="98112751d2bd8183" providerId="LiveId" clId="{A200075C-2580-4703-954D-8D85CC909C90}" dt="2023-12-01T11:55:52.503" v="41671" actId="1076"/>
          <ac:spMkLst>
            <pc:docMk/>
            <pc:sldMk cId="2785679374" sldId="408"/>
            <ac:spMk id="146" creationId="{E3EEDB0C-D3E0-383D-8D08-084167BE2C2D}"/>
          </ac:spMkLst>
        </pc:spChg>
        <pc:spChg chg="mod">
          <ac:chgData name="Henning Lange" userId="98112751d2bd8183" providerId="LiveId" clId="{A200075C-2580-4703-954D-8D85CC909C90}" dt="2023-12-01T11:55:52.503" v="41671" actId="1076"/>
          <ac:spMkLst>
            <pc:docMk/>
            <pc:sldMk cId="2785679374" sldId="408"/>
            <ac:spMk id="147" creationId="{81B608E3-EA6A-F5BC-843D-9515D395B0D0}"/>
          </ac:spMkLst>
        </pc:spChg>
        <pc:spChg chg="mod topLvl">
          <ac:chgData name="Henning Lange" userId="98112751d2bd8183" providerId="LiveId" clId="{A200075C-2580-4703-954D-8D85CC909C90}" dt="2023-12-01T12:05:54.117" v="41713" actId="1076"/>
          <ac:spMkLst>
            <pc:docMk/>
            <pc:sldMk cId="2785679374" sldId="408"/>
            <ac:spMk id="148" creationId="{1CE00D9C-13B5-9D1E-2A42-AAF1D6FF45CB}"/>
          </ac:spMkLst>
        </pc:spChg>
        <pc:spChg chg="mod topLvl">
          <ac:chgData name="Henning Lange" userId="98112751d2bd8183" providerId="LiveId" clId="{A200075C-2580-4703-954D-8D85CC909C90}" dt="2023-12-01T11:57:01.654" v="41675" actId="164"/>
          <ac:spMkLst>
            <pc:docMk/>
            <pc:sldMk cId="2785679374" sldId="408"/>
            <ac:spMk id="149" creationId="{6C939FEB-AB8D-0B20-1263-9774ACEA73E2}"/>
          </ac:spMkLst>
        </pc:spChg>
        <pc:spChg chg="mod">
          <ac:chgData name="Henning Lange" userId="98112751d2bd8183" providerId="LiveId" clId="{A200075C-2580-4703-954D-8D85CC909C90}" dt="2023-12-01T11:55:52.503" v="41671" actId="1076"/>
          <ac:spMkLst>
            <pc:docMk/>
            <pc:sldMk cId="2785679374" sldId="408"/>
            <ac:spMk id="150" creationId="{CD610791-C6BF-1D41-4BB6-0E341AAB40BF}"/>
          </ac:spMkLst>
        </pc:spChg>
        <pc:spChg chg="mod">
          <ac:chgData name="Henning Lange" userId="98112751d2bd8183" providerId="LiveId" clId="{A200075C-2580-4703-954D-8D85CC909C90}" dt="2023-12-01T11:55:52.503" v="41671" actId="1076"/>
          <ac:spMkLst>
            <pc:docMk/>
            <pc:sldMk cId="2785679374" sldId="408"/>
            <ac:spMk id="151" creationId="{6948700B-2DD2-F1BB-0D54-8C70DBF20C66}"/>
          </ac:spMkLst>
        </pc:spChg>
        <pc:spChg chg="mod">
          <ac:chgData name="Henning Lange" userId="98112751d2bd8183" providerId="LiveId" clId="{A200075C-2580-4703-954D-8D85CC909C90}" dt="2023-12-01T11:55:52.503" v="41671" actId="1076"/>
          <ac:spMkLst>
            <pc:docMk/>
            <pc:sldMk cId="2785679374" sldId="408"/>
            <ac:spMk id="152" creationId="{7CB5F04B-28E8-4B5C-AEB8-475ADAE315AC}"/>
          </ac:spMkLst>
        </pc:spChg>
        <pc:spChg chg="mod topLvl">
          <ac:chgData name="Henning Lange" userId="98112751d2bd8183" providerId="LiveId" clId="{A200075C-2580-4703-954D-8D85CC909C90}" dt="2023-12-01T12:05:54.117" v="41713" actId="1076"/>
          <ac:spMkLst>
            <pc:docMk/>
            <pc:sldMk cId="2785679374" sldId="408"/>
            <ac:spMk id="153" creationId="{015670B5-F6A9-3ACF-2B49-F5CD2ADB2D08}"/>
          </ac:spMkLst>
        </pc:spChg>
        <pc:spChg chg="mod topLvl">
          <ac:chgData name="Henning Lange" userId="98112751d2bd8183" providerId="LiveId" clId="{A200075C-2580-4703-954D-8D85CC909C90}" dt="2023-12-01T11:57:01.654" v="41675" actId="164"/>
          <ac:spMkLst>
            <pc:docMk/>
            <pc:sldMk cId="2785679374" sldId="408"/>
            <ac:spMk id="154" creationId="{9C3DA097-6DC2-E3C7-4580-E2BB1F337522}"/>
          </ac:spMkLst>
        </pc:spChg>
        <pc:spChg chg="mod">
          <ac:chgData name="Henning Lange" userId="98112751d2bd8183" providerId="LiveId" clId="{A200075C-2580-4703-954D-8D85CC909C90}" dt="2023-12-01T11:55:52.503" v="41671" actId="1076"/>
          <ac:spMkLst>
            <pc:docMk/>
            <pc:sldMk cId="2785679374" sldId="408"/>
            <ac:spMk id="155" creationId="{B4BC902D-3C83-90D5-2BD5-D6121B57D9A5}"/>
          </ac:spMkLst>
        </pc:spChg>
        <pc:spChg chg="mod">
          <ac:chgData name="Henning Lange" userId="98112751d2bd8183" providerId="LiveId" clId="{A200075C-2580-4703-954D-8D85CC909C90}" dt="2023-12-01T11:55:52.503" v="41671" actId="1076"/>
          <ac:spMkLst>
            <pc:docMk/>
            <pc:sldMk cId="2785679374" sldId="408"/>
            <ac:spMk id="156" creationId="{6945776A-A2A0-B3F1-8EB6-268088EB5096}"/>
          </ac:spMkLst>
        </pc:spChg>
        <pc:spChg chg="mod">
          <ac:chgData name="Henning Lange" userId="98112751d2bd8183" providerId="LiveId" clId="{A200075C-2580-4703-954D-8D85CC909C90}" dt="2023-12-01T11:55:52.503" v="41671" actId="1076"/>
          <ac:spMkLst>
            <pc:docMk/>
            <pc:sldMk cId="2785679374" sldId="408"/>
            <ac:spMk id="157" creationId="{B64C0619-EE6C-C914-EE80-02C52A637327}"/>
          </ac:spMkLst>
        </pc:spChg>
        <pc:spChg chg="mod topLvl">
          <ac:chgData name="Henning Lange" userId="98112751d2bd8183" providerId="LiveId" clId="{A200075C-2580-4703-954D-8D85CC909C90}" dt="2023-12-01T12:05:54.117" v="41713" actId="1076"/>
          <ac:spMkLst>
            <pc:docMk/>
            <pc:sldMk cId="2785679374" sldId="408"/>
            <ac:spMk id="158" creationId="{6E37647D-DB4F-C271-60FE-DE41BC7FA37C}"/>
          </ac:spMkLst>
        </pc:spChg>
        <pc:spChg chg="mod topLvl">
          <ac:chgData name="Henning Lange" userId="98112751d2bd8183" providerId="LiveId" clId="{A200075C-2580-4703-954D-8D85CC909C90}" dt="2023-12-01T11:57:01.654" v="41675" actId="164"/>
          <ac:spMkLst>
            <pc:docMk/>
            <pc:sldMk cId="2785679374" sldId="408"/>
            <ac:spMk id="159" creationId="{E0C66298-7579-43CF-AA74-9A4307919FBC}"/>
          </ac:spMkLst>
        </pc:spChg>
        <pc:spChg chg="mod">
          <ac:chgData name="Henning Lange" userId="98112751d2bd8183" providerId="LiveId" clId="{A200075C-2580-4703-954D-8D85CC909C90}" dt="2023-12-01T11:55:52.503" v="41671" actId="1076"/>
          <ac:spMkLst>
            <pc:docMk/>
            <pc:sldMk cId="2785679374" sldId="408"/>
            <ac:spMk id="160" creationId="{CB96A5BB-41CB-FDE6-D7A6-AD86BB53D6F4}"/>
          </ac:spMkLst>
        </pc:spChg>
        <pc:spChg chg="mod">
          <ac:chgData name="Henning Lange" userId="98112751d2bd8183" providerId="LiveId" clId="{A200075C-2580-4703-954D-8D85CC909C90}" dt="2023-12-01T11:55:52.503" v="41671" actId="1076"/>
          <ac:spMkLst>
            <pc:docMk/>
            <pc:sldMk cId="2785679374" sldId="408"/>
            <ac:spMk id="161" creationId="{25B345CE-A8E7-4A0A-640D-F1AA9D19B9D3}"/>
          </ac:spMkLst>
        </pc:spChg>
        <pc:spChg chg="mod">
          <ac:chgData name="Henning Lange" userId="98112751d2bd8183" providerId="LiveId" clId="{A200075C-2580-4703-954D-8D85CC909C90}" dt="2023-12-01T11:55:52.503" v="41671" actId="1076"/>
          <ac:spMkLst>
            <pc:docMk/>
            <pc:sldMk cId="2785679374" sldId="408"/>
            <ac:spMk id="162" creationId="{ADB87753-36BD-27F1-6D2A-7A90722A754B}"/>
          </ac:spMkLst>
        </pc:spChg>
        <pc:spChg chg="mod topLvl">
          <ac:chgData name="Henning Lange" userId="98112751d2bd8183" providerId="LiveId" clId="{A200075C-2580-4703-954D-8D85CC909C90}" dt="2023-12-01T12:05:54.117" v="41713" actId="1076"/>
          <ac:spMkLst>
            <pc:docMk/>
            <pc:sldMk cId="2785679374" sldId="408"/>
            <ac:spMk id="163" creationId="{5C7760C3-63BD-8EE3-4E0F-F1704524325F}"/>
          </ac:spMkLst>
        </pc:spChg>
        <pc:spChg chg="mod topLvl">
          <ac:chgData name="Henning Lange" userId="98112751d2bd8183" providerId="LiveId" clId="{A200075C-2580-4703-954D-8D85CC909C90}" dt="2023-12-01T11:57:01.654" v="41675" actId="164"/>
          <ac:spMkLst>
            <pc:docMk/>
            <pc:sldMk cId="2785679374" sldId="408"/>
            <ac:spMk id="164" creationId="{D1E8D9B3-316B-DB31-8E8F-B31C126A04EB}"/>
          </ac:spMkLst>
        </pc:spChg>
        <pc:spChg chg="mod">
          <ac:chgData name="Henning Lange" userId="98112751d2bd8183" providerId="LiveId" clId="{A200075C-2580-4703-954D-8D85CC909C90}" dt="2023-12-01T11:55:52.503" v="41671" actId="1076"/>
          <ac:spMkLst>
            <pc:docMk/>
            <pc:sldMk cId="2785679374" sldId="408"/>
            <ac:spMk id="165" creationId="{C0AABBEF-A45D-B78A-580A-803060C27145}"/>
          </ac:spMkLst>
        </pc:spChg>
        <pc:spChg chg="mod">
          <ac:chgData name="Henning Lange" userId="98112751d2bd8183" providerId="LiveId" clId="{A200075C-2580-4703-954D-8D85CC909C90}" dt="2023-12-01T11:55:52.503" v="41671" actId="1076"/>
          <ac:spMkLst>
            <pc:docMk/>
            <pc:sldMk cId="2785679374" sldId="408"/>
            <ac:spMk id="166" creationId="{001989E9-F21D-1971-1019-288854C56074}"/>
          </ac:spMkLst>
        </pc:spChg>
        <pc:spChg chg="mod">
          <ac:chgData name="Henning Lange" userId="98112751d2bd8183" providerId="LiveId" clId="{A200075C-2580-4703-954D-8D85CC909C90}" dt="2023-12-01T11:55:52.503" v="41671" actId="1076"/>
          <ac:spMkLst>
            <pc:docMk/>
            <pc:sldMk cId="2785679374" sldId="408"/>
            <ac:spMk id="167" creationId="{9DF5EE38-F403-A78A-00A1-4925B8182F5C}"/>
          </ac:spMkLst>
        </pc:spChg>
        <pc:spChg chg="mod topLvl">
          <ac:chgData name="Henning Lange" userId="98112751d2bd8183" providerId="LiveId" clId="{A200075C-2580-4703-954D-8D85CC909C90}" dt="2023-12-01T12:05:54.117" v="41713" actId="1076"/>
          <ac:spMkLst>
            <pc:docMk/>
            <pc:sldMk cId="2785679374" sldId="408"/>
            <ac:spMk id="168" creationId="{F70D8512-1083-55A3-44B8-35FA8BEA48B6}"/>
          </ac:spMkLst>
        </pc:spChg>
        <pc:spChg chg="mod topLvl">
          <ac:chgData name="Henning Lange" userId="98112751d2bd8183" providerId="LiveId" clId="{A200075C-2580-4703-954D-8D85CC909C90}" dt="2023-12-01T11:57:01.654" v="41675" actId="164"/>
          <ac:spMkLst>
            <pc:docMk/>
            <pc:sldMk cId="2785679374" sldId="408"/>
            <ac:spMk id="169" creationId="{F957719B-8221-A8D8-C189-16DBF376CA63}"/>
          </ac:spMkLst>
        </pc:spChg>
        <pc:spChg chg="mod">
          <ac:chgData name="Henning Lange" userId="98112751d2bd8183" providerId="LiveId" clId="{A200075C-2580-4703-954D-8D85CC909C90}" dt="2023-12-01T11:55:52.503" v="41671" actId="1076"/>
          <ac:spMkLst>
            <pc:docMk/>
            <pc:sldMk cId="2785679374" sldId="408"/>
            <ac:spMk id="170" creationId="{B0D21942-49EF-3872-1379-A2BFA43BC22D}"/>
          </ac:spMkLst>
        </pc:spChg>
        <pc:spChg chg="mod">
          <ac:chgData name="Henning Lange" userId="98112751d2bd8183" providerId="LiveId" clId="{A200075C-2580-4703-954D-8D85CC909C90}" dt="2023-12-01T11:55:52.503" v="41671" actId="1076"/>
          <ac:spMkLst>
            <pc:docMk/>
            <pc:sldMk cId="2785679374" sldId="408"/>
            <ac:spMk id="171" creationId="{2EC08253-FD06-6605-74F9-8986530662D4}"/>
          </ac:spMkLst>
        </pc:spChg>
        <pc:spChg chg="mod">
          <ac:chgData name="Henning Lange" userId="98112751d2bd8183" providerId="LiveId" clId="{A200075C-2580-4703-954D-8D85CC909C90}" dt="2023-12-01T11:55:52.503" v="41671" actId="1076"/>
          <ac:spMkLst>
            <pc:docMk/>
            <pc:sldMk cId="2785679374" sldId="408"/>
            <ac:spMk id="172" creationId="{53BD3562-2202-DE12-DC56-BF2986FBCAC7}"/>
          </ac:spMkLst>
        </pc:spChg>
        <pc:spChg chg="mod topLvl">
          <ac:chgData name="Henning Lange" userId="98112751d2bd8183" providerId="LiveId" clId="{A200075C-2580-4703-954D-8D85CC909C90}" dt="2023-12-01T12:08:11.405" v="41729" actId="20577"/>
          <ac:spMkLst>
            <pc:docMk/>
            <pc:sldMk cId="2785679374" sldId="408"/>
            <ac:spMk id="173" creationId="{EBA12679-7B99-C8D7-4921-C6837740368E}"/>
          </ac:spMkLst>
        </pc:spChg>
        <pc:spChg chg="del mod topLvl">
          <ac:chgData name="Henning Lange" userId="98112751d2bd8183" providerId="LiveId" clId="{A200075C-2580-4703-954D-8D85CC909C90}" dt="2023-12-01T12:04:58.936" v="41702" actId="478"/>
          <ac:spMkLst>
            <pc:docMk/>
            <pc:sldMk cId="2785679374" sldId="408"/>
            <ac:spMk id="174" creationId="{F0418FA8-AE3B-3C37-4844-5B73DEED8AA7}"/>
          </ac:spMkLst>
        </pc:spChg>
        <pc:spChg chg="mod topLvl">
          <ac:chgData name="Henning Lange" userId="98112751d2bd8183" providerId="LiveId" clId="{A200075C-2580-4703-954D-8D85CC909C90}" dt="2023-12-01T11:57:01.654" v="41675" actId="164"/>
          <ac:spMkLst>
            <pc:docMk/>
            <pc:sldMk cId="2785679374" sldId="408"/>
            <ac:spMk id="175" creationId="{BE9DF3B4-FAC2-E563-3CB9-4569D0C244E9}"/>
          </ac:spMkLst>
        </pc:spChg>
        <pc:spChg chg="mod">
          <ac:chgData name="Henning Lange" userId="98112751d2bd8183" providerId="LiveId" clId="{A200075C-2580-4703-954D-8D85CC909C90}" dt="2023-12-01T11:55:52.503" v="41671" actId="1076"/>
          <ac:spMkLst>
            <pc:docMk/>
            <pc:sldMk cId="2785679374" sldId="408"/>
            <ac:spMk id="176" creationId="{3296473C-D9BD-5A66-0639-9048749A23E1}"/>
          </ac:spMkLst>
        </pc:spChg>
        <pc:spChg chg="mod">
          <ac:chgData name="Henning Lange" userId="98112751d2bd8183" providerId="LiveId" clId="{A200075C-2580-4703-954D-8D85CC909C90}" dt="2023-12-01T11:55:52.503" v="41671" actId="1076"/>
          <ac:spMkLst>
            <pc:docMk/>
            <pc:sldMk cId="2785679374" sldId="408"/>
            <ac:spMk id="177" creationId="{92C5D09B-22F4-9073-EE11-402FA3037B3D}"/>
          </ac:spMkLst>
        </pc:spChg>
        <pc:spChg chg="mod">
          <ac:chgData name="Henning Lange" userId="98112751d2bd8183" providerId="LiveId" clId="{A200075C-2580-4703-954D-8D85CC909C90}" dt="2023-12-01T11:55:52.503" v="41671" actId="1076"/>
          <ac:spMkLst>
            <pc:docMk/>
            <pc:sldMk cId="2785679374" sldId="408"/>
            <ac:spMk id="178" creationId="{34C75539-0E73-4E18-F29F-2F4ECC3A5ED4}"/>
          </ac:spMkLst>
        </pc:spChg>
        <pc:spChg chg="mod topLvl">
          <ac:chgData name="Henning Lange" userId="98112751d2bd8183" providerId="LiveId" clId="{A200075C-2580-4703-954D-8D85CC909C90}" dt="2023-12-01T12:08:20.715" v="41732" actId="20577"/>
          <ac:spMkLst>
            <pc:docMk/>
            <pc:sldMk cId="2785679374" sldId="408"/>
            <ac:spMk id="179" creationId="{BAA77EC1-3233-6C1D-E279-B1F26D5A010D}"/>
          </ac:spMkLst>
        </pc:spChg>
        <pc:spChg chg="del mod topLvl">
          <ac:chgData name="Henning Lange" userId="98112751d2bd8183" providerId="LiveId" clId="{A200075C-2580-4703-954D-8D85CC909C90}" dt="2023-12-01T12:05:02.235" v="41703" actId="478"/>
          <ac:spMkLst>
            <pc:docMk/>
            <pc:sldMk cId="2785679374" sldId="408"/>
            <ac:spMk id="180" creationId="{CE4F7CC3-3E9C-0044-F741-4D3A3023392E}"/>
          </ac:spMkLst>
        </pc:spChg>
        <pc:spChg chg="mod topLvl">
          <ac:chgData name="Henning Lange" userId="98112751d2bd8183" providerId="LiveId" clId="{A200075C-2580-4703-954D-8D85CC909C90}" dt="2023-12-01T11:57:01.654" v="41675" actId="164"/>
          <ac:spMkLst>
            <pc:docMk/>
            <pc:sldMk cId="2785679374" sldId="408"/>
            <ac:spMk id="181" creationId="{3F2D4BC6-5404-612B-EE0A-06B24D520C16}"/>
          </ac:spMkLst>
        </pc:spChg>
        <pc:spChg chg="mod">
          <ac:chgData name="Henning Lange" userId="98112751d2bd8183" providerId="LiveId" clId="{A200075C-2580-4703-954D-8D85CC909C90}" dt="2023-12-01T11:55:52.503" v="41671" actId="1076"/>
          <ac:spMkLst>
            <pc:docMk/>
            <pc:sldMk cId="2785679374" sldId="408"/>
            <ac:spMk id="182" creationId="{282E88B0-A2F4-3457-4BE7-00DBF0E13E38}"/>
          </ac:spMkLst>
        </pc:spChg>
        <pc:spChg chg="mod">
          <ac:chgData name="Henning Lange" userId="98112751d2bd8183" providerId="LiveId" clId="{A200075C-2580-4703-954D-8D85CC909C90}" dt="2023-12-01T11:55:52.503" v="41671" actId="1076"/>
          <ac:spMkLst>
            <pc:docMk/>
            <pc:sldMk cId="2785679374" sldId="408"/>
            <ac:spMk id="183" creationId="{723D7F22-9FC2-5192-87A2-8C545713F6AF}"/>
          </ac:spMkLst>
        </pc:spChg>
        <pc:spChg chg="mod">
          <ac:chgData name="Henning Lange" userId="98112751d2bd8183" providerId="LiveId" clId="{A200075C-2580-4703-954D-8D85CC909C90}" dt="2023-12-01T11:55:52.503" v="41671" actId="1076"/>
          <ac:spMkLst>
            <pc:docMk/>
            <pc:sldMk cId="2785679374" sldId="408"/>
            <ac:spMk id="184" creationId="{68A7FB4B-E68B-799E-78C2-C2D8522CCDFA}"/>
          </ac:spMkLst>
        </pc:spChg>
        <pc:spChg chg="add del mod">
          <ac:chgData name="Henning Lange" userId="98112751d2bd8183" providerId="LiveId" clId="{A200075C-2580-4703-954D-8D85CC909C90}" dt="2023-12-01T12:07:52.287" v="41727" actId="478"/>
          <ac:spMkLst>
            <pc:docMk/>
            <pc:sldMk cId="2785679374" sldId="408"/>
            <ac:spMk id="185" creationId="{6C7F6197-B7EE-C05D-E412-E708B5F0741C}"/>
          </ac:spMkLst>
        </pc:spChg>
        <pc:spChg chg="add del mod">
          <ac:chgData name="Henning Lange" userId="98112751d2bd8183" providerId="LiveId" clId="{A200075C-2580-4703-954D-8D85CC909C90}" dt="2023-12-01T12:07:56.411" v="41728" actId="478"/>
          <ac:spMkLst>
            <pc:docMk/>
            <pc:sldMk cId="2785679374" sldId="408"/>
            <ac:spMk id="186" creationId="{8F39E585-BD7A-9057-50E6-9C2184A696DD}"/>
          </ac:spMkLst>
        </pc:spChg>
        <pc:spChg chg="add mod">
          <ac:chgData name="Henning Lange" userId="98112751d2bd8183" providerId="LiveId" clId="{A200075C-2580-4703-954D-8D85CC909C90}" dt="2023-12-01T12:06:43.762" v="41720" actId="1582"/>
          <ac:spMkLst>
            <pc:docMk/>
            <pc:sldMk cId="2785679374" sldId="408"/>
            <ac:spMk id="187" creationId="{296E1968-B05D-B5A1-52B9-E776D8C59A90}"/>
          </ac:spMkLst>
        </pc:spChg>
        <pc:spChg chg="mod">
          <ac:chgData name="Henning Lange" userId="98112751d2bd8183" providerId="LiveId" clId="{A200075C-2580-4703-954D-8D85CC909C90}" dt="2023-12-01T11:55:52.503" v="41671" actId="1076"/>
          <ac:spMkLst>
            <pc:docMk/>
            <pc:sldMk cId="2785679374" sldId="408"/>
            <ac:spMk id="196" creationId="{CF9BE0AB-94F6-9342-8D02-AF76681EC013}"/>
          </ac:spMkLst>
        </pc:spChg>
        <pc:spChg chg="mod">
          <ac:chgData name="Henning Lange" userId="98112751d2bd8183" providerId="LiveId" clId="{A200075C-2580-4703-954D-8D85CC909C90}" dt="2023-12-01T11:55:52.503" v="41671" actId="1076"/>
          <ac:spMkLst>
            <pc:docMk/>
            <pc:sldMk cId="2785679374" sldId="408"/>
            <ac:spMk id="197" creationId="{CF512E63-34BD-37D6-B1C7-099225A70230}"/>
          </ac:spMkLst>
        </pc:spChg>
        <pc:spChg chg="mod">
          <ac:chgData name="Henning Lange" userId="98112751d2bd8183" providerId="LiveId" clId="{A200075C-2580-4703-954D-8D85CC909C90}" dt="2023-12-01T11:55:52.503" v="41671" actId="1076"/>
          <ac:spMkLst>
            <pc:docMk/>
            <pc:sldMk cId="2785679374" sldId="408"/>
            <ac:spMk id="198" creationId="{8D806E8C-2423-2CEF-7C55-3001DD129E1F}"/>
          </ac:spMkLst>
        </pc:spChg>
        <pc:spChg chg="mod">
          <ac:chgData name="Henning Lange" userId="98112751d2bd8183" providerId="LiveId" clId="{A200075C-2580-4703-954D-8D85CC909C90}" dt="2023-12-01T11:55:52.503" v="41671" actId="1076"/>
          <ac:spMkLst>
            <pc:docMk/>
            <pc:sldMk cId="2785679374" sldId="408"/>
            <ac:spMk id="199" creationId="{897434BA-E271-AE91-15FB-828E1171A4F4}"/>
          </ac:spMkLst>
        </pc:spChg>
        <pc:spChg chg="mod">
          <ac:chgData name="Henning Lange" userId="98112751d2bd8183" providerId="LiveId" clId="{A200075C-2580-4703-954D-8D85CC909C90}" dt="2023-12-01T11:55:52.503" v="41671" actId="1076"/>
          <ac:spMkLst>
            <pc:docMk/>
            <pc:sldMk cId="2785679374" sldId="408"/>
            <ac:spMk id="200" creationId="{249C6484-2312-F51C-18E4-EA5195C5CC68}"/>
          </ac:spMkLst>
        </pc:spChg>
        <pc:spChg chg="mod">
          <ac:chgData name="Henning Lange" userId="98112751d2bd8183" providerId="LiveId" clId="{A200075C-2580-4703-954D-8D85CC909C90}" dt="2023-12-01T11:55:52.503" v="41671" actId="1076"/>
          <ac:spMkLst>
            <pc:docMk/>
            <pc:sldMk cId="2785679374" sldId="408"/>
            <ac:spMk id="201" creationId="{3D33DE58-518C-DC34-856A-71B558DBF0FE}"/>
          </ac:spMkLst>
        </pc:spChg>
        <pc:spChg chg="mod">
          <ac:chgData name="Henning Lange" userId="98112751d2bd8183" providerId="LiveId" clId="{A200075C-2580-4703-954D-8D85CC909C90}" dt="2023-12-01T11:55:52.503" v="41671" actId="1076"/>
          <ac:spMkLst>
            <pc:docMk/>
            <pc:sldMk cId="2785679374" sldId="408"/>
            <ac:spMk id="202" creationId="{47D2DE95-F1AA-0B08-45CB-FDE3055559B5}"/>
          </ac:spMkLst>
        </pc:spChg>
        <pc:spChg chg="mod">
          <ac:chgData name="Henning Lange" userId="98112751d2bd8183" providerId="LiveId" clId="{A200075C-2580-4703-954D-8D85CC909C90}" dt="2023-12-01T11:55:52.503" v="41671" actId="1076"/>
          <ac:spMkLst>
            <pc:docMk/>
            <pc:sldMk cId="2785679374" sldId="408"/>
            <ac:spMk id="203" creationId="{92532883-88AE-1F17-A46C-F769B9864F21}"/>
          </ac:spMkLst>
        </pc:spChg>
        <pc:spChg chg="mod">
          <ac:chgData name="Henning Lange" userId="98112751d2bd8183" providerId="LiveId" clId="{A200075C-2580-4703-954D-8D85CC909C90}" dt="2023-12-01T11:55:52.503" v="41671" actId="1076"/>
          <ac:spMkLst>
            <pc:docMk/>
            <pc:sldMk cId="2785679374" sldId="408"/>
            <ac:spMk id="204" creationId="{5C51CF33-F829-AD26-CC39-B285E8374AFA}"/>
          </ac:spMkLst>
        </pc:spChg>
        <pc:spChg chg="mod">
          <ac:chgData name="Henning Lange" userId="98112751d2bd8183" providerId="LiveId" clId="{A200075C-2580-4703-954D-8D85CC909C90}" dt="2023-12-01T11:55:52.503" v="41671" actId="1076"/>
          <ac:spMkLst>
            <pc:docMk/>
            <pc:sldMk cId="2785679374" sldId="408"/>
            <ac:spMk id="205" creationId="{44F26C16-6AFE-C5D6-1657-BF8F828D365A}"/>
          </ac:spMkLst>
        </pc:spChg>
        <pc:spChg chg="mod">
          <ac:chgData name="Henning Lange" userId="98112751d2bd8183" providerId="LiveId" clId="{A200075C-2580-4703-954D-8D85CC909C90}" dt="2023-12-01T11:55:52.503" v="41671" actId="1076"/>
          <ac:spMkLst>
            <pc:docMk/>
            <pc:sldMk cId="2785679374" sldId="408"/>
            <ac:spMk id="206" creationId="{E557A336-101E-6364-4C4E-8D1DCC7BBA90}"/>
          </ac:spMkLst>
        </pc:spChg>
        <pc:spChg chg="mod">
          <ac:chgData name="Henning Lange" userId="98112751d2bd8183" providerId="LiveId" clId="{A200075C-2580-4703-954D-8D85CC909C90}" dt="2023-12-01T11:55:52.503" v="41671" actId="1076"/>
          <ac:spMkLst>
            <pc:docMk/>
            <pc:sldMk cId="2785679374" sldId="408"/>
            <ac:spMk id="207" creationId="{E0A366CD-8121-D8DC-554A-59EE0387E744}"/>
          </ac:spMkLst>
        </pc:spChg>
        <pc:spChg chg="mod">
          <ac:chgData name="Henning Lange" userId="98112751d2bd8183" providerId="LiveId" clId="{A200075C-2580-4703-954D-8D85CC909C90}" dt="2023-12-01T11:55:52.503" v="41671" actId="1076"/>
          <ac:spMkLst>
            <pc:docMk/>
            <pc:sldMk cId="2785679374" sldId="408"/>
            <ac:spMk id="208" creationId="{7D7F1915-9520-8E1E-74DE-1C7909BDAC0A}"/>
          </ac:spMkLst>
        </pc:spChg>
        <pc:spChg chg="mod">
          <ac:chgData name="Henning Lange" userId="98112751d2bd8183" providerId="LiveId" clId="{A200075C-2580-4703-954D-8D85CC909C90}" dt="2023-12-01T11:55:52.503" v="41671" actId="1076"/>
          <ac:spMkLst>
            <pc:docMk/>
            <pc:sldMk cId="2785679374" sldId="408"/>
            <ac:spMk id="210" creationId="{8D76E3CE-5E10-C46C-538A-7D8DCF0FA3AE}"/>
          </ac:spMkLst>
        </pc:spChg>
        <pc:spChg chg="mod">
          <ac:chgData name="Henning Lange" userId="98112751d2bd8183" providerId="LiveId" clId="{A200075C-2580-4703-954D-8D85CC909C90}" dt="2023-12-01T11:55:52.503" v="41671" actId="1076"/>
          <ac:spMkLst>
            <pc:docMk/>
            <pc:sldMk cId="2785679374" sldId="408"/>
            <ac:spMk id="211" creationId="{044647CD-E95F-C806-E0A6-38A352BFBD90}"/>
          </ac:spMkLst>
        </pc:spChg>
        <pc:spChg chg="mod">
          <ac:chgData name="Henning Lange" userId="98112751d2bd8183" providerId="LiveId" clId="{A200075C-2580-4703-954D-8D85CC909C90}" dt="2023-12-01T11:55:52.503" v="41671" actId="1076"/>
          <ac:spMkLst>
            <pc:docMk/>
            <pc:sldMk cId="2785679374" sldId="408"/>
            <ac:spMk id="212" creationId="{115B3E6D-298A-9C37-A05A-39CBAC778AB0}"/>
          </ac:spMkLst>
        </pc:spChg>
        <pc:spChg chg="mod">
          <ac:chgData name="Henning Lange" userId="98112751d2bd8183" providerId="LiveId" clId="{A200075C-2580-4703-954D-8D85CC909C90}" dt="2023-12-01T11:55:52.503" v="41671" actId="1076"/>
          <ac:spMkLst>
            <pc:docMk/>
            <pc:sldMk cId="2785679374" sldId="408"/>
            <ac:spMk id="213" creationId="{87261C9D-48DB-B68D-6828-C5875CE031C7}"/>
          </ac:spMkLst>
        </pc:spChg>
        <pc:spChg chg="mod">
          <ac:chgData name="Henning Lange" userId="98112751d2bd8183" providerId="LiveId" clId="{A200075C-2580-4703-954D-8D85CC909C90}" dt="2023-12-01T11:55:52.503" v="41671" actId="1076"/>
          <ac:spMkLst>
            <pc:docMk/>
            <pc:sldMk cId="2785679374" sldId="408"/>
            <ac:spMk id="214" creationId="{BCB59D8D-4DDB-5193-45A7-246C82EAA319}"/>
          </ac:spMkLst>
        </pc:spChg>
        <pc:spChg chg="mod">
          <ac:chgData name="Henning Lange" userId="98112751d2bd8183" providerId="LiveId" clId="{A200075C-2580-4703-954D-8D85CC909C90}" dt="2023-12-01T11:55:52.503" v="41671" actId="1076"/>
          <ac:spMkLst>
            <pc:docMk/>
            <pc:sldMk cId="2785679374" sldId="408"/>
            <ac:spMk id="215" creationId="{08B9C4EB-30D8-5AF0-CA05-AC00BBBBAA18}"/>
          </ac:spMkLst>
        </pc:spChg>
        <pc:spChg chg="mod">
          <ac:chgData name="Henning Lange" userId="98112751d2bd8183" providerId="LiveId" clId="{A200075C-2580-4703-954D-8D85CC909C90}" dt="2023-12-01T11:55:52.503" v="41671" actId="1076"/>
          <ac:spMkLst>
            <pc:docMk/>
            <pc:sldMk cId="2785679374" sldId="408"/>
            <ac:spMk id="216" creationId="{5440C0D7-107A-3A4D-2759-39BC92A1D0FB}"/>
          </ac:spMkLst>
        </pc:spChg>
        <pc:spChg chg="mod">
          <ac:chgData name="Henning Lange" userId="98112751d2bd8183" providerId="LiveId" clId="{A200075C-2580-4703-954D-8D85CC909C90}" dt="2023-12-01T11:55:52.503" v="41671" actId="1076"/>
          <ac:spMkLst>
            <pc:docMk/>
            <pc:sldMk cId="2785679374" sldId="408"/>
            <ac:spMk id="217" creationId="{C3428AE6-5D03-8EFE-A1A1-CAC504D5EACF}"/>
          </ac:spMkLst>
        </pc:spChg>
        <pc:spChg chg="mod">
          <ac:chgData name="Henning Lange" userId="98112751d2bd8183" providerId="LiveId" clId="{A200075C-2580-4703-954D-8D85CC909C90}" dt="2023-12-01T11:55:52.503" v="41671" actId="1076"/>
          <ac:spMkLst>
            <pc:docMk/>
            <pc:sldMk cId="2785679374" sldId="408"/>
            <ac:spMk id="218" creationId="{0932A5E8-73EE-9405-BFE6-E95067D78733}"/>
          </ac:spMkLst>
        </pc:spChg>
        <pc:spChg chg="mod">
          <ac:chgData name="Henning Lange" userId="98112751d2bd8183" providerId="LiveId" clId="{A200075C-2580-4703-954D-8D85CC909C90}" dt="2023-12-01T11:55:52.503" v="41671" actId="1076"/>
          <ac:spMkLst>
            <pc:docMk/>
            <pc:sldMk cId="2785679374" sldId="408"/>
            <ac:spMk id="219" creationId="{ECCE77DA-ED87-DB6B-A7E8-08AC22A3DF69}"/>
          </ac:spMkLst>
        </pc:spChg>
        <pc:spChg chg="mod">
          <ac:chgData name="Henning Lange" userId="98112751d2bd8183" providerId="LiveId" clId="{A200075C-2580-4703-954D-8D85CC909C90}" dt="2023-12-01T11:55:52.503" v="41671" actId="1076"/>
          <ac:spMkLst>
            <pc:docMk/>
            <pc:sldMk cId="2785679374" sldId="408"/>
            <ac:spMk id="220" creationId="{576550C6-6957-852F-9F99-50C4DD29728C}"/>
          </ac:spMkLst>
        </pc:spChg>
        <pc:spChg chg="mod">
          <ac:chgData name="Henning Lange" userId="98112751d2bd8183" providerId="LiveId" clId="{A200075C-2580-4703-954D-8D85CC909C90}" dt="2023-12-01T11:55:52.503" v="41671" actId="1076"/>
          <ac:spMkLst>
            <pc:docMk/>
            <pc:sldMk cId="2785679374" sldId="408"/>
            <ac:spMk id="221" creationId="{6DBDE36A-EAE0-0963-EB0D-794C84C4083D}"/>
          </ac:spMkLst>
        </pc:spChg>
        <pc:spChg chg="del mod">
          <ac:chgData name="Henning Lange" userId="98112751d2bd8183" providerId="LiveId" clId="{A200075C-2580-4703-954D-8D85CC909C90}" dt="2023-12-01T12:05:49.261" v="41711" actId="478"/>
          <ac:spMkLst>
            <pc:docMk/>
            <pc:sldMk cId="2785679374" sldId="408"/>
            <ac:spMk id="225" creationId="{A293475C-3E39-E4E6-EFAE-C25E56DBF5AB}"/>
          </ac:spMkLst>
        </pc:spChg>
        <pc:spChg chg="del mod topLvl">
          <ac:chgData name="Henning Lange" userId="98112751d2bd8183" providerId="LiveId" clId="{A200075C-2580-4703-954D-8D85CC909C90}" dt="2023-12-01T12:05:47.611" v="41710" actId="478"/>
          <ac:spMkLst>
            <pc:docMk/>
            <pc:sldMk cId="2785679374" sldId="408"/>
            <ac:spMk id="226" creationId="{ECBFE1D1-8146-C4E7-3438-4C7D2E618ACF}"/>
          </ac:spMkLst>
        </pc:spChg>
        <pc:grpChg chg="add mod">
          <ac:chgData name="Henning Lange" userId="98112751d2bd8183" providerId="LiveId" clId="{A200075C-2580-4703-954D-8D85CC909C90}" dt="2023-12-01T11:57:01.654" v="41675" actId="164"/>
          <ac:grpSpMkLst>
            <pc:docMk/>
            <pc:sldMk cId="2785679374" sldId="408"/>
            <ac:grpSpMk id="4" creationId="{7BE82ADA-74C5-BFB1-9B25-1140AEA5002F}"/>
          </ac:grpSpMkLst>
        </pc:grpChg>
        <pc:grpChg chg="add del mod">
          <ac:chgData name="Henning Lange" userId="98112751d2bd8183" providerId="LiveId" clId="{A200075C-2580-4703-954D-8D85CC909C90}" dt="2023-12-01T12:04:12.701" v="41697" actId="165"/>
          <ac:grpSpMkLst>
            <pc:docMk/>
            <pc:sldMk cId="2785679374" sldId="408"/>
            <ac:grpSpMk id="9" creationId="{0663F008-B284-1615-CD26-92AE0A85D780}"/>
          </ac:grpSpMkLst>
        </pc:grpChg>
        <pc:grpChg chg="add mod">
          <ac:chgData name="Henning Lange" userId="98112751d2bd8183" providerId="LiveId" clId="{A200075C-2580-4703-954D-8D85CC909C90}" dt="2023-12-01T12:07:31.958" v="41725" actId="167"/>
          <ac:grpSpMkLst>
            <pc:docMk/>
            <pc:sldMk cId="2785679374" sldId="408"/>
            <ac:grpSpMk id="10" creationId="{9BB78021-673A-174F-E182-BD2C0C8384F3}"/>
          </ac:grpSpMkLst>
        </pc:grpChg>
        <pc:grpChg chg="mod">
          <ac:chgData name="Henning Lange" userId="98112751d2bd8183" providerId="LiveId" clId="{A200075C-2580-4703-954D-8D85CC909C90}" dt="2023-12-01T11:55:52.503" v="41671" actId="1076"/>
          <ac:grpSpMkLst>
            <pc:docMk/>
            <pc:sldMk cId="2785679374" sldId="408"/>
            <ac:grpSpMk id="192" creationId="{719B4841-ECF6-5B98-91D9-23E1FAD7A264}"/>
          </ac:grpSpMkLst>
        </pc:grpChg>
        <pc:grpChg chg="del mod">
          <ac:chgData name="Henning Lange" userId="98112751d2bd8183" providerId="LiveId" clId="{A200075C-2580-4703-954D-8D85CC909C90}" dt="2023-12-01T12:02:33.759" v="41694" actId="165"/>
          <ac:grpSpMkLst>
            <pc:docMk/>
            <pc:sldMk cId="2785679374" sldId="408"/>
            <ac:grpSpMk id="194" creationId="{4729D3F4-7F8C-52B9-02EA-14A1B29B6620}"/>
          </ac:grpSpMkLst>
        </pc:grpChg>
        <pc:grpChg chg="mod">
          <ac:chgData name="Henning Lange" userId="98112751d2bd8183" providerId="LiveId" clId="{A200075C-2580-4703-954D-8D85CC909C90}" dt="2023-12-01T11:55:52.503" v="41671" actId="1076"/>
          <ac:grpSpMkLst>
            <pc:docMk/>
            <pc:sldMk cId="2785679374" sldId="408"/>
            <ac:grpSpMk id="195" creationId="{EA455D41-2D3B-33CF-2B0F-FB82588E0F8A}"/>
          </ac:grpSpMkLst>
        </pc:grpChg>
        <pc:grpChg chg="del mod">
          <ac:chgData name="Henning Lange" userId="98112751d2bd8183" providerId="LiveId" clId="{A200075C-2580-4703-954D-8D85CC909C90}" dt="2023-12-01T11:56:40.023" v="41672" actId="165"/>
          <ac:grpSpMkLst>
            <pc:docMk/>
            <pc:sldMk cId="2785679374" sldId="408"/>
            <ac:grpSpMk id="224" creationId="{AC2A1681-B893-DABE-D8FE-3B03A94C75CF}"/>
          </ac:grpSpMkLst>
        </pc:grpChg>
        <pc:graphicFrameChg chg="del">
          <ac:chgData name="Henning Lange" userId="98112751d2bd8183" providerId="LiveId" clId="{A200075C-2580-4703-954D-8D85CC909C90}" dt="2023-12-01T11:55:13.002" v="41663" actId="478"/>
          <ac:graphicFrameMkLst>
            <pc:docMk/>
            <pc:sldMk cId="2785679374" sldId="408"/>
            <ac:graphicFrameMk id="2" creationId="{B18EE886-0470-7D9D-BA20-609A7B87BB9D}"/>
          </ac:graphicFrameMkLst>
        </pc:graphicFrameChg>
      </pc:sldChg>
      <pc:sldChg chg="modSp mod modNotesTx">
        <pc:chgData name="Henning Lange" userId="98112751d2bd8183" providerId="LiveId" clId="{A200075C-2580-4703-954D-8D85CC909C90}" dt="2024-02-04T12:49:57.997" v="61926" actId="20577"/>
        <pc:sldMkLst>
          <pc:docMk/>
          <pc:sldMk cId="538966351" sldId="421"/>
        </pc:sldMkLst>
        <pc:spChg chg="mod">
          <ac:chgData name="Henning Lange" userId="98112751d2bd8183" providerId="LiveId" clId="{A200075C-2580-4703-954D-8D85CC909C90}" dt="2024-02-04T12:49:57.997" v="61926" actId="20577"/>
          <ac:spMkLst>
            <pc:docMk/>
            <pc:sldMk cId="538966351" sldId="421"/>
            <ac:spMk id="3" creationId="{387FA62A-BA6D-4346-BE95-B8A397A9E20B}"/>
          </ac:spMkLst>
        </pc:spChg>
      </pc:sldChg>
      <pc:sldChg chg="modSp mod ord modNotesTx">
        <pc:chgData name="Henning Lange" userId="98112751d2bd8183" providerId="LiveId" clId="{A200075C-2580-4703-954D-8D85CC909C90}" dt="2024-01-29T19:23:35.469" v="61069"/>
        <pc:sldMkLst>
          <pc:docMk/>
          <pc:sldMk cId="553124178" sldId="424"/>
        </pc:sldMkLst>
        <pc:spChg chg="mod">
          <ac:chgData name="Henning Lange" userId="98112751d2bd8183" providerId="LiveId" clId="{A200075C-2580-4703-954D-8D85CC909C90}" dt="2023-11-12T10:36:23.615" v="39616" actId="207"/>
          <ac:spMkLst>
            <pc:docMk/>
            <pc:sldMk cId="553124178" sldId="424"/>
            <ac:spMk id="3" creationId="{4674F12F-9908-4D23-B4FD-7F974EE0FE7D}"/>
          </ac:spMkLst>
        </pc:spChg>
      </pc:sldChg>
      <pc:sldChg chg="addSp delSp modSp del mod chgLayout modNotesTx">
        <pc:chgData name="Henning Lange" userId="98112751d2bd8183" providerId="LiveId" clId="{A200075C-2580-4703-954D-8D85CC909C90}" dt="2023-12-13T14:53:33.152" v="50188" actId="2696"/>
        <pc:sldMkLst>
          <pc:docMk/>
          <pc:sldMk cId="415590443" sldId="438"/>
        </pc:sldMkLst>
        <pc:spChg chg="del mod ord">
          <ac:chgData name="Henning Lange" userId="98112751d2bd8183" providerId="LiveId" clId="{A200075C-2580-4703-954D-8D85CC909C90}" dt="2023-08-17T06:54:15.258" v="3" actId="478"/>
          <ac:spMkLst>
            <pc:docMk/>
            <pc:sldMk cId="415590443" sldId="438"/>
            <ac:spMk id="2" creationId="{36F311F1-CB6A-4CFA-89DC-1FD4469E4123}"/>
          </ac:spMkLst>
        </pc:spChg>
        <pc:spChg chg="mod ord">
          <ac:chgData name="Henning Lange" userId="98112751d2bd8183" providerId="LiveId" clId="{A200075C-2580-4703-954D-8D85CC909C90}" dt="2023-12-13T14:52:51.261" v="50183" actId="6549"/>
          <ac:spMkLst>
            <pc:docMk/>
            <pc:sldMk cId="415590443" sldId="438"/>
            <ac:spMk id="3" creationId="{C8706841-0717-48A5-A46D-9D8121334CDB}"/>
          </ac:spMkLst>
        </pc:spChg>
        <pc:spChg chg="add del mod ord">
          <ac:chgData name="Henning Lange" userId="98112751d2bd8183" providerId="LiveId" clId="{A200075C-2580-4703-954D-8D85CC909C90}" dt="2023-08-17T06:53:12.921" v="1" actId="478"/>
          <ac:spMkLst>
            <pc:docMk/>
            <pc:sldMk cId="415590443" sldId="438"/>
            <ac:spMk id="4" creationId="{D1D00611-F958-0900-0E60-1198D22263AF}"/>
          </ac:spMkLst>
        </pc:spChg>
        <pc:spChg chg="add mod ord">
          <ac:chgData name="Henning Lange" userId="98112751d2bd8183" providerId="LiveId" clId="{A200075C-2580-4703-954D-8D85CC909C90}" dt="2023-08-17T14:54:26.752" v="3949" actId="20577"/>
          <ac:spMkLst>
            <pc:docMk/>
            <pc:sldMk cId="415590443" sldId="438"/>
            <ac:spMk id="5" creationId="{7BC9A8F1-F5FE-FE72-681F-99A9010FE1B9}"/>
          </ac:spMkLst>
        </pc:spChg>
      </pc:sldChg>
      <pc:sldChg chg="addSp delSp modSp mod modAnim chgLayout">
        <pc:chgData name="Henning Lange" userId="98112751d2bd8183" providerId="LiveId" clId="{A200075C-2580-4703-954D-8D85CC909C90}" dt="2024-02-13T18:21:49.829" v="62454"/>
        <pc:sldMkLst>
          <pc:docMk/>
          <pc:sldMk cId="2745482563" sldId="439"/>
        </pc:sldMkLst>
        <pc:spChg chg="del mod ord">
          <ac:chgData name="Henning Lange" userId="98112751d2bd8183" providerId="LiveId" clId="{A200075C-2580-4703-954D-8D85CC909C90}" dt="2023-08-17T13:43:03.213" v="3538" actId="478"/>
          <ac:spMkLst>
            <pc:docMk/>
            <pc:sldMk cId="2745482563" sldId="439"/>
            <ac:spMk id="2" creationId="{90F3B687-BE5D-479A-BDF2-F14A730D6E54}"/>
          </ac:spMkLst>
        </pc:spChg>
        <pc:spChg chg="mod ord">
          <ac:chgData name="Henning Lange" userId="98112751d2bd8183" providerId="LiveId" clId="{A200075C-2580-4703-954D-8D85CC909C90}" dt="2024-02-12T20:19:32.537" v="62440" actId="33524"/>
          <ac:spMkLst>
            <pc:docMk/>
            <pc:sldMk cId="2745482563" sldId="439"/>
            <ac:spMk id="3" creationId="{CCF1D913-AE8C-49B0-9888-526B73A7826E}"/>
          </ac:spMkLst>
        </pc:spChg>
        <pc:spChg chg="add mod ord">
          <ac:chgData name="Henning Lange" userId="98112751d2bd8183" providerId="LiveId" clId="{A200075C-2580-4703-954D-8D85CC909C90}" dt="2023-12-13T14:54:50.217" v="50331" actId="20577"/>
          <ac:spMkLst>
            <pc:docMk/>
            <pc:sldMk cId="2745482563" sldId="439"/>
            <ac:spMk id="4" creationId="{AF7140C3-0C37-C6BE-F883-485918266F9D}"/>
          </ac:spMkLst>
        </pc:spChg>
        <pc:spChg chg="del">
          <ac:chgData name="Henning Lange" userId="98112751d2bd8183" providerId="LiveId" clId="{A200075C-2580-4703-954D-8D85CC909C90}" dt="2023-12-13T14:59:16.847" v="50416" actId="478"/>
          <ac:spMkLst>
            <pc:docMk/>
            <pc:sldMk cId="2745482563" sldId="439"/>
            <ac:spMk id="5" creationId="{A99E720E-A087-4C2A-8556-28747273E67E}"/>
          </ac:spMkLst>
        </pc:spChg>
        <pc:spChg chg="mod">
          <ac:chgData name="Henning Lange" userId="98112751d2bd8183" providerId="LiveId" clId="{A200075C-2580-4703-954D-8D85CC909C90}" dt="2023-12-13T14:59:17.105" v="50417"/>
          <ac:spMkLst>
            <pc:docMk/>
            <pc:sldMk cId="2745482563" sldId="439"/>
            <ac:spMk id="6" creationId="{DEE4670E-8EA7-4E45-08C5-0638EDDB649E}"/>
          </ac:spMkLst>
        </pc:spChg>
        <pc:spChg chg="del">
          <ac:chgData name="Henning Lange" userId="98112751d2bd8183" providerId="LiveId" clId="{A200075C-2580-4703-954D-8D85CC909C90}" dt="2023-12-13T14:59:19.182" v="50418" actId="478"/>
          <ac:spMkLst>
            <pc:docMk/>
            <pc:sldMk cId="2745482563" sldId="439"/>
            <ac:spMk id="7" creationId="{39BFFEFB-3F90-479C-8CE9-24B9F09CD2A2}"/>
          </ac:spMkLst>
        </pc:spChg>
        <pc:spChg chg="mod">
          <ac:chgData name="Henning Lange" userId="98112751d2bd8183" providerId="LiveId" clId="{A200075C-2580-4703-954D-8D85CC909C90}" dt="2024-01-12T15:57:10.308" v="54506" actId="2711"/>
          <ac:spMkLst>
            <pc:docMk/>
            <pc:sldMk cId="2745482563" sldId="439"/>
            <ac:spMk id="8" creationId="{F9ACAA99-9EC8-CB5A-5CC9-433CF027EE7E}"/>
          </ac:spMkLst>
        </pc:spChg>
        <pc:spChg chg="mod">
          <ac:chgData name="Henning Lange" userId="98112751d2bd8183" providerId="LiveId" clId="{A200075C-2580-4703-954D-8D85CC909C90}" dt="2024-01-12T15:57:05.019" v="54505" actId="2711"/>
          <ac:spMkLst>
            <pc:docMk/>
            <pc:sldMk cId="2745482563" sldId="439"/>
            <ac:spMk id="9" creationId="{65A841B6-17C3-B243-B3F9-E3F9206F8CC5}"/>
          </ac:spMkLst>
        </pc:spChg>
        <pc:spChg chg="del mod">
          <ac:chgData name="Henning Lange" userId="98112751d2bd8183" providerId="LiveId" clId="{A200075C-2580-4703-954D-8D85CC909C90}" dt="2023-12-13T14:59:22.377" v="50420" actId="478"/>
          <ac:spMkLst>
            <pc:docMk/>
            <pc:sldMk cId="2745482563" sldId="439"/>
            <ac:spMk id="17" creationId="{8573F8D9-33B1-4FD2-9FDF-5134867EF878}"/>
          </ac:spMkLst>
        </pc:spChg>
        <pc:grpChg chg="add mod">
          <ac:chgData name="Henning Lange" userId="98112751d2bd8183" providerId="LiveId" clId="{A200075C-2580-4703-954D-8D85CC909C90}" dt="2023-12-15T13:26:05.957" v="51685" actId="14100"/>
          <ac:grpSpMkLst>
            <pc:docMk/>
            <pc:sldMk cId="2745482563" sldId="439"/>
            <ac:grpSpMk id="2" creationId="{EA2CE266-A849-D252-EAFF-BCAC26F2485D}"/>
          </ac:grpSpMkLst>
        </pc:grpChg>
      </pc:sldChg>
      <pc:sldChg chg="addSp delSp modSp mod ord modAnim chgLayout modNotesTx">
        <pc:chgData name="Henning Lange" userId="98112751d2bd8183" providerId="LiveId" clId="{A200075C-2580-4703-954D-8D85CC909C90}" dt="2024-02-13T18:26:44.387" v="62462"/>
        <pc:sldMkLst>
          <pc:docMk/>
          <pc:sldMk cId="2897084540" sldId="440"/>
        </pc:sldMkLst>
        <pc:spChg chg="del mod ord">
          <ac:chgData name="Henning Lange" userId="98112751d2bd8183" providerId="LiveId" clId="{A200075C-2580-4703-954D-8D85CC909C90}" dt="2023-08-17T13:43:15.511" v="3557" actId="478"/>
          <ac:spMkLst>
            <pc:docMk/>
            <pc:sldMk cId="2897084540" sldId="440"/>
            <ac:spMk id="2" creationId="{17E35385-07CA-4EE4-90CE-1AEC2339ACD9}"/>
          </ac:spMkLst>
        </pc:spChg>
        <pc:spChg chg="mod ord">
          <ac:chgData name="Henning Lange" userId="98112751d2bd8183" providerId="LiveId" clId="{A200075C-2580-4703-954D-8D85CC909C90}" dt="2023-12-15T13:24:52.475" v="51593" actId="20577"/>
          <ac:spMkLst>
            <pc:docMk/>
            <pc:sldMk cId="2897084540" sldId="440"/>
            <ac:spMk id="3" creationId="{8697E0E2-6ABB-44FF-82A6-33BA0EFCE7AB}"/>
          </ac:spMkLst>
        </pc:spChg>
        <pc:spChg chg="add mod ord">
          <ac:chgData name="Henning Lange" userId="98112751d2bd8183" providerId="LiveId" clId="{A200075C-2580-4703-954D-8D85CC909C90}" dt="2023-08-17T13:43:18.839" v="3572" actId="20577"/>
          <ac:spMkLst>
            <pc:docMk/>
            <pc:sldMk cId="2897084540" sldId="440"/>
            <ac:spMk id="4" creationId="{0920B29E-D68A-3D40-2577-DE0375EFD5AD}"/>
          </ac:spMkLst>
        </pc:spChg>
        <pc:spChg chg="mod">
          <ac:chgData name="Henning Lange" userId="98112751d2bd8183" providerId="LiveId" clId="{A200075C-2580-4703-954D-8D85CC909C90}" dt="2023-12-15T13:11:19.136" v="51219" actId="164"/>
          <ac:spMkLst>
            <pc:docMk/>
            <pc:sldMk cId="2897084540" sldId="440"/>
            <ac:spMk id="5" creationId="{191F204B-0524-4330-9990-A5AF9C68255F}"/>
          </ac:spMkLst>
        </pc:spChg>
        <pc:spChg chg="mod">
          <ac:chgData name="Henning Lange" userId="98112751d2bd8183" providerId="LiveId" clId="{A200075C-2580-4703-954D-8D85CC909C90}" dt="2024-01-12T15:57:40.278" v="54512" actId="1076"/>
          <ac:spMkLst>
            <pc:docMk/>
            <pc:sldMk cId="2897084540" sldId="440"/>
            <ac:spMk id="7" creationId="{C82FEA68-3EBA-41B1-BDE4-8A02C764A7AB}"/>
          </ac:spMkLst>
        </pc:spChg>
        <pc:spChg chg="mod">
          <ac:chgData name="Henning Lange" userId="98112751d2bd8183" providerId="LiveId" clId="{A200075C-2580-4703-954D-8D85CC909C90}" dt="2024-01-12T15:58:06.190" v="54518" actId="1076"/>
          <ac:spMkLst>
            <pc:docMk/>
            <pc:sldMk cId="2897084540" sldId="440"/>
            <ac:spMk id="9" creationId="{4E5A02A6-F9E5-4A7F-991E-8FE0602C0B27}"/>
          </ac:spMkLst>
        </pc:spChg>
        <pc:grpChg chg="add mod">
          <ac:chgData name="Henning Lange" userId="98112751d2bd8183" providerId="LiveId" clId="{A200075C-2580-4703-954D-8D85CC909C90}" dt="2023-12-15T13:24:57.319" v="51594" actId="14100"/>
          <ac:grpSpMkLst>
            <pc:docMk/>
            <pc:sldMk cId="2897084540" sldId="440"/>
            <ac:grpSpMk id="2" creationId="{3AAEAF31-54C8-CF51-A192-85244F951AB5}"/>
          </ac:grpSpMkLst>
        </pc:grpChg>
        <pc:graphicFrameChg chg="mod">
          <ac:chgData name="Henning Lange" userId="98112751d2bd8183" providerId="LiveId" clId="{A200075C-2580-4703-954D-8D85CC909C90}" dt="2024-01-12T15:58:16.019" v="54519" actId="2711"/>
          <ac:graphicFrameMkLst>
            <pc:docMk/>
            <pc:sldMk cId="2897084540" sldId="440"/>
            <ac:graphicFrameMk id="11" creationId="{24A10FEE-3AE2-4DCA-AAAA-3DC473C98803}"/>
          </ac:graphicFrameMkLst>
        </pc:graphicFrameChg>
      </pc:sldChg>
      <pc:sldChg chg="addSp delSp modSp mod ord delAnim modAnim chgLayout modNotesTx">
        <pc:chgData name="Henning Lange" userId="98112751d2bd8183" providerId="LiveId" clId="{A200075C-2580-4703-954D-8D85CC909C90}" dt="2024-02-13T18:30:02.606" v="62465"/>
        <pc:sldMkLst>
          <pc:docMk/>
          <pc:sldMk cId="1140015350" sldId="441"/>
        </pc:sldMkLst>
        <pc:spChg chg="del mod ord">
          <ac:chgData name="Henning Lange" userId="98112751d2bd8183" providerId="LiveId" clId="{A200075C-2580-4703-954D-8D85CC909C90}" dt="2023-08-17T13:43:49.541" v="3602" actId="478"/>
          <ac:spMkLst>
            <pc:docMk/>
            <pc:sldMk cId="1140015350" sldId="441"/>
            <ac:spMk id="2" creationId="{E12BB159-2512-46FD-9CC4-B07106B3B574}"/>
          </ac:spMkLst>
        </pc:spChg>
        <pc:spChg chg="mod ord">
          <ac:chgData name="Henning Lange" userId="98112751d2bd8183" providerId="LiveId" clId="{A200075C-2580-4703-954D-8D85CC909C90}" dt="2023-12-15T13:14:21.626" v="51383" actId="20577"/>
          <ac:spMkLst>
            <pc:docMk/>
            <pc:sldMk cId="1140015350" sldId="441"/>
            <ac:spMk id="3" creationId="{F529ACD4-2019-4FFD-90FE-D19F851608D3}"/>
          </ac:spMkLst>
        </pc:spChg>
        <pc:spChg chg="add mod ord">
          <ac:chgData name="Henning Lange" userId="98112751d2bd8183" providerId="LiveId" clId="{A200075C-2580-4703-954D-8D85CC909C90}" dt="2023-12-13T15:00:22.471" v="50428" actId="33524"/>
          <ac:spMkLst>
            <pc:docMk/>
            <pc:sldMk cId="1140015350" sldId="441"/>
            <ac:spMk id="4" creationId="{A9383C4A-179E-94DB-172E-01EAFB2D0B60}"/>
          </ac:spMkLst>
        </pc:spChg>
        <pc:spChg chg="mod topLvl">
          <ac:chgData name="Henning Lange" userId="98112751d2bd8183" providerId="LiveId" clId="{A200075C-2580-4703-954D-8D85CC909C90}" dt="2023-12-15T13:17:11.660" v="51409" actId="688"/>
          <ac:spMkLst>
            <pc:docMk/>
            <pc:sldMk cId="1140015350" sldId="441"/>
            <ac:spMk id="6" creationId="{D134695D-DCD5-4974-BF67-A4346BA22722}"/>
          </ac:spMkLst>
        </pc:spChg>
        <pc:spChg chg="del mod">
          <ac:chgData name="Henning Lange" userId="98112751d2bd8183" providerId="LiveId" clId="{A200075C-2580-4703-954D-8D85CC909C90}" dt="2023-12-15T13:16:43.266" v="51401" actId="478"/>
          <ac:spMkLst>
            <pc:docMk/>
            <pc:sldMk cId="1140015350" sldId="441"/>
            <ac:spMk id="8" creationId="{AAD050AE-CF02-40A4-8E0B-25AB1D3337D9}"/>
          </ac:spMkLst>
        </pc:spChg>
        <pc:spChg chg="del mod">
          <ac:chgData name="Henning Lange" userId="98112751d2bd8183" providerId="LiveId" clId="{A200075C-2580-4703-954D-8D85CC909C90}" dt="2023-12-15T13:16:44.693" v="51402" actId="478"/>
          <ac:spMkLst>
            <pc:docMk/>
            <pc:sldMk cId="1140015350" sldId="441"/>
            <ac:spMk id="9" creationId="{7C140287-2324-46E5-AD5B-7E8DB3B6405D}"/>
          </ac:spMkLst>
        </pc:spChg>
        <pc:grpChg chg="add del mod">
          <ac:chgData name="Henning Lange" userId="98112751d2bd8183" providerId="LiveId" clId="{A200075C-2580-4703-954D-8D85CC909C90}" dt="2023-12-15T13:17:00.604" v="51405" actId="165"/>
          <ac:grpSpMkLst>
            <pc:docMk/>
            <pc:sldMk cId="1140015350" sldId="441"/>
            <ac:grpSpMk id="2" creationId="{72CB933C-6847-B2B4-B88E-8E93C5FD053A}"/>
          </ac:grpSpMkLst>
        </pc:grpChg>
        <pc:grpChg chg="add mod">
          <ac:chgData name="Henning Lange" userId="98112751d2bd8183" providerId="LiveId" clId="{A200075C-2580-4703-954D-8D85CC909C90}" dt="2023-12-15T13:17:05.499" v="51408" actId="1076"/>
          <ac:grpSpMkLst>
            <pc:docMk/>
            <pc:sldMk cId="1140015350" sldId="441"/>
            <ac:grpSpMk id="7" creationId="{836E4D44-9BE3-F8B5-C992-0A5D3930CD32}"/>
          </ac:grpSpMkLst>
        </pc:grpChg>
        <pc:graphicFrameChg chg="mod topLvl">
          <ac:chgData name="Henning Lange" userId="98112751d2bd8183" providerId="LiveId" clId="{A200075C-2580-4703-954D-8D85CC909C90}" dt="2023-12-15T13:17:03.318" v="51407" actId="164"/>
          <ac:graphicFrameMkLst>
            <pc:docMk/>
            <pc:sldMk cId="1140015350" sldId="441"/>
            <ac:graphicFrameMk id="5" creationId="{779CC601-BF24-4224-9714-08D283BC9036}"/>
          </ac:graphicFrameMkLst>
        </pc:graphicFrameChg>
      </pc:sldChg>
      <pc:sldChg chg="del modNotesTx">
        <pc:chgData name="Henning Lange" userId="98112751d2bd8183" providerId="LiveId" clId="{A200075C-2580-4703-954D-8D85CC909C90}" dt="2023-08-20T14:00:10.151" v="6313" actId="2696"/>
        <pc:sldMkLst>
          <pc:docMk/>
          <pc:sldMk cId="1474675577" sldId="442"/>
        </pc:sldMkLst>
      </pc:sldChg>
      <pc:sldChg chg="addSp delSp modSp mod ord modAnim chgLayout modNotesTx">
        <pc:chgData name="Henning Lange" userId="98112751d2bd8183" providerId="LiveId" clId="{A200075C-2580-4703-954D-8D85CC909C90}" dt="2024-02-13T18:36:42.301" v="62564"/>
        <pc:sldMkLst>
          <pc:docMk/>
          <pc:sldMk cId="2133392768" sldId="443"/>
        </pc:sldMkLst>
        <pc:spChg chg="del mod ord">
          <ac:chgData name="Henning Lange" userId="98112751d2bd8183" providerId="LiveId" clId="{A200075C-2580-4703-954D-8D85CC909C90}" dt="2023-08-17T13:45:32.792" v="3632" actId="478"/>
          <ac:spMkLst>
            <pc:docMk/>
            <pc:sldMk cId="2133392768" sldId="443"/>
            <ac:spMk id="2" creationId="{8CA576B6-3342-4CE9-A47E-A4D2F6C214A1}"/>
          </ac:spMkLst>
        </pc:spChg>
        <pc:spChg chg="mod ord">
          <ac:chgData name="Henning Lange" userId="98112751d2bd8183" providerId="LiveId" clId="{A200075C-2580-4703-954D-8D85CC909C90}" dt="2024-02-13T18:35:47.550" v="62562" actId="207"/>
          <ac:spMkLst>
            <pc:docMk/>
            <pc:sldMk cId="2133392768" sldId="443"/>
            <ac:spMk id="3" creationId="{076C521F-9128-4FD1-BA2D-0725479FFC8B}"/>
          </ac:spMkLst>
        </pc:spChg>
        <pc:spChg chg="add del mod">
          <ac:chgData name="Henning Lange" userId="98112751d2bd8183" providerId="LiveId" clId="{A200075C-2580-4703-954D-8D85CC909C90}" dt="2023-08-17T13:45:28.375" v="3630" actId="6264"/>
          <ac:spMkLst>
            <pc:docMk/>
            <pc:sldMk cId="2133392768" sldId="443"/>
            <ac:spMk id="4" creationId="{9ADEE091-BE61-C294-9327-289FABA8DA3B}"/>
          </ac:spMkLst>
        </pc:spChg>
        <pc:spChg chg="add del mod ord">
          <ac:chgData name="Henning Lange" userId="98112751d2bd8183" providerId="LiveId" clId="{A200075C-2580-4703-954D-8D85CC909C90}" dt="2023-08-17T13:45:28.375" v="3630" actId="6264"/>
          <ac:spMkLst>
            <pc:docMk/>
            <pc:sldMk cId="2133392768" sldId="443"/>
            <ac:spMk id="5" creationId="{343669BF-0CBC-BB34-5FEC-C2E3804717EE}"/>
          </ac:spMkLst>
        </pc:spChg>
        <pc:spChg chg="add mod ord">
          <ac:chgData name="Henning Lange" userId="98112751d2bd8183" providerId="LiveId" clId="{A200075C-2580-4703-954D-8D85CC909C90}" dt="2023-08-17T13:45:35.442" v="3646" actId="20577"/>
          <ac:spMkLst>
            <pc:docMk/>
            <pc:sldMk cId="2133392768" sldId="443"/>
            <ac:spMk id="6" creationId="{9869B181-256E-31A0-5C71-17D7F47691DA}"/>
          </ac:spMkLst>
        </pc:spChg>
      </pc:sldChg>
      <pc:sldChg chg="addSp delSp modSp mod ord addAnim delAnim modAnim chgLayout">
        <pc:chgData name="Henning Lange" userId="98112751d2bd8183" providerId="LiveId" clId="{A200075C-2580-4703-954D-8D85CC909C90}" dt="2023-12-15T16:29:08.206" v="53574" actId="207"/>
        <pc:sldMkLst>
          <pc:docMk/>
          <pc:sldMk cId="3968226915" sldId="444"/>
        </pc:sldMkLst>
        <pc:spChg chg="del mod ord">
          <ac:chgData name="Henning Lange" userId="98112751d2bd8183" providerId="LiveId" clId="{A200075C-2580-4703-954D-8D85CC909C90}" dt="2023-08-17T13:46:32.722" v="3650" actId="478"/>
          <ac:spMkLst>
            <pc:docMk/>
            <pc:sldMk cId="3968226915" sldId="444"/>
            <ac:spMk id="2" creationId="{4DA6BC13-F9F9-416D-B4EB-D875159670A2}"/>
          </ac:spMkLst>
        </pc:spChg>
        <pc:spChg chg="add mod ord">
          <ac:chgData name="Henning Lange" userId="98112751d2bd8183" providerId="LiveId" clId="{A200075C-2580-4703-954D-8D85CC909C90}" dt="2023-12-15T16:29:08.206" v="53574" actId="207"/>
          <ac:spMkLst>
            <pc:docMk/>
            <pc:sldMk cId="3968226915" sldId="444"/>
            <ac:spMk id="3" creationId="{2FC7678B-BED9-8736-0E38-19945A6D04B4}"/>
          </ac:spMkLst>
        </pc:spChg>
        <pc:spChg chg="add mod ord">
          <ac:chgData name="Henning Lange" userId="98112751d2bd8183" providerId="LiveId" clId="{A200075C-2580-4703-954D-8D85CC909C90}" dt="2023-08-18T11:46:21.044" v="4665" actId="20577"/>
          <ac:spMkLst>
            <pc:docMk/>
            <pc:sldMk cId="3968226915" sldId="444"/>
            <ac:spMk id="4" creationId="{AF5EA18F-E8EE-909C-E556-41966D05B8A5}"/>
          </ac:spMkLst>
        </pc:spChg>
        <pc:spChg chg="del mod">
          <ac:chgData name="Henning Lange" userId="98112751d2bd8183" providerId="LiveId" clId="{A200075C-2580-4703-954D-8D85CC909C90}" dt="2023-08-18T09:55:34.177" v="4442" actId="478"/>
          <ac:spMkLst>
            <pc:docMk/>
            <pc:sldMk cId="3968226915" sldId="444"/>
            <ac:spMk id="7" creationId="{3D7A745C-4BC5-4E8A-F1A3-17607A597D16}"/>
          </ac:spMkLst>
        </pc:spChg>
        <pc:spChg chg="add mod">
          <ac:chgData name="Henning Lange" userId="98112751d2bd8183" providerId="LiveId" clId="{A200075C-2580-4703-954D-8D85CC909C90}" dt="2023-12-15T15:37:31.708" v="53388" actId="1076"/>
          <ac:spMkLst>
            <pc:docMk/>
            <pc:sldMk cId="3968226915" sldId="444"/>
            <ac:spMk id="13" creationId="{F64BA635-8669-4695-5F2A-CCCC721C8C87}"/>
          </ac:spMkLst>
        </pc:spChg>
        <pc:spChg chg="add mod">
          <ac:chgData name="Henning Lange" userId="98112751d2bd8183" providerId="LiveId" clId="{A200075C-2580-4703-954D-8D85CC909C90}" dt="2023-12-15T15:37:48.916" v="53407" actId="1076"/>
          <ac:spMkLst>
            <pc:docMk/>
            <pc:sldMk cId="3968226915" sldId="444"/>
            <ac:spMk id="18" creationId="{55585E0F-D414-320C-BA2A-A1881DC693CD}"/>
          </ac:spMkLst>
        </pc:spChg>
        <pc:spChg chg="add mod">
          <ac:chgData name="Henning Lange" userId="98112751d2bd8183" providerId="LiveId" clId="{A200075C-2580-4703-954D-8D85CC909C90}" dt="2023-12-15T15:37:27.205" v="53387" actId="1076"/>
          <ac:spMkLst>
            <pc:docMk/>
            <pc:sldMk cId="3968226915" sldId="444"/>
            <ac:spMk id="24" creationId="{3AAB7DCE-F931-A698-854A-0D4D91DF0FFA}"/>
          </ac:spMkLst>
        </pc:spChg>
        <pc:spChg chg="add mod">
          <ac:chgData name="Henning Lange" userId="98112751d2bd8183" providerId="LiveId" clId="{A200075C-2580-4703-954D-8D85CC909C90}" dt="2023-12-15T15:37:27.205" v="53387" actId="1076"/>
          <ac:spMkLst>
            <pc:docMk/>
            <pc:sldMk cId="3968226915" sldId="444"/>
            <ac:spMk id="26" creationId="{1C985D99-0B97-4DB9-B8CC-FC9AACA545EE}"/>
          </ac:spMkLst>
        </pc:spChg>
        <pc:spChg chg="add mod">
          <ac:chgData name="Henning Lange" userId="98112751d2bd8183" providerId="LiveId" clId="{A200075C-2580-4703-954D-8D85CC909C90}" dt="2023-12-15T15:37:27.205" v="53387" actId="1076"/>
          <ac:spMkLst>
            <pc:docMk/>
            <pc:sldMk cId="3968226915" sldId="444"/>
            <ac:spMk id="27" creationId="{498EE90E-972E-27C6-B4E2-C82A4B38140E}"/>
          </ac:spMkLst>
        </pc:spChg>
        <pc:spChg chg="add mod">
          <ac:chgData name="Henning Lange" userId="98112751d2bd8183" providerId="LiveId" clId="{A200075C-2580-4703-954D-8D85CC909C90}" dt="2023-12-15T15:37:27.205" v="53387" actId="1076"/>
          <ac:spMkLst>
            <pc:docMk/>
            <pc:sldMk cId="3968226915" sldId="444"/>
            <ac:spMk id="28" creationId="{90CE4707-FF82-7D09-B667-E1F61A181674}"/>
          </ac:spMkLst>
        </pc:spChg>
        <pc:graphicFrameChg chg="add mod modGraphic">
          <ac:chgData name="Henning Lange" userId="98112751d2bd8183" providerId="LiveId" clId="{A200075C-2580-4703-954D-8D85CC909C90}" dt="2023-12-15T15:37:27.205" v="53387" actId="1076"/>
          <ac:graphicFrameMkLst>
            <pc:docMk/>
            <pc:sldMk cId="3968226915" sldId="444"/>
            <ac:graphicFrameMk id="6" creationId="{24D2AE94-BE14-E407-323A-144C134737C1}"/>
          </ac:graphicFrameMkLst>
        </pc:graphicFrameChg>
        <pc:graphicFrameChg chg="add del mod">
          <ac:chgData name="Henning Lange" userId="98112751d2bd8183" providerId="LiveId" clId="{A200075C-2580-4703-954D-8D85CC909C90}" dt="2023-08-18T09:48:24.766" v="4285" actId="478"/>
          <ac:graphicFrameMkLst>
            <pc:docMk/>
            <pc:sldMk cId="3968226915" sldId="444"/>
            <ac:graphicFrameMk id="8" creationId="{AFF9E39F-FAC2-4E00-B9BB-FA10827293A3}"/>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9" creationId="{DC90C571-2FF6-03F6-4B6A-4498A3E0417C}"/>
          </ac:graphicFrameMkLst>
        </pc:graphicFrameChg>
        <pc:graphicFrameChg chg="add del mod modGraphic">
          <ac:chgData name="Henning Lange" userId="98112751d2bd8183" providerId="LiveId" clId="{A200075C-2580-4703-954D-8D85CC909C90}" dt="2023-12-15T15:37:27.205" v="53387" actId="1076"/>
          <ac:graphicFrameMkLst>
            <pc:docMk/>
            <pc:sldMk cId="3968226915" sldId="444"/>
            <ac:graphicFrameMk id="10" creationId="{C53030F4-D041-9D15-0EC3-7D79CE6F0697}"/>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11" creationId="{E024C6ED-F881-358C-99ED-494F7BE2536C}"/>
          </ac:graphicFrameMkLst>
        </pc:graphicFrameChg>
        <pc:graphicFrameChg chg="add del mod modGraphic">
          <ac:chgData name="Henning Lange" userId="98112751d2bd8183" providerId="LiveId" clId="{A200075C-2580-4703-954D-8D85CC909C90}" dt="2023-08-18T09:55:26.627" v="4440" actId="478"/>
          <ac:graphicFrameMkLst>
            <pc:docMk/>
            <pc:sldMk cId="3968226915" sldId="444"/>
            <ac:graphicFrameMk id="12" creationId="{DF89D82D-D95D-C72C-91EA-DB077A501AED}"/>
          </ac:graphicFrameMkLst>
        </pc:graphicFrameChg>
        <pc:graphicFrameChg chg="add del mod">
          <ac:chgData name="Henning Lange" userId="98112751d2bd8183" providerId="LiveId" clId="{A200075C-2580-4703-954D-8D85CC909C90}" dt="2023-08-18T09:57:50.401" v="4500" actId="478"/>
          <ac:graphicFrameMkLst>
            <pc:docMk/>
            <pc:sldMk cId="3968226915" sldId="444"/>
            <ac:graphicFrameMk id="14" creationId="{1E710663-3A48-D7F2-3183-83D4DECDB592}"/>
          </ac:graphicFrameMkLst>
        </pc:graphicFrameChg>
        <pc:graphicFrameChg chg="add del mod modGraphic">
          <ac:chgData name="Henning Lange" userId="98112751d2bd8183" providerId="LiveId" clId="{A200075C-2580-4703-954D-8D85CC909C90}" dt="2023-08-18T09:57:50.401" v="4500" actId="478"/>
          <ac:graphicFrameMkLst>
            <pc:docMk/>
            <pc:sldMk cId="3968226915" sldId="444"/>
            <ac:graphicFrameMk id="15" creationId="{97712ED4-A48C-A7E6-C8D0-B097BC96E7EC}"/>
          </ac:graphicFrameMkLst>
        </pc:graphicFrameChg>
        <pc:graphicFrameChg chg="add del mod">
          <ac:chgData name="Henning Lange" userId="98112751d2bd8183" providerId="LiveId" clId="{A200075C-2580-4703-954D-8D85CC909C90}" dt="2023-08-18T09:57:50.401" v="4500" actId="478"/>
          <ac:graphicFrameMkLst>
            <pc:docMk/>
            <pc:sldMk cId="3968226915" sldId="444"/>
            <ac:graphicFrameMk id="16" creationId="{844814E2-923A-90F8-5288-DEDF1DAD6F10}"/>
          </ac:graphicFrameMkLst>
        </pc:graphicFrameChg>
        <pc:graphicFrameChg chg="add del mod">
          <ac:chgData name="Henning Lange" userId="98112751d2bd8183" providerId="LiveId" clId="{A200075C-2580-4703-954D-8D85CC909C90}" dt="2023-08-18T09:57:50.401" v="4500" actId="478"/>
          <ac:graphicFrameMkLst>
            <pc:docMk/>
            <pc:sldMk cId="3968226915" sldId="444"/>
            <ac:graphicFrameMk id="17" creationId="{599DB887-A955-31B7-D99C-8D6AA8246E88}"/>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19" creationId="{9853533B-4455-734D-5CC2-0E61F34D2A5E}"/>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20" creationId="{A524AC88-97B4-2303-9C1F-77F2C2801DE8}"/>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21" creationId="{3E6E1AC7-D4DF-5E1A-D3A8-F1B849FA0340}"/>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22" creationId="{E4CE6F51-F9E6-41BE-E27E-957EC7AEE05E}"/>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23" creationId="{EF44C72A-148C-FAD1-3E66-2ADC36DAC59C}"/>
          </ac:graphicFrameMkLst>
        </pc:graphicFrameChg>
        <pc:graphicFrameChg chg="add mod modGraphic">
          <ac:chgData name="Henning Lange" userId="98112751d2bd8183" providerId="LiveId" clId="{A200075C-2580-4703-954D-8D85CC909C90}" dt="2023-12-15T15:37:27.205" v="53387" actId="1076"/>
          <ac:graphicFrameMkLst>
            <pc:docMk/>
            <pc:sldMk cId="3968226915" sldId="444"/>
            <ac:graphicFrameMk id="25" creationId="{E2B5328E-483B-4FBF-A730-5F1374F24194}"/>
          </ac:graphicFrameMkLst>
        </pc:graphicFrameChg>
        <pc:picChg chg="del mod ord">
          <ac:chgData name="Henning Lange" userId="98112751d2bd8183" providerId="LiveId" clId="{A200075C-2580-4703-954D-8D85CC909C90}" dt="2023-08-18T09:55:32.323" v="4441" actId="478"/>
          <ac:picMkLst>
            <pc:docMk/>
            <pc:sldMk cId="3968226915" sldId="444"/>
            <ac:picMk id="5" creationId="{1291E157-B977-6C69-6E2D-1D548710738A}"/>
          </ac:picMkLst>
        </pc:picChg>
      </pc:sldChg>
      <pc:sldChg chg="del">
        <pc:chgData name="Henning Lange" userId="98112751d2bd8183" providerId="LiveId" clId="{A200075C-2580-4703-954D-8D85CC909C90}" dt="2023-09-11T17:45:48.103" v="19361" actId="2696"/>
        <pc:sldMkLst>
          <pc:docMk/>
          <pc:sldMk cId="3431125176" sldId="446"/>
        </pc:sldMkLst>
      </pc:sldChg>
      <pc:sldChg chg="modSp ord modNotesTx">
        <pc:chgData name="Henning Lange" userId="98112751d2bd8183" providerId="LiveId" clId="{A200075C-2580-4703-954D-8D85CC909C90}" dt="2024-01-18T16:52:18.116" v="57351"/>
        <pc:sldMkLst>
          <pc:docMk/>
          <pc:sldMk cId="2516291064" sldId="453"/>
        </pc:sldMkLst>
        <pc:spChg chg="mod">
          <ac:chgData name="Henning Lange" userId="98112751d2bd8183" providerId="LiveId" clId="{A200075C-2580-4703-954D-8D85CC909C90}" dt="2023-09-17T13:19:30.765" v="23548" actId="207"/>
          <ac:spMkLst>
            <pc:docMk/>
            <pc:sldMk cId="2516291064" sldId="453"/>
            <ac:spMk id="3" creationId="{5D36E33D-1E67-D970-C108-15249FA6024E}"/>
          </ac:spMkLst>
        </pc:spChg>
      </pc:sldChg>
      <pc:sldChg chg="modSp mod ord modNotesTx">
        <pc:chgData name="Henning Lange" userId="98112751d2bd8183" providerId="LiveId" clId="{A200075C-2580-4703-954D-8D85CC909C90}" dt="2024-04-21T13:39:53.904" v="63657" actId="20577"/>
        <pc:sldMkLst>
          <pc:docMk/>
          <pc:sldMk cId="2519047440" sldId="454"/>
        </pc:sldMkLst>
        <pc:spChg chg="mod">
          <ac:chgData name="Henning Lange" userId="98112751d2bd8183" providerId="LiveId" clId="{A200075C-2580-4703-954D-8D85CC909C90}" dt="2024-04-21T13:39:53.904" v="63657" actId="20577"/>
          <ac:spMkLst>
            <pc:docMk/>
            <pc:sldMk cId="2519047440" sldId="454"/>
            <ac:spMk id="7" creationId="{5A9E323E-4F0D-1F58-AB22-E23B6984349F}"/>
          </ac:spMkLst>
        </pc:spChg>
      </pc:sldChg>
      <pc:sldChg chg="modSp mod ord modAnim modNotesTx">
        <pc:chgData name="Henning Lange" userId="98112751d2bd8183" providerId="LiveId" clId="{A200075C-2580-4703-954D-8D85CC909C90}" dt="2024-04-22T17:52:47.261" v="63727"/>
        <pc:sldMkLst>
          <pc:docMk/>
          <pc:sldMk cId="549677856" sldId="455"/>
        </pc:sldMkLst>
        <pc:spChg chg="mod">
          <ac:chgData name="Henning Lange" userId="98112751d2bd8183" providerId="LiveId" clId="{A200075C-2580-4703-954D-8D85CC909C90}" dt="2024-04-22T17:51:22.328" v="63726" actId="20577"/>
          <ac:spMkLst>
            <pc:docMk/>
            <pc:sldMk cId="549677856" sldId="455"/>
            <ac:spMk id="3" creationId="{73E3433C-75B8-4A8D-E3BB-A592BA42E729}"/>
          </ac:spMkLst>
        </pc:spChg>
        <pc:spChg chg="mod">
          <ac:chgData name="Henning Lange" userId="98112751d2bd8183" providerId="LiveId" clId="{A200075C-2580-4703-954D-8D85CC909C90}" dt="2024-01-14T10:24:13.502" v="54561" actId="790"/>
          <ac:spMkLst>
            <pc:docMk/>
            <pc:sldMk cId="549677856" sldId="455"/>
            <ac:spMk id="6" creationId="{A44E1C87-4295-E2F4-E77C-3ED53AB0680D}"/>
          </ac:spMkLst>
        </pc:spChg>
      </pc:sldChg>
      <pc:sldChg chg="modSp mod ord modAnim modNotesTx">
        <pc:chgData name="Henning Lange" userId="98112751d2bd8183" providerId="LiveId" clId="{A200075C-2580-4703-954D-8D85CC909C90}" dt="2024-05-05T09:44:55.470" v="63730"/>
        <pc:sldMkLst>
          <pc:docMk/>
          <pc:sldMk cId="1257169061" sldId="456"/>
        </pc:sldMkLst>
        <pc:spChg chg="mod">
          <ac:chgData name="Henning Lange" userId="98112751d2bd8183" providerId="LiveId" clId="{A200075C-2580-4703-954D-8D85CC909C90}" dt="2023-09-17T13:19:24.942" v="23547" actId="207"/>
          <ac:spMkLst>
            <pc:docMk/>
            <pc:sldMk cId="1257169061" sldId="456"/>
            <ac:spMk id="3" creationId="{52BA3885-CB0C-2F04-776C-4CCEC92AF171}"/>
          </ac:spMkLst>
        </pc:spChg>
        <pc:spChg chg="mod">
          <ac:chgData name="Henning Lange" userId="98112751d2bd8183" providerId="LiveId" clId="{A200075C-2580-4703-954D-8D85CC909C90}" dt="2024-01-14T10:24:35.361" v="54562" actId="790"/>
          <ac:spMkLst>
            <pc:docMk/>
            <pc:sldMk cId="1257169061" sldId="456"/>
            <ac:spMk id="6" creationId="{E68BAE63-CC01-9E73-C7CA-D5571EC9F85B}"/>
          </ac:spMkLst>
        </pc:spChg>
      </pc:sldChg>
      <pc:sldChg chg="addSp delSp modSp del mod chgLayout">
        <pc:chgData name="Henning Lange" userId="98112751d2bd8183" providerId="LiveId" clId="{A200075C-2580-4703-954D-8D85CC909C90}" dt="2023-12-13T14:59:48.475" v="50424" actId="2696"/>
        <pc:sldMkLst>
          <pc:docMk/>
          <pc:sldMk cId="4199511686" sldId="458"/>
        </pc:sldMkLst>
        <pc:spChg chg="del mod ord">
          <ac:chgData name="Henning Lange" userId="98112751d2bd8183" providerId="LiveId" clId="{A200075C-2580-4703-954D-8D85CC909C90}" dt="2023-08-17T13:43:33.151" v="3576" actId="478"/>
          <ac:spMkLst>
            <pc:docMk/>
            <pc:sldMk cId="4199511686" sldId="458"/>
            <ac:spMk id="2" creationId="{17BB5600-81BD-FEAB-AD76-2AD8272E195C}"/>
          </ac:spMkLst>
        </pc:spChg>
        <pc:spChg chg="del">
          <ac:chgData name="Henning Lange" userId="98112751d2bd8183" providerId="LiveId" clId="{A200075C-2580-4703-954D-8D85CC909C90}" dt="2023-08-17T13:43:31.211" v="3575" actId="700"/>
          <ac:spMkLst>
            <pc:docMk/>
            <pc:sldMk cId="4199511686" sldId="458"/>
            <ac:spMk id="3" creationId="{36505C26-CD9E-4B0D-FE69-D4C01E778C1E}"/>
          </ac:spMkLst>
        </pc:spChg>
        <pc:spChg chg="mod">
          <ac:chgData name="Henning Lange" userId="98112751d2bd8183" providerId="LiveId" clId="{A200075C-2580-4703-954D-8D85CC909C90}" dt="2023-12-13T14:59:11.747" v="50415" actId="164"/>
          <ac:spMkLst>
            <pc:docMk/>
            <pc:sldMk cId="4199511686" sldId="458"/>
            <ac:spMk id="4" creationId="{53E4148F-2B7C-8523-72DC-F4EC1D716E4E}"/>
          </ac:spMkLst>
        </pc:spChg>
        <pc:spChg chg="mod">
          <ac:chgData name="Henning Lange" userId="98112751d2bd8183" providerId="LiveId" clId="{A200075C-2580-4703-954D-8D85CC909C90}" dt="2023-12-13T14:59:11.747" v="50415" actId="164"/>
          <ac:spMkLst>
            <pc:docMk/>
            <pc:sldMk cId="4199511686" sldId="458"/>
            <ac:spMk id="5" creationId="{A66DD0BF-64A5-5427-DA7E-D0B59812A8B7}"/>
          </ac:spMkLst>
        </pc:spChg>
        <pc:spChg chg="mod">
          <ac:chgData name="Henning Lange" userId="98112751d2bd8183" providerId="LiveId" clId="{A200075C-2580-4703-954D-8D85CC909C90}" dt="2023-12-13T14:59:11.747" v="50415" actId="164"/>
          <ac:spMkLst>
            <pc:docMk/>
            <pc:sldMk cId="4199511686" sldId="458"/>
            <ac:spMk id="6" creationId="{20ED2CB3-34B3-F81A-F4D6-CCEEADAED204}"/>
          </ac:spMkLst>
        </pc:spChg>
        <pc:spChg chg="add mod ord">
          <ac:chgData name="Henning Lange" userId="98112751d2bd8183" providerId="LiveId" clId="{A200075C-2580-4703-954D-8D85CC909C90}" dt="2023-08-17T13:43:31.211" v="3575" actId="700"/>
          <ac:spMkLst>
            <pc:docMk/>
            <pc:sldMk cId="4199511686" sldId="458"/>
            <ac:spMk id="7" creationId="{1497E7BD-A3DA-00B7-7916-B4B2BB7C2534}"/>
          </ac:spMkLst>
        </pc:spChg>
        <pc:spChg chg="add mod ord">
          <ac:chgData name="Henning Lange" userId="98112751d2bd8183" providerId="LiveId" clId="{A200075C-2580-4703-954D-8D85CC909C90}" dt="2023-08-17T13:43:40.889" v="3597" actId="20577"/>
          <ac:spMkLst>
            <pc:docMk/>
            <pc:sldMk cId="4199511686" sldId="458"/>
            <ac:spMk id="8" creationId="{516D9533-9434-7E19-063D-9EFD7151A193}"/>
          </ac:spMkLst>
        </pc:spChg>
        <pc:grpChg chg="add mod">
          <ac:chgData name="Henning Lange" userId="98112751d2bd8183" providerId="LiveId" clId="{A200075C-2580-4703-954D-8D85CC909C90}" dt="2023-12-13T14:59:11.747" v="50415" actId="164"/>
          <ac:grpSpMkLst>
            <pc:docMk/>
            <pc:sldMk cId="4199511686" sldId="458"/>
            <ac:grpSpMk id="2" creationId="{83F8EB30-21C0-D174-779D-A52F452A8FD7}"/>
          </ac:grpSpMkLst>
        </pc:grpChg>
      </pc:sldChg>
      <pc:sldChg chg="modSp del mod">
        <pc:chgData name="Henning Lange" userId="98112751d2bd8183" providerId="LiveId" clId="{A200075C-2580-4703-954D-8D85CC909C90}" dt="2023-08-17T09:04:08.793" v="3396" actId="2696"/>
        <pc:sldMkLst>
          <pc:docMk/>
          <pc:sldMk cId="857131266" sldId="459"/>
        </pc:sldMkLst>
        <pc:spChg chg="mod">
          <ac:chgData name="Henning Lange" userId="98112751d2bd8183" providerId="LiveId" clId="{A200075C-2580-4703-954D-8D85CC909C90}" dt="2023-08-17T09:02:53.990" v="3332" actId="21"/>
          <ac:spMkLst>
            <pc:docMk/>
            <pc:sldMk cId="857131266" sldId="459"/>
            <ac:spMk id="3" creationId="{09605CED-C4A8-690D-1926-B7EE48F48C82}"/>
          </ac:spMkLst>
        </pc:spChg>
      </pc:sldChg>
      <pc:sldChg chg="del">
        <pc:chgData name="Henning Lange" userId="98112751d2bd8183" providerId="LiveId" clId="{A200075C-2580-4703-954D-8D85CC909C90}" dt="2023-08-17T09:04:43.237" v="3416" actId="2696"/>
        <pc:sldMkLst>
          <pc:docMk/>
          <pc:sldMk cId="4078449462" sldId="460"/>
        </pc:sldMkLst>
      </pc:sldChg>
      <pc:sldChg chg="addSp delSp modSp mod ord delAnim modAnim chgLayout modNotesTx">
        <pc:chgData name="Henning Lange" userId="98112751d2bd8183" providerId="LiveId" clId="{A200075C-2580-4703-954D-8D85CC909C90}" dt="2024-02-13T18:35:32.265" v="62559"/>
        <pc:sldMkLst>
          <pc:docMk/>
          <pc:sldMk cId="1931916694" sldId="461"/>
        </pc:sldMkLst>
        <pc:spChg chg="del mod ord">
          <ac:chgData name="Henning Lange" userId="98112751d2bd8183" providerId="LiveId" clId="{A200075C-2580-4703-954D-8D85CC909C90}" dt="2023-08-17T08:56:52.467" v="3134" actId="478"/>
          <ac:spMkLst>
            <pc:docMk/>
            <pc:sldMk cId="1931916694" sldId="461"/>
            <ac:spMk id="2" creationId="{7A4A3A47-9F9A-59C4-915B-BAD0DB750FE4}"/>
          </ac:spMkLst>
        </pc:spChg>
        <pc:spChg chg="del">
          <ac:chgData name="Henning Lange" userId="98112751d2bd8183" providerId="LiveId" clId="{A200075C-2580-4703-954D-8D85CC909C90}" dt="2023-08-17T08:56:46.137" v="3132" actId="700"/>
          <ac:spMkLst>
            <pc:docMk/>
            <pc:sldMk cId="1931916694" sldId="461"/>
            <ac:spMk id="3" creationId="{339DF859-144A-0D8B-BE3D-C5648AEE198F}"/>
          </ac:spMkLst>
        </pc:spChg>
        <pc:spChg chg="add mod ord">
          <ac:chgData name="Henning Lange" userId="98112751d2bd8183" providerId="LiveId" clId="{A200075C-2580-4703-954D-8D85CC909C90}" dt="2024-02-13T18:33:11.649" v="62558" actId="20577"/>
          <ac:spMkLst>
            <pc:docMk/>
            <pc:sldMk cId="1931916694" sldId="461"/>
            <ac:spMk id="4" creationId="{4DAC0074-18BA-2612-B030-B009FDD54F0B}"/>
          </ac:spMkLst>
        </pc:spChg>
        <pc:spChg chg="add mod ord">
          <ac:chgData name="Henning Lange" userId="98112751d2bd8183" providerId="LiveId" clId="{A200075C-2580-4703-954D-8D85CC909C90}" dt="2024-02-13T18:31:59.368" v="62493" actId="20577"/>
          <ac:spMkLst>
            <pc:docMk/>
            <pc:sldMk cId="1931916694" sldId="461"/>
            <ac:spMk id="5" creationId="{93484DD4-7689-EF0C-2C9F-E52A76A342B3}"/>
          </ac:spMkLst>
        </pc:spChg>
        <pc:spChg chg="mod">
          <ac:chgData name="Henning Lange" userId="98112751d2bd8183" providerId="LiveId" clId="{A200075C-2580-4703-954D-8D85CC909C90}" dt="2024-02-13T18:30:32.460" v="62467"/>
          <ac:spMkLst>
            <pc:docMk/>
            <pc:sldMk cId="1931916694" sldId="461"/>
            <ac:spMk id="6" creationId="{116B26AE-93F7-11E1-2795-C4FBF04B2C42}"/>
          </ac:spMkLst>
        </pc:spChg>
        <pc:grpChg chg="add del mod">
          <ac:chgData name="Henning Lange" userId="98112751d2bd8183" providerId="LiveId" clId="{A200075C-2580-4703-954D-8D85CC909C90}" dt="2024-02-13T18:30:44.516" v="62468" actId="478"/>
          <ac:grpSpMkLst>
            <pc:docMk/>
            <pc:sldMk cId="1931916694" sldId="461"/>
            <ac:grpSpMk id="2" creationId="{FBA8E83B-183D-45EF-9AC2-3854360D4322}"/>
          </ac:grpSpMkLst>
        </pc:grpChg>
        <pc:graphicFrameChg chg="mod">
          <ac:chgData name="Henning Lange" userId="98112751d2bd8183" providerId="LiveId" clId="{A200075C-2580-4703-954D-8D85CC909C90}" dt="2024-02-13T18:30:32.460" v="62467"/>
          <ac:graphicFrameMkLst>
            <pc:docMk/>
            <pc:sldMk cId="1931916694" sldId="461"/>
            <ac:graphicFrameMk id="3" creationId="{DB43AEEB-9D3A-C6A1-CB7A-E44FD4087AC8}"/>
          </ac:graphicFrameMkLst>
        </pc:graphicFrameChg>
      </pc:sldChg>
      <pc:sldChg chg="addSp delSp modSp mod ord chgLayout modNotesTx">
        <pc:chgData name="Henning Lange" userId="98112751d2bd8183" providerId="LiveId" clId="{A200075C-2580-4703-954D-8D85CC909C90}" dt="2024-02-15T16:01:30.934" v="62570"/>
        <pc:sldMkLst>
          <pc:docMk/>
          <pc:sldMk cId="3052872590" sldId="463"/>
        </pc:sldMkLst>
        <pc:spChg chg="del mod ord">
          <ac:chgData name="Henning Lange" userId="98112751d2bd8183" providerId="LiveId" clId="{A200075C-2580-4703-954D-8D85CC909C90}" dt="2023-08-17T09:00:02.181" v="3209" actId="478"/>
          <ac:spMkLst>
            <pc:docMk/>
            <pc:sldMk cId="3052872590" sldId="463"/>
            <ac:spMk id="2" creationId="{07C21F57-73AD-9CD6-AC10-119FBA2B504D}"/>
          </ac:spMkLst>
        </pc:spChg>
        <pc:spChg chg="mod ord">
          <ac:chgData name="Henning Lange" userId="98112751d2bd8183" providerId="LiveId" clId="{A200075C-2580-4703-954D-8D85CC909C90}" dt="2024-02-15T16:01:30.934" v="62570"/>
          <ac:spMkLst>
            <pc:docMk/>
            <pc:sldMk cId="3052872590" sldId="463"/>
            <ac:spMk id="3" creationId="{B7BE2E1C-6E10-183C-7264-0462EDEDDEC6}"/>
          </ac:spMkLst>
        </pc:spChg>
        <pc:spChg chg="add mod ord">
          <ac:chgData name="Henning Lange" userId="98112751d2bd8183" providerId="LiveId" clId="{A200075C-2580-4703-954D-8D85CC909C90}" dt="2024-01-12T16:00:07.240" v="54530" actId="20577"/>
          <ac:spMkLst>
            <pc:docMk/>
            <pc:sldMk cId="3052872590" sldId="463"/>
            <ac:spMk id="4" creationId="{38359F8D-ACD7-168D-D0F4-C8DBCC9661D7}"/>
          </ac:spMkLst>
        </pc:spChg>
      </pc:sldChg>
      <pc:sldChg chg="del">
        <pc:chgData name="Henning Lange" userId="98112751d2bd8183" providerId="LiveId" clId="{A200075C-2580-4703-954D-8D85CC909C90}" dt="2023-08-17T14:41:49.080" v="3763" actId="2696"/>
        <pc:sldMkLst>
          <pc:docMk/>
          <pc:sldMk cId="733505275" sldId="464"/>
        </pc:sldMkLst>
      </pc:sldChg>
      <pc:sldChg chg="modSp mod modNotesTx">
        <pc:chgData name="Henning Lange" userId="98112751d2bd8183" providerId="LiveId" clId="{A200075C-2580-4703-954D-8D85CC909C90}" dt="2024-01-25T18:36:21.549" v="60621"/>
        <pc:sldMkLst>
          <pc:docMk/>
          <pc:sldMk cId="2192889931" sldId="465"/>
        </pc:sldMkLst>
        <pc:spChg chg="mod">
          <ac:chgData name="Henning Lange" userId="98112751d2bd8183" providerId="LiveId" clId="{A200075C-2580-4703-954D-8D85CC909C90}" dt="2023-10-30T15:32:18.696" v="37416" actId="207"/>
          <ac:spMkLst>
            <pc:docMk/>
            <pc:sldMk cId="2192889931" sldId="465"/>
            <ac:spMk id="3" creationId="{E5AE168F-DEB5-0237-1734-2129DDABEC14}"/>
          </ac:spMkLst>
        </pc:spChg>
        <pc:spChg chg="mod">
          <ac:chgData name="Henning Lange" userId="98112751d2bd8183" providerId="LiveId" clId="{A200075C-2580-4703-954D-8D85CC909C90}" dt="2024-01-25T18:10:25.388" v="60584" actId="20577"/>
          <ac:spMkLst>
            <pc:docMk/>
            <pc:sldMk cId="2192889931" sldId="465"/>
            <ac:spMk id="4" creationId="{44B1B34F-298F-BB54-96C2-D662296608AF}"/>
          </ac:spMkLst>
        </pc:spChg>
        <pc:graphicFrameChg chg="mod modGraphic">
          <ac:chgData name="Henning Lange" userId="98112751d2bd8183" providerId="LiveId" clId="{A200075C-2580-4703-954D-8D85CC909C90}" dt="2024-01-25T18:30:32.674" v="60620"/>
          <ac:graphicFrameMkLst>
            <pc:docMk/>
            <pc:sldMk cId="2192889931" sldId="465"/>
            <ac:graphicFrameMk id="5" creationId="{D35D6A0B-DF70-227A-DF64-4843D35CC536}"/>
          </ac:graphicFrameMkLst>
        </pc:graphicFrameChg>
      </pc:sldChg>
      <pc:sldChg chg="addSp delSp modSp mod ord chgLayout modNotesTx">
        <pc:chgData name="Henning Lange" userId="98112751d2bd8183" providerId="LiveId" clId="{A200075C-2580-4703-954D-8D85CC909C90}" dt="2023-12-17T15:01:38.901" v="54416"/>
        <pc:sldMkLst>
          <pc:docMk/>
          <pc:sldMk cId="1829258749" sldId="466"/>
        </pc:sldMkLst>
        <pc:spChg chg="del mod ord">
          <ac:chgData name="Henning Lange" userId="98112751d2bd8183" providerId="LiveId" clId="{A200075C-2580-4703-954D-8D85CC909C90}" dt="2023-08-31T17:22:09.512" v="8587" actId="478"/>
          <ac:spMkLst>
            <pc:docMk/>
            <pc:sldMk cId="1829258749" sldId="466"/>
            <ac:spMk id="2" creationId="{41757F4F-5F5F-6DAC-18AC-2475C69F0A84}"/>
          </ac:spMkLst>
        </pc:spChg>
        <pc:spChg chg="mod ord">
          <ac:chgData name="Henning Lange" userId="98112751d2bd8183" providerId="LiveId" clId="{A200075C-2580-4703-954D-8D85CC909C90}" dt="2023-12-17T14:46:45.405" v="54415" actId="20577"/>
          <ac:spMkLst>
            <pc:docMk/>
            <pc:sldMk cId="1829258749" sldId="466"/>
            <ac:spMk id="3" creationId="{85324453-7EB1-A9C7-B6ED-050F4F007F8C}"/>
          </ac:spMkLst>
        </pc:spChg>
        <pc:spChg chg="add del mod ord">
          <ac:chgData name="Henning Lange" userId="98112751d2bd8183" providerId="LiveId" clId="{A200075C-2580-4703-954D-8D85CC909C90}" dt="2023-08-31T17:26:17.270" v="8609" actId="20577"/>
          <ac:spMkLst>
            <pc:docMk/>
            <pc:sldMk cId="1829258749" sldId="466"/>
            <ac:spMk id="4" creationId="{71904AE7-05FD-C5F1-FDFF-02E013729826}"/>
          </ac:spMkLst>
        </pc:spChg>
      </pc:sldChg>
      <pc:sldChg chg="modSp mod modAnim">
        <pc:chgData name="Henning Lange" userId="98112751d2bd8183" providerId="LiveId" clId="{A200075C-2580-4703-954D-8D85CC909C90}" dt="2024-01-22T18:58:56.622" v="59981"/>
        <pc:sldMkLst>
          <pc:docMk/>
          <pc:sldMk cId="2144260845" sldId="472"/>
        </pc:sldMkLst>
        <pc:spChg chg="mod">
          <ac:chgData name="Henning Lange" userId="98112751d2bd8183" providerId="LiveId" clId="{A200075C-2580-4703-954D-8D85CC909C90}" dt="2023-10-26T17:11:39.501" v="34283" actId="20577"/>
          <ac:spMkLst>
            <pc:docMk/>
            <pc:sldMk cId="2144260845" sldId="472"/>
            <ac:spMk id="3" creationId="{11F82EB5-376E-38E4-6FA6-EF7D9A4D8E3C}"/>
          </ac:spMkLst>
        </pc:spChg>
      </pc:sldChg>
      <pc:sldChg chg="addSp delSp modSp del mod chgLayout">
        <pc:chgData name="Henning Lange" userId="98112751d2bd8183" providerId="LiveId" clId="{A200075C-2580-4703-954D-8D85CC909C90}" dt="2024-01-12T14:59:50.890" v="54421" actId="2696"/>
        <pc:sldMkLst>
          <pc:docMk/>
          <pc:sldMk cId="2303856518" sldId="473"/>
        </pc:sldMkLst>
        <pc:spChg chg="del mod ord">
          <ac:chgData name="Henning Lange" userId="98112751d2bd8183" providerId="LiveId" clId="{A200075C-2580-4703-954D-8D85CC909C90}" dt="2023-09-04T13:49:58.542" v="11195" actId="478"/>
          <ac:spMkLst>
            <pc:docMk/>
            <pc:sldMk cId="2303856518" sldId="473"/>
            <ac:spMk id="2" creationId="{EE74D861-ECC0-F920-2960-542286E7055A}"/>
          </ac:spMkLst>
        </pc:spChg>
        <pc:spChg chg="mod ord">
          <ac:chgData name="Henning Lange" userId="98112751d2bd8183" providerId="LiveId" clId="{A200075C-2580-4703-954D-8D85CC909C90}" dt="2023-09-04T13:52:14.167" v="11496" actId="20577"/>
          <ac:spMkLst>
            <pc:docMk/>
            <pc:sldMk cId="2303856518" sldId="473"/>
            <ac:spMk id="3" creationId="{34D4DF7A-0846-174B-FFA3-9F8FF6AA36E6}"/>
          </ac:spMkLst>
        </pc:spChg>
        <pc:spChg chg="add del mod ord">
          <ac:chgData name="Henning Lange" userId="98112751d2bd8183" providerId="LiveId" clId="{A200075C-2580-4703-954D-8D85CC909C90}" dt="2023-09-04T13:50:05.549" v="11226" actId="20577"/>
          <ac:spMkLst>
            <pc:docMk/>
            <pc:sldMk cId="2303856518" sldId="473"/>
            <ac:spMk id="4" creationId="{82AECD02-9C21-CCCC-2F04-12C8AB4B777B}"/>
          </ac:spMkLst>
        </pc:spChg>
      </pc:sldChg>
      <pc:sldChg chg="del">
        <pc:chgData name="Henning Lange" userId="98112751d2bd8183" providerId="LiveId" clId="{A200075C-2580-4703-954D-8D85CC909C90}" dt="2023-09-04T14:02:07.163" v="11633" actId="2696"/>
        <pc:sldMkLst>
          <pc:docMk/>
          <pc:sldMk cId="2889102529" sldId="475"/>
        </pc:sldMkLst>
      </pc:sldChg>
      <pc:sldChg chg="del">
        <pc:chgData name="Henning Lange" userId="98112751d2bd8183" providerId="LiveId" clId="{A200075C-2580-4703-954D-8D85CC909C90}" dt="2023-09-04T14:17:16.019" v="11649" actId="2696"/>
        <pc:sldMkLst>
          <pc:docMk/>
          <pc:sldMk cId="2841550514" sldId="478"/>
        </pc:sldMkLst>
      </pc:sldChg>
      <pc:sldChg chg="modSp mod modNotesTx">
        <pc:chgData name="Henning Lange" userId="98112751d2bd8183" providerId="LiveId" clId="{A200075C-2580-4703-954D-8D85CC909C90}" dt="2024-01-25T18:44:40.075" v="60630"/>
        <pc:sldMkLst>
          <pc:docMk/>
          <pc:sldMk cId="1436848684" sldId="479"/>
        </pc:sldMkLst>
        <pc:spChg chg="mod">
          <ac:chgData name="Henning Lange" userId="98112751d2bd8183" providerId="LiveId" clId="{A200075C-2580-4703-954D-8D85CC909C90}" dt="2024-01-25T18:39:03.116" v="60629" actId="114"/>
          <ac:spMkLst>
            <pc:docMk/>
            <pc:sldMk cId="1436848684" sldId="479"/>
            <ac:spMk id="3" creationId="{8573225B-B12B-F036-93F6-8148CB72E666}"/>
          </ac:spMkLst>
        </pc:spChg>
      </pc:sldChg>
      <pc:sldChg chg="modSp mod ord modNotesTx">
        <pc:chgData name="Henning Lange" userId="98112751d2bd8183" providerId="LiveId" clId="{A200075C-2580-4703-954D-8D85CC909C90}" dt="2024-01-21T18:11:18.390" v="59822"/>
        <pc:sldMkLst>
          <pc:docMk/>
          <pc:sldMk cId="2233992710" sldId="488"/>
        </pc:sldMkLst>
        <pc:spChg chg="mod">
          <ac:chgData name="Henning Lange" userId="98112751d2bd8183" providerId="LiveId" clId="{A200075C-2580-4703-954D-8D85CC909C90}" dt="2024-01-21T18:11:08.909" v="59817"/>
          <ac:spMkLst>
            <pc:docMk/>
            <pc:sldMk cId="2233992710" sldId="488"/>
            <ac:spMk id="3" creationId="{E2727612-2711-68B7-2307-DFE88FA9D543}"/>
          </ac:spMkLst>
        </pc:spChg>
      </pc:sldChg>
      <pc:sldChg chg="modSp mod">
        <pc:chgData name="Henning Lange" userId="98112751d2bd8183" providerId="LiveId" clId="{A200075C-2580-4703-954D-8D85CC909C90}" dt="2024-01-22T18:59:54.978" v="59983" actId="20577"/>
        <pc:sldMkLst>
          <pc:docMk/>
          <pc:sldMk cId="2008433433" sldId="489"/>
        </pc:sldMkLst>
        <pc:spChg chg="mod">
          <ac:chgData name="Henning Lange" userId="98112751d2bd8183" providerId="LiveId" clId="{A200075C-2580-4703-954D-8D85CC909C90}" dt="2024-01-22T18:59:54.978" v="59983" actId="20577"/>
          <ac:spMkLst>
            <pc:docMk/>
            <pc:sldMk cId="2008433433" sldId="489"/>
            <ac:spMk id="3" creationId="{5EEDA190-2210-74E5-AD71-BF0B13F51E20}"/>
          </ac:spMkLst>
        </pc:spChg>
      </pc:sldChg>
      <pc:sldChg chg="modSp mod modNotesTx">
        <pc:chgData name="Henning Lange" userId="98112751d2bd8183" providerId="LiveId" clId="{A200075C-2580-4703-954D-8D85CC909C90}" dt="2024-02-04T12:55:52.158" v="61928"/>
        <pc:sldMkLst>
          <pc:docMk/>
          <pc:sldMk cId="3328578413" sldId="491"/>
        </pc:sldMkLst>
        <pc:spChg chg="mod">
          <ac:chgData name="Henning Lange" userId="98112751d2bd8183" providerId="LiveId" clId="{A200075C-2580-4703-954D-8D85CC909C90}" dt="2023-12-03T13:57:35.822" v="44687" actId="20577"/>
          <ac:spMkLst>
            <pc:docMk/>
            <pc:sldMk cId="3328578413" sldId="491"/>
            <ac:spMk id="3" creationId="{C1C18B64-BC77-8941-A245-F7F50720B843}"/>
          </ac:spMkLst>
        </pc:spChg>
      </pc:sldChg>
      <pc:sldChg chg="modSp add del mod modNotesTx">
        <pc:chgData name="Henning Lange" userId="98112751d2bd8183" providerId="LiveId" clId="{A200075C-2580-4703-954D-8D85CC909C90}" dt="2023-12-03T14:33:42.691" v="44713" actId="2696"/>
        <pc:sldMkLst>
          <pc:docMk/>
          <pc:sldMk cId="1321173022" sldId="494"/>
        </pc:sldMkLst>
        <pc:spChg chg="mod">
          <ac:chgData name="Henning Lange" userId="98112751d2bd8183" providerId="LiveId" clId="{A200075C-2580-4703-954D-8D85CC909C90}" dt="2023-12-03T14:32:51.791" v="44712" actId="20577"/>
          <ac:spMkLst>
            <pc:docMk/>
            <pc:sldMk cId="1321173022" sldId="494"/>
            <ac:spMk id="3" creationId="{D7304957-1964-76BD-7864-59A199FD8448}"/>
          </ac:spMkLst>
        </pc:spChg>
      </pc:sldChg>
      <pc:sldChg chg="modSp mod ord modAnim modNotesTx">
        <pc:chgData name="Henning Lange" userId="98112751d2bd8183" providerId="LiveId" clId="{A200075C-2580-4703-954D-8D85CC909C90}" dt="2024-01-21T18:28:02.805" v="59980"/>
        <pc:sldMkLst>
          <pc:docMk/>
          <pc:sldMk cId="2919581663" sldId="495"/>
        </pc:sldMkLst>
        <pc:spChg chg="mod">
          <ac:chgData name="Henning Lange" userId="98112751d2bd8183" providerId="LiveId" clId="{A200075C-2580-4703-954D-8D85CC909C90}" dt="2023-10-24T19:27:22.922" v="33477" actId="27636"/>
          <ac:spMkLst>
            <pc:docMk/>
            <pc:sldMk cId="2919581663" sldId="495"/>
            <ac:spMk id="3" creationId="{FD74F8D0-8D74-9A69-9375-999809D26F31}"/>
          </ac:spMkLst>
        </pc:spChg>
        <pc:spChg chg="mod">
          <ac:chgData name="Henning Lange" userId="98112751d2bd8183" providerId="LiveId" clId="{A200075C-2580-4703-954D-8D85CC909C90}" dt="2023-10-24T19:27:49.725" v="33479" actId="255"/>
          <ac:spMkLst>
            <pc:docMk/>
            <pc:sldMk cId="2919581663" sldId="495"/>
            <ac:spMk id="19" creationId="{14053CBD-A2BE-3DDE-2F8A-D502A647379A}"/>
          </ac:spMkLst>
        </pc:spChg>
        <pc:spChg chg="mod">
          <ac:chgData name="Henning Lange" userId="98112751d2bd8183" providerId="LiveId" clId="{A200075C-2580-4703-954D-8D85CC909C90}" dt="2023-10-24T19:11:34.071" v="33239" actId="255"/>
          <ac:spMkLst>
            <pc:docMk/>
            <pc:sldMk cId="2919581663" sldId="495"/>
            <ac:spMk id="20" creationId="{3CAEF7F4-22D9-6EAD-ED18-AA0F5BB11D9E}"/>
          </ac:spMkLst>
        </pc:spChg>
        <pc:spChg chg="mod">
          <ac:chgData name="Henning Lange" userId="98112751d2bd8183" providerId="LiveId" clId="{A200075C-2580-4703-954D-8D85CC909C90}" dt="2023-10-24T19:12:17.553" v="33244" actId="255"/>
          <ac:spMkLst>
            <pc:docMk/>
            <pc:sldMk cId="2919581663" sldId="495"/>
            <ac:spMk id="21" creationId="{FED0C307-C1C0-E611-5C95-580191D4A030}"/>
          </ac:spMkLst>
        </pc:spChg>
        <pc:grpChg chg="mod">
          <ac:chgData name="Henning Lange" userId="98112751d2bd8183" providerId="LiveId" clId="{A200075C-2580-4703-954D-8D85CC909C90}" dt="2023-10-24T19:13:43.059" v="33311" actId="1076"/>
          <ac:grpSpMkLst>
            <pc:docMk/>
            <pc:sldMk cId="2919581663" sldId="495"/>
            <ac:grpSpMk id="30" creationId="{1791A04C-87FE-D97F-5839-45BB7C460A16}"/>
          </ac:grpSpMkLst>
        </pc:grpChg>
      </pc:sldChg>
      <pc:sldChg chg="modSp mod modNotesTx">
        <pc:chgData name="Henning Lange" userId="98112751d2bd8183" providerId="LiveId" clId="{A200075C-2580-4703-954D-8D85CC909C90}" dt="2024-02-04T09:36:22.078" v="61127"/>
        <pc:sldMkLst>
          <pc:docMk/>
          <pc:sldMk cId="1686949136" sldId="501"/>
        </pc:sldMkLst>
        <pc:spChg chg="mod">
          <ac:chgData name="Henning Lange" userId="98112751d2bd8183" providerId="LiveId" clId="{A200075C-2580-4703-954D-8D85CC909C90}" dt="2024-02-04T09:16:50.352" v="61117" actId="6549"/>
          <ac:spMkLst>
            <pc:docMk/>
            <pc:sldMk cId="1686949136" sldId="501"/>
            <ac:spMk id="3" creationId="{901477C6-79C4-11D8-64BE-91D5C0EDB0E8}"/>
          </ac:spMkLst>
        </pc:spChg>
        <pc:spChg chg="mod">
          <ac:chgData name="Henning Lange" userId="98112751d2bd8183" providerId="LiveId" clId="{A200075C-2580-4703-954D-8D85CC909C90}" dt="2024-02-04T09:31:35.046" v="61126" actId="20577"/>
          <ac:spMkLst>
            <pc:docMk/>
            <pc:sldMk cId="1686949136" sldId="501"/>
            <ac:spMk id="4" creationId="{3F466EF3-835F-B813-481D-55515C6385F8}"/>
          </ac:spMkLst>
        </pc:spChg>
      </pc:sldChg>
      <pc:sldChg chg="modSp mod ord modNotesTx">
        <pc:chgData name="Henning Lange" userId="98112751d2bd8183" providerId="LiveId" clId="{A200075C-2580-4703-954D-8D85CC909C90}" dt="2024-01-29T19:35:11.937" v="61071"/>
        <pc:sldMkLst>
          <pc:docMk/>
          <pc:sldMk cId="3056831450" sldId="505"/>
        </pc:sldMkLst>
        <pc:spChg chg="mod">
          <ac:chgData name="Henning Lange" userId="98112751d2bd8183" providerId="LiveId" clId="{A200075C-2580-4703-954D-8D85CC909C90}" dt="2023-11-12T15:37:56.085" v="40128" actId="20577"/>
          <ac:spMkLst>
            <pc:docMk/>
            <pc:sldMk cId="3056831450" sldId="505"/>
            <ac:spMk id="3" creationId="{0534E5B3-93C2-58B3-F039-09D53BE93086}"/>
          </ac:spMkLst>
        </pc:spChg>
      </pc:sldChg>
      <pc:sldChg chg="addSp delSp modSp mod chgLayout modNotesTx">
        <pc:chgData name="Henning Lange" userId="98112751d2bd8183" providerId="LiveId" clId="{A200075C-2580-4703-954D-8D85CC909C90}" dt="2024-01-12T16:00:55.207" v="54535" actId="33524"/>
        <pc:sldMkLst>
          <pc:docMk/>
          <pc:sldMk cId="862554334" sldId="508"/>
        </pc:sldMkLst>
        <pc:spChg chg="del mod ord">
          <ac:chgData name="Henning Lange" userId="98112751d2bd8183" providerId="LiveId" clId="{A200075C-2580-4703-954D-8D85CC909C90}" dt="2023-09-04T14:16:44.411" v="11636" actId="478"/>
          <ac:spMkLst>
            <pc:docMk/>
            <pc:sldMk cId="862554334" sldId="508"/>
            <ac:spMk id="2" creationId="{7D6C775E-DD22-047F-9B40-37AB2FE52256}"/>
          </ac:spMkLst>
        </pc:spChg>
        <pc:spChg chg="del mod ord">
          <ac:chgData name="Henning Lange" userId="98112751d2bd8183" providerId="LiveId" clId="{A200075C-2580-4703-954D-8D85CC909C90}" dt="2023-09-04T14:17:50.903" v="11656" actId="478"/>
          <ac:spMkLst>
            <pc:docMk/>
            <pc:sldMk cId="862554334" sldId="508"/>
            <ac:spMk id="3" creationId="{D6FE92A4-34A5-D84B-9E85-389AC8A1E1E0}"/>
          </ac:spMkLst>
        </pc:spChg>
        <pc:spChg chg="add mod ord">
          <ac:chgData name="Henning Lange" userId="98112751d2bd8183" providerId="LiveId" clId="{A200075C-2580-4703-954D-8D85CC909C90}" dt="2023-09-04T14:31:05.341" v="12478" actId="20577"/>
          <ac:spMkLst>
            <pc:docMk/>
            <pc:sldMk cId="862554334" sldId="508"/>
            <ac:spMk id="4" creationId="{0FDE2A01-E4A7-3A66-8F75-7D55AE35FC55}"/>
          </ac:spMkLst>
        </pc:spChg>
        <pc:spChg chg="add mod">
          <ac:chgData name="Henning Lange" userId="98112751d2bd8183" providerId="LiveId" clId="{A200075C-2580-4703-954D-8D85CC909C90}" dt="2024-01-12T16:00:55.207" v="54535" actId="33524"/>
          <ac:spMkLst>
            <pc:docMk/>
            <pc:sldMk cId="862554334" sldId="508"/>
            <ac:spMk id="5" creationId="{F3305B1C-D880-99CD-DAB6-3E92C1C89B4D}"/>
          </ac:spMkLst>
        </pc:spChg>
        <pc:spChg chg="add del mod">
          <ac:chgData name="Henning Lange" userId="98112751d2bd8183" providerId="LiveId" clId="{A200075C-2580-4703-954D-8D85CC909C90}" dt="2023-09-04T14:18:01.578" v="11657" actId="478"/>
          <ac:spMkLst>
            <pc:docMk/>
            <pc:sldMk cId="862554334" sldId="508"/>
            <ac:spMk id="7" creationId="{727823B7-71CA-23C6-93C1-15ADD261FEB6}"/>
          </ac:spMkLst>
        </pc:spChg>
      </pc:sldChg>
      <pc:sldChg chg="addSp delSp modSp mod chgLayout">
        <pc:chgData name="Henning Lange" userId="98112751d2bd8183" providerId="LiveId" clId="{A200075C-2580-4703-954D-8D85CC909C90}" dt="2023-09-04T14:40:43.618" v="12830" actId="20577"/>
        <pc:sldMkLst>
          <pc:docMk/>
          <pc:sldMk cId="759748996" sldId="509"/>
        </pc:sldMkLst>
        <pc:spChg chg="del mod ord">
          <ac:chgData name="Henning Lange" userId="98112751d2bd8183" providerId="LiveId" clId="{A200075C-2580-4703-954D-8D85CC909C90}" dt="2023-09-04T14:39:04.979" v="12682" actId="478"/>
          <ac:spMkLst>
            <pc:docMk/>
            <pc:sldMk cId="759748996" sldId="509"/>
            <ac:spMk id="2" creationId="{1416BFAB-BDE4-AA9B-78C2-39C60368820D}"/>
          </ac:spMkLst>
        </pc:spChg>
        <pc:spChg chg="del mod ord">
          <ac:chgData name="Henning Lange" userId="98112751d2bd8183" providerId="LiveId" clId="{A200075C-2580-4703-954D-8D85CC909C90}" dt="2023-09-04T14:39:32.164" v="12695" actId="478"/>
          <ac:spMkLst>
            <pc:docMk/>
            <pc:sldMk cId="759748996" sldId="509"/>
            <ac:spMk id="3" creationId="{1F120527-4399-D58B-C6EB-BFA317D3E97C}"/>
          </ac:spMkLst>
        </pc:spChg>
        <pc:spChg chg="add mod ord">
          <ac:chgData name="Henning Lange" userId="98112751d2bd8183" providerId="LiveId" clId="{A200075C-2580-4703-954D-8D85CC909C90}" dt="2023-09-04T14:39:23.423" v="12691" actId="700"/>
          <ac:spMkLst>
            <pc:docMk/>
            <pc:sldMk cId="759748996" sldId="509"/>
            <ac:spMk id="4" creationId="{E2EAF378-3DF6-3015-FB65-46E9A3C1984D}"/>
          </ac:spMkLst>
        </pc:spChg>
        <pc:spChg chg="add mod">
          <ac:chgData name="Henning Lange" userId="98112751d2bd8183" providerId="LiveId" clId="{A200075C-2580-4703-954D-8D85CC909C90}" dt="2023-09-04T14:40:43.618" v="12830" actId="20577"/>
          <ac:spMkLst>
            <pc:docMk/>
            <pc:sldMk cId="759748996" sldId="509"/>
            <ac:spMk id="5" creationId="{F194F422-A160-BB7C-A962-27F61C99B1D0}"/>
          </ac:spMkLst>
        </pc:spChg>
        <pc:spChg chg="add del mod">
          <ac:chgData name="Henning Lange" userId="98112751d2bd8183" providerId="LiveId" clId="{A200075C-2580-4703-954D-8D85CC909C90}" dt="2023-09-04T14:39:37.779" v="12696" actId="478"/>
          <ac:spMkLst>
            <pc:docMk/>
            <pc:sldMk cId="759748996" sldId="509"/>
            <ac:spMk id="7" creationId="{91ED44C7-E32B-8D52-7D62-877228AF70CF}"/>
          </ac:spMkLst>
        </pc:spChg>
      </pc:sldChg>
      <pc:sldChg chg="del">
        <pc:chgData name="Henning Lange" userId="98112751d2bd8183" providerId="LiveId" clId="{A200075C-2580-4703-954D-8D85CC909C90}" dt="2023-09-04T14:39:15.236" v="12689" actId="2696"/>
        <pc:sldMkLst>
          <pc:docMk/>
          <pc:sldMk cId="1556433637" sldId="510"/>
        </pc:sldMkLst>
      </pc:sldChg>
      <pc:sldChg chg="addSp delSp modSp mod chgLayout">
        <pc:chgData name="Henning Lange" userId="98112751d2bd8183" providerId="LiveId" clId="{A200075C-2580-4703-954D-8D85CC909C90}" dt="2024-01-12T16:01:16.476" v="54543" actId="790"/>
        <pc:sldMkLst>
          <pc:docMk/>
          <pc:sldMk cId="2849265676" sldId="511"/>
        </pc:sldMkLst>
        <pc:spChg chg="del mod ord">
          <ac:chgData name="Henning Lange" userId="98112751d2bd8183" providerId="LiveId" clId="{A200075C-2580-4703-954D-8D85CC909C90}" dt="2023-09-04T14:33:57.503" v="12530" actId="478"/>
          <ac:spMkLst>
            <pc:docMk/>
            <pc:sldMk cId="2849265676" sldId="511"/>
            <ac:spMk id="2" creationId="{1FBD0D71-C84A-F0C3-DD9C-A23067ADEE35}"/>
          </ac:spMkLst>
        </pc:spChg>
        <pc:spChg chg="del mod ord">
          <ac:chgData name="Henning Lange" userId="98112751d2bd8183" providerId="LiveId" clId="{A200075C-2580-4703-954D-8D85CC909C90}" dt="2023-09-04T14:34:49.520" v="12559" actId="478"/>
          <ac:spMkLst>
            <pc:docMk/>
            <pc:sldMk cId="2849265676" sldId="511"/>
            <ac:spMk id="3" creationId="{C204F6FA-7F80-1869-31EF-37C8F80518E5}"/>
          </ac:spMkLst>
        </pc:spChg>
        <pc:spChg chg="add del mod ord">
          <ac:chgData name="Henning Lange" userId="98112751d2bd8183" providerId="LiveId" clId="{A200075C-2580-4703-954D-8D85CC909C90}" dt="2023-09-04T14:34:04.026" v="12552" actId="20577"/>
          <ac:spMkLst>
            <pc:docMk/>
            <pc:sldMk cId="2849265676" sldId="511"/>
            <ac:spMk id="4" creationId="{5B7021EE-B2B8-8192-B635-50B5C67EC5AB}"/>
          </ac:spMkLst>
        </pc:spChg>
        <pc:spChg chg="add mod">
          <ac:chgData name="Henning Lange" userId="98112751d2bd8183" providerId="LiveId" clId="{A200075C-2580-4703-954D-8D85CC909C90}" dt="2024-01-12T16:01:16.476" v="54543" actId="790"/>
          <ac:spMkLst>
            <pc:docMk/>
            <pc:sldMk cId="2849265676" sldId="511"/>
            <ac:spMk id="5" creationId="{6BC3963B-BA48-DB76-86DD-3A04FFE4EE5F}"/>
          </ac:spMkLst>
        </pc:spChg>
      </pc:sldChg>
      <pc:sldChg chg="modSp mod ord modNotesTx">
        <pc:chgData name="Henning Lange" userId="98112751d2bd8183" providerId="LiveId" clId="{A200075C-2580-4703-954D-8D85CC909C90}" dt="2024-01-25T19:35:35.756" v="61000"/>
        <pc:sldMkLst>
          <pc:docMk/>
          <pc:sldMk cId="281499979" sldId="512"/>
        </pc:sldMkLst>
        <pc:spChg chg="mod">
          <ac:chgData name="Henning Lange" userId="98112751d2bd8183" providerId="LiveId" clId="{A200075C-2580-4703-954D-8D85CC909C90}" dt="2024-01-25T19:30:46.103" v="60999"/>
          <ac:spMkLst>
            <pc:docMk/>
            <pc:sldMk cId="281499979" sldId="512"/>
            <ac:spMk id="3" creationId="{CBD3DFFD-DF1F-8AB2-11B9-1225E03054BF}"/>
          </ac:spMkLst>
        </pc:spChg>
      </pc:sldChg>
      <pc:sldChg chg="modSp del mod">
        <pc:chgData name="Henning Lange" userId="98112751d2bd8183" providerId="LiveId" clId="{A200075C-2580-4703-954D-8D85CC909C90}" dt="2023-08-17T09:09:24.759" v="3530" actId="2696"/>
        <pc:sldMkLst>
          <pc:docMk/>
          <pc:sldMk cId="44163897" sldId="515"/>
        </pc:sldMkLst>
        <pc:spChg chg="mod">
          <ac:chgData name="Henning Lange" userId="98112751d2bd8183" providerId="LiveId" clId="{A200075C-2580-4703-954D-8D85CC909C90}" dt="2023-08-17T09:09:08.351" v="3525" actId="21"/>
          <ac:spMkLst>
            <pc:docMk/>
            <pc:sldMk cId="44163897" sldId="515"/>
            <ac:spMk id="3" creationId="{40C916DE-BD9E-2754-2439-FF2E6DDCFA14}"/>
          </ac:spMkLst>
        </pc:spChg>
      </pc:sldChg>
      <pc:sldChg chg="modSp del mod">
        <pc:chgData name="Henning Lange" userId="98112751d2bd8183" providerId="LiveId" clId="{A200075C-2580-4703-954D-8D85CC909C90}" dt="2023-08-17T14:50:45.643" v="3841" actId="2696"/>
        <pc:sldMkLst>
          <pc:docMk/>
          <pc:sldMk cId="3744406398" sldId="516"/>
        </pc:sldMkLst>
        <pc:spChg chg="mod">
          <ac:chgData name="Henning Lange" userId="98112751d2bd8183" providerId="LiveId" clId="{A200075C-2580-4703-954D-8D85CC909C90}" dt="2023-08-17T14:50:38.723" v="3838" actId="21"/>
          <ac:spMkLst>
            <pc:docMk/>
            <pc:sldMk cId="3744406398" sldId="516"/>
            <ac:spMk id="3" creationId="{301AC12F-BBC8-01A1-793E-C56925232335}"/>
          </ac:spMkLst>
        </pc:spChg>
      </pc:sldChg>
      <pc:sldChg chg="del">
        <pc:chgData name="Henning Lange" userId="98112751d2bd8183" providerId="LiveId" clId="{A200075C-2580-4703-954D-8D85CC909C90}" dt="2023-08-17T09:05:09.707" v="3452" actId="2696"/>
        <pc:sldMkLst>
          <pc:docMk/>
          <pc:sldMk cId="1607051235" sldId="517"/>
        </pc:sldMkLst>
      </pc:sldChg>
      <pc:sldChg chg="addSp delSp modSp del mod ord chgLayout">
        <pc:chgData name="Henning Lange" userId="98112751d2bd8183" providerId="LiveId" clId="{A200075C-2580-4703-954D-8D85CC909C90}" dt="2023-12-10T11:08:39.296" v="49046" actId="2696"/>
        <pc:sldMkLst>
          <pc:docMk/>
          <pc:sldMk cId="2761924079" sldId="518"/>
        </pc:sldMkLst>
        <pc:spChg chg="del mod ord">
          <ac:chgData name="Henning Lange" userId="98112751d2bd8183" providerId="LiveId" clId="{A200075C-2580-4703-954D-8D85CC909C90}" dt="2023-08-17T13:47:45.385" v="3670" actId="478"/>
          <ac:spMkLst>
            <pc:docMk/>
            <pc:sldMk cId="2761924079" sldId="518"/>
            <ac:spMk id="2" creationId="{AF4C0C1B-B981-89AD-8058-9C12AF91BBA9}"/>
          </ac:spMkLst>
        </pc:spChg>
        <pc:spChg chg="mod ord">
          <ac:chgData name="Henning Lange" userId="98112751d2bd8183" providerId="LiveId" clId="{A200075C-2580-4703-954D-8D85CC909C90}" dt="2023-08-20T14:24:49.779" v="7584" actId="20577"/>
          <ac:spMkLst>
            <pc:docMk/>
            <pc:sldMk cId="2761924079" sldId="518"/>
            <ac:spMk id="3" creationId="{88BA6EAA-55FF-C745-6642-87BF9064CFC5}"/>
          </ac:spMkLst>
        </pc:spChg>
        <pc:spChg chg="add mod ord">
          <ac:chgData name="Henning Lange" userId="98112751d2bd8183" providerId="LiveId" clId="{A200075C-2580-4703-954D-8D85CC909C90}" dt="2023-08-17T13:47:52.452" v="3689" actId="20577"/>
          <ac:spMkLst>
            <pc:docMk/>
            <pc:sldMk cId="2761924079" sldId="518"/>
            <ac:spMk id="4" creationId="{5D107243-ABFB-611A-F3B8-7B542C12A580}"/>
          </ac:spMkLst>
        </pc:spChg>
      </pc:sldChg>
      <pc:sldChg chg="addSp delSp modSp del mod ord chgLayout">
        <pc:chgData name="Henning Lange" userId="98112751d2bd8183" providerId="LiveId" clId="{A200075C-2580-4703-954D-8D85CC909C90}" dt="2023-09-04T13:46:20.440" v="10919" actId="2696"/>
        <pc:sldMkLst>
          <pc:docMk/>
          <pc:sldMk cId="41892102" sldId="519"/>
        </pc:sldMkLst>
        <pc:spChg chg="add mod ord">
          <ac:chgData name="Henning Lange" userId="98112751d2bd8183" providerId="LiveId" clId="{A200075C-2580-4703-954D-8D85CC909C90}" dt="2023-09-01T15:07:50.727" v="10918" actId="700"/>
          <ac:spMkLst>
            <pc:docMk/>
            <pc:sldMk cId="41892102" sldId="519"/>
            <ac:spMk id="2" creationId="{167AB76E-7B16-C95A-AE7E-5D9D66A070D8}"/>
          </ac:spMkLst>
        </pc:spChg>
        <pc:spChg chg="del mod ord">
          <ac:chgData name="Henning Lange" userId="98112751d2bd8183" providerId="LiveId" clId="{A200075C-2580-4703-954D-8D85CC909C90}" dt="2023-08-17T14:47:04.640" v="3768" actId="478"/>
          <ac:spMkLst>
            <pc:docMk/>
            <pc:sldMk cId="41892102" sldId="519"/>
            <ac:spMk id="2" creationId="{B9CB11E5-8434-4A71-8E19-D0A57238A649}"/>
          </ac:spMkLst>
        </pc:spChg>
        <pc:spChg chg="del">
          <ac:chgData name="Henning Lange" userId="98112751d2bd8183" providerId="LiveId" clId="{A200075C-2580-4703-954D-8D85CC909C90}" dt="2023-08-17T14:47:02.535" v="3767" actId="700"/>
          <ac:spMkLst>
            <pc:docMk/>
            <pc:sldMk cId="41892102" sldId="519"/>
            <ac:spMk id="3" creationId="{79200964-B6AD-793A-3F9F-17883FB1B8A1}"/>
          </ac:spMkLst>
        </pc:spChg>
        <pc:spChg chg="add del mod ord">
          <ac:chgData name="Henning Lange" userId="98112751d2bd8183" providerId="LiveId" clId="{A200075C-2580-4703-954D-8D85CC909C90}" dt="2023-09-01T15:07:50.727" v="10918" actId="700"/>
          <ac:spMkLst>
            <pc:docMk/>
            <pc:sldMk cId="41892102" sldId="519"/>
            <ac:spMk id="4" creationId="{05316DE6-5ED0-2664-69B5-5C0B3352A72C}"/>
          </ac:spMkLst>
        </pc:spChg>
        <pc:spChg chg="add mod ord">
          <ac:chgData name="Henning Lange" userId="98112751d2bd8183" providerId="LiveId" clId="{A200075C-2580-4703-954D-8D85CC909C90}" dt="2023-09-01T15:07:50.727" v="10918" actId="700"/>
          <ac:spMkLst>
            <pc:docMk/>
            <pc:sldMk cId="41892102" sldId="519"/>
            <ac:spMk id="5" creationId="{24314765-D821-24EE-DB55-E699B2EC7C15}"/>
          </ac:spMkLst>
        </pc:spChg>
      </pc:sldChg>
      <pc:sldChg chg="addSp delSp modSp del mod ord chgLayout modNotesTx">
        <pc:chgData name="Henning Lange" userId="98112751d2bd8183" providerId="LiveId" clId="{A200075C-2580-4703-954D-8D85CC909C90}" dt="2023-12-15T16:21:01.390" v="53532" actId="2696"/>
        <pc:sldMkLst>
          <pc:docMk/>
          <pc:sldMk cId="1705763345" sldId="520"/>
        </pc:sldMkLst>
        <pc:spChg chg="del mod ord">
          <ac:chgData name="Henning Lange" userId="98112751d2bd8183" providerId="LiveId" clId="{A200075C-2580-4703-954D-8D85CC909C90}" dt="2023-08-31T17:13:01.586" v="7646" actId="478"/>
          <ac:spMkLst>
            <pc:docMk/>
            <pc:sldMk cId="1705763345" sldId="520"/>
            <ac:spMk id="2" creationId="{3F625CED-B687-2957-434E-F749666CE73B}"/>
          </ac:spMkLst>
        </pc:spChg>
        <pc:spChg chg="del mod ord">
          <ac:chgData name="Henning Lange" userId="98112751d2bd8183" providerId="LiveId" clId="{A200075C-2580-4703-954D-8D85CC909C90}" dt="2023-08-31T17:13:26.683" v="7670" actId="478"/>
          <ac:spMkLst>
            <pc:docMk/>
            <pc:sldMk cId="1705763345" sldId="520"/>
            <ac:spMk id="3" creationId="{2232E40B-683D-B1C1-F21E-7BC69106720E}"/>
          </ac:spMkLst>
        </pc:spChg>
        <pc:spChg chg="add mod ord">
          <ac:chgData name="Henning Lange" userId="98112751d2bd8183" providerId="LiveId" clId="{A200075C-2580-4703-954D-8D85CC909C90}" dt="2023-08-31T17:13:04.969" v="7662" actId="20577"/>
          <ac:spMkLst>
            <pc:docMk/>
            <pc:sldMk cId="1705763345" sldId="520"/>
            <ac:spMk id="4" creationId="{03C752CF-2432-0603-2D2B-36F663AA701F}"/>
          </ac:spMkLst>
        </pc:spChg>
        <pc:spChg chg="add mod">
          <ac:chgData name="Henning Lange" userId="98112751d2bd8183" providerId="LiveId" clId="{A200075C-2580-4703-954D-8D85CC909C90}" dt="2023-08-31T17:16:06.163" v="8220" actId="20577"/>
          <ac:spMkLst>
            <pc:docMk/>
            <pc:sldMk cId="1705763345" sldId="520"/>
            <ac:spMk id="5" creationId="{F6B0A424-8E80-C513-00DB-732C33F337B9}"/>
          </ac:spMkLst>
        </pc:spChg>
      </pc:sldChg>
      <pc:sldChg chg="del">
        <pc:chgData name="Henning Lange" userId="98112751d2bd8183" providerId="LiveId" clId="{A200075C-2580-4703-954D-8D85CC909C90}" dt="2023-08-17T09:02:15.969" v="3331" actId="2696"/>
        <pc:sldMkLst>
          <pc:docMk/>
          <pc:sldMk cId="2079482793" sldId="521"/>
        </pc:sldMkLst>
      </pc:sldChg>
      <pc:sldChg chg="addSp delSp modSp mod chgLayout modNotesTx">
        <pc:chgData name="Henning Lange" userId="98112751d2bd8183" providerId="LiveId" clId="{A200075C-2580-4703-954D-8D85CC909C90}" dt="2023-12-17T13:01:26.012" v="53936"/>
        <pc:sldMkLst>
          <pc:docMk/>
          <pc:sldMk cId="3534839788" sldId="522"/>
        </pc:sldMkLst>
        <pc:spChg chg="del mod ord">
          <ac:chgData name="Henning Lange" userId="98112751d2bd8183" providerId="LiveId" clId="{A200075C-2580-4703-954D-8D85CC909C90}" dt="2023-09-01T14:10:20.964" v="9381" actId="478"/>
          <ac:spMkLst>
            <pc:docMk/>
            <pc:sldMk cId="3534839788" sldId="522"/>
            <ac:spMk id="2" creationId="{AA758781-FB32-5C0B-EAAA-CF258B9451E1}"/>
          </ac:spMkLst>
        </pc:spChg>
        <pc:spChg chg="mod ord">
          <ac:chgData name="Henning Lange" userId="98112751d2bd8183" providerId="LiveId" clId="{A200075C-2580-4703-954D-8D85CC909C90}" dt="2023-12-17T12:56:05.701" v="53935" actId="207"/>
          <ac:spMkLst>
            <pc:docMk/>
            <pc:sldMk cId="3534839788" sldId="522"/>
            <ac:spMk id="3" creationId="{A015FDA5-E121-5524-0A95-EA077EE44743}"/>
          </ac:spMkLst>
        </pc:spChg>
        <pc:spChg chg="add mod ord">
          <ac:chgData name="Henning Lange" userId="98112751d2bd8183" providerId="LiveId" clId="{A200075C-2580-4703-954D-8D85CC909C90}" dt="2023-09-01T14:13:53.883" v="9430" actId="20577"/>
          <ac:spMkLst>
            <pc:docMk/>
            <pc:sldMk cId="3534839788" sldId="522"/>
            <ac:spMk id="4" creationId="{F1484B69-287C-0E63-468A-DED09DF346E8}"/>
          </ac:spMkLst>
        </pc:spChg>
      </pc:sldChg>
      <pc:sldChg chg="addSp delSp modSp mod chgLayout modNotesTx">
        <pc:chgData name="Henning Lange" userId="98112751d2bd8183" providerId="LiveId" clId="{A200075C-2580-4703-954D-8D85CC909C90}" dt="2024-02-15T16:05:25.353" v="62591" actId="20577"/>
        <pc:sldMkLst>
          <pc:docMk/>
          <pc:sldMk cId="397298701" sldId="523"/>
        </pc:sldMkLst>
        <pc:spChg chg="del mod ord">
          <ac:chgData name="Henning Lange" userId="98112751d2bd8183" providerId="LiveId" clId="{A200075C-2580-4703-954D-8D85CC909C90}" dt="2023-09-01T14:21:10.729" v="9844" actId="478"/>
          <ac:spMkLst>
            <pc:docMk/>
            <pc:sldMk cId="397298701" sldId="523"/>
            <ac:spMk id="2" creationId="{A4FEFB77-073C-D4BF-3FD4-098454AAA87C}"/>
          </ac:spMkLst>
        </pc:spChg>
        <pc:spChg chg="mod ord">
          <ac:chgData name="Henning Lange" userId="98112751d2bd8183" providerId="LiveId" clId="{A200075C-2580-4703-954D-8D85CC909C90}" dt="2023-11-13T17:40:04.512" v="40580" actId="207"/>
          <ac:spMkLst>
            <pc:docMk/>
            <pc:sldMk cId="397298701" sldId="523"/>
            <ac:spMk id="3" creationId="{B3EE3402-1E4F-63DC-0A8B-44464A93E229}"/>
          </ac:spMkLst>
        </pc:spChg>
        <pc:spChg chg="add mod ord">
          <ac:chgData name="Henning Lange" userId="98112751d2bd8183" providerId="LiveId" clId="{A200075C-2580-4703-954D-8D85CC909C90}" dt="2024-02-15T16:05:25.353" v="62591" actId="20577"/>
          <ac:spMkLst>
            <pc:docMk/>
            <pc:sldMk cId="397298701" sldId="523"/>
            <ac:spMk id="4" creationId="{F817B0F0-45E1-420C-BB3B-5B919786F88C}"/>
          </ac:spMkLst>
        </pc:spChg>
      </pc:sldChg>
      <pc:sldChg chg="del modNotesTx">
        <pc:chgData name="Henning Lange" userId="98112751d2bd8183" providerId="LiveId" clId="{A200075C-2580-4703-954D-8D85CC909C90}" dt="2023-09-08T10:59:31.471" v="13184" actId="2696"/>
        <pc:sldMkLst>
          <pc:docMk/>
          <pc:sldMk cId="3025032454" sldId="524"/>
        </pc:sldMkLst>
      </pc:sldChg>
      <pc:sldChg chg="del ord modNotesTx">
        <pc:chgData name="Henning Lange" userId="98112751d2bd8183" providerId="LiveId" clId="{A200075C-2580-4703-954D-8D85CC909C90}" dt="2024-01-17T15:35:26.160" v="56725" actId="47"/>
        <pc:sldMkLst>
          <pc:docMk/>
          <pc:sldMk cId="3505531478" sldId="528"/>
        </pc:sldMkLst>
      </pc:sldChg>
      <pc:sldChg chg="modSp mod modNotesTx">
        <pc:chgData name="Henning Lange" userId="98112751d2bd8183" providerId="LiveId" clId="{A200075C-2580-4703-954D-8D85CC909C90}" dt="2023-11-05T11:17:33.194" v="39047" actId="20577"/>
        <pc:sldMkLst>
          <pc:docMk/>
          <pc:sldMk cId="2353491914" sldId="530"/>
        </pc:sldMkLst>
        <pc:spChg chg="mod">
          <ac:chgData name="Henning Lange" userId="98112751d2bd8183" providerId="LiveId" clId="{A200075C-2580-4703-954D-8D85CC909C90}" dt="2023-11-05T11:17:33.194" v="39047" actId="20577"/>
          <ac:spMkLst>
            <pc:docMk/>
            <pc:sldMk cId="2353491914" sldId="530"/>
            <ac:spMk id="3" creationId="{9D005BF4-8DF6-FAFD-3583-1C47F901FD9D}"/>
          </ac:spMkLst>
        </pc:spChg>
      </pc:sldChg>
      <pc:sldChg chg="del ord">
        <pc:chgData name="Henning Lange" userId="98112751d2bd8183" providerId="LiveId" clId="{A200075C-2580-4703-954D-8D85CC909C90}" dt="2023-09-08T13:48:32.469" v="15371" actId="2696"/>
        <pc:sldMkLst>
          <pc:docMk/>
          <pc:sldMk cId="1089868852" sldId="531"/>
        </pc:sldMkLst>
      </pc:sldChg>
      <pc:sldChg chg="modSp mod ord modAnim">
        <pc:chgData name="Henning Lange" userId="98112751d2bd8183" providerId="LiveId" clId="{A200075C-2580-4703-954D-8D85CC909C90}" dt="2024-01-14T12:37:27.285" v="55118" actId="207"/>
        <pc:sldMkLst>
          <pc:docMk/>
          <pc:sldMk cId="2131819591" sldId="532"/>
        </pc:sldMkLst>
        <pc:spChg chg="mod">
          <ac:chgData name="Henning Lange" userId="98112751d2bd8183" providerId="LiveId" clId="{A200075C-2580-4703-954D-8D85CC909C90}" dt="2024-01-14T12:37:27.285" v="55118" actId="207"/>
          <ac:spMkLst>
            <pc:docMk/>
            <pc:sldMk cId="2131819591" sldId="532"/>
            <ac:spMk id="2" creationId="{B9B96007-0451-A046-9F9E-DA1F8DA0C3B4}"/>
          </ac:spMkLst>
        </pc:spChg>
        <pc:spChg chg="mod">
          <ac:chgData name="Henning Lange" userId="98112751d2bd8183" providerId="LiveId" clId="{A200075C-2580-4703-954D-8D85CC909C90}" dt="2023-09-04T13:55:55.755" v="11500" actId="20577"/>
          <ac:spMkLst>
            <pc:docMk/>
            <pc:sldMk cId="2131819591" sldId="532"/>
            <ac:spMk id="4" creationId="{2C4C3482-9B33-2660-3978-04DF0B464A1C}"/>
          </ac:spMkLst>
        </pc:spChg>
      </pc:sldChg>
      <pc:sldChg chg="del">
        <pc:chgData name="Henning Lange" userId="98112751d2bd8183" providerId="LiveId" clId="{A200075C-2580-4703-954D-8D85CC909C90}" dt="2023-09-11T17:48:38.381" v="19397" actId="2696"/>
        <pc:sldMkLst>
          <pc:docMk/>
          <pc:sldMk cId="2241636108" sldId="533"/>
        </pc:sldMkLst>
      </pc:sldChg>
      <pc:sldChg chg="modSp del mod">
        <pc:chgData name="Henning Lange" userId="98112751d2bd8183" providerId="LiveId" clId="{A200075C-2580-4703-954D-8D85CC909C90}" dt="2023-09-11T17:48:38.381" v="19397" actId="2696"/>
        <pc:sldMkLst>
          <pc:docMk/>
          <pc:sldMk cId="4106784793" sldId="535"/>
        </pc:sldMkLst>
        <pc:spChg chg="mod">
          <ac:chgData name="Henning Lange" userId="98112751d2bd8183" providerId="LiveId" clId="{A200075C-2580-4703-954D-8D85CC909C90}" dt="2023-09-11T17:47:59.171" v="19371" actId="21"/>
          <ac:spMkLst>
            <pc:docMk/>
            <pc:sldMk cId="4106784793" sldId="535"/>
            <ac:spMk id="2" creationId="{31B4145B-8FEA-9B24-529E-F545FB43FECD}"/>
          </ac:spMkLst>
        </pc:spChg>
      </pc:sldChg>
      <pc:sldChg chg="addSp delSp modSp mod modNotesTx">
        <pc:chgData name="Henning Lange" userId="98112751d2bd8183" providerId="LiveId" clId="{A200075C-2580-4703-954D-8D85CC909C90}" dt="2024-01-17T16:40:52.984" v="56918" actId="6549"/>
        <pc:sldMkLst>
          <pc:docMk/>
          <pc:sldMk cId="4138119831" sldId="537"/>
        </pc:sldMkLst>
        <pc:spChg chg="add del mod ord">
          <ac:chgData name="Henning Lange" userId="98112751d2bd8183" providerId="LiveId" clId="{A200075C-2580-4703-954D-8D85CC909C90}" dt="2023-09-14T16:27:34.469" v="19736" actId="478"/>
          <ac:spMkLst>
            <pc:docMk/>
            <pc:sldMk cId="4138119831" sldId="537"/>
            <ac:spMk id="2" creationId="{46CD3EC8-D323-B1D7-3AC3-9ED06678C6BE}"/>
          </ac:spMkLst>
        </pc:spChg>
        <pc:spChg chg="mod">
          <ac:chgData name="Henning Lange" userId="98112751d2bd8183" providerId="LiveId" clId="{A200075C-2580-4703-954D-8D85CC909C90}" dt="2024-01-17T16:40:44.616" v="56917" actId="2711"/>
          <ac:spMkLst>
            <pc:docMk/>
            <pc:sldMk cId="4138119831" sldId="537"/>
            <ac:spMk id="3" creationId="{A280DEAD-56BF-95BF-7C22-CD920E05518C}"/>
          </ac:spMkLst>
        </pc:spChg>
      </pc:sldChg>
      <pc:sldChg chg="modSp mod">
        <pc:chgData name="Henning Lange" userId="98112751d2bd8183" providerId="LiveId" clId="{A200075C-2580-4703-954D-8D85CC909C90}" dt="2024-01-21T11:51:03.807" v="59053" actId="20577"/>
        <pc:sldMkLst>
          <pc:docMk/>
          <pc:sldMk cId="3557587923" sldId="538"/>
        </pc:sldMkLst>
        <pc:spChg chg="mod">
          <ac:chgData name="Henning Lange" userId="98112751d2bd8183" providerId="LiveId" clId="{A200075C-2580-4703-954D-8D85CC909C90}" dt="2024-01-21T11:51:03.807" v="59053" actId="20577"/>
          <ac:spMkLst>
            <pc:docMk/>
            <pc:sldMk cId="3557587923" sldId="538"/>
            <ac:spMk id="2" creationId="{46DD3A7D-1C97-D1A9-0600-00FA473AEE2F}"/>
          </ac:spMkLst>
        </pc:spChg>
      </pc:sldChg>
      <pc:sldChg chg="modSp mod ord modNotesTx">
        <pc:chgData name="Henning Lange" userId="98112751d2bd8183" providerId="LiveId" clId="{A200075C-2580-4703-954D-8D85CC909C90}" dt="2024-01-18T16:11:26.140" v="57347"/>
        <pc:sldMkLst>
          <pc:docMk/>
          <pc:sldMk cId="2607914290" sldId="539"/>
        </pc:sldMkLst>
        <pc:spChg chg="mod">
          <ac:chgData name="Henning Lange" userId="98112751d2bd8183" providerId="LiveId" clId="{A200075C-2580-4703-954D-8D85CC909C90}" dt="2024-01-18T16:10:15.494" v="57346" actId="207"/>
          <ac:spMkLst>
            <pc:docMk/>
            <pc:sldMk cId="2607914290" sldId="539"/>
            <ac:spMk id="2" creationId="{63833EEA-4C5B-EB5F-4285-D8DBD80E9683}"/>
          </ac:spMkLst>
        </pc:spChg>
      </pc:sldChg>
      <pc:sldChg chg="modSp mod ord modNotesTx">
        <pc:chgData name="Henning Lange" userId="98112751d2bd8183" providerId="LiveId" clId="{A200075C-2580-4703-954D-8D85CC909C90}" dt="2024-01-18T16:12:26.341" v="57348" actId="207"/>
        <pc:sldMkLst>
          <pc:docMk/>
          <pc:sldMk cId="1817595560" sldId="540"/>
        </pc:sldMkLst>
        <pc:spChg chg="mod">
          <ac:chgData name="Henning Lange" userId="98112751d2bd8183" providerId="LiveId" clId="{A200075C-2580-4703-954D-8D85CC909C90}" dt="2024-01-18T16:12:26.341" v="57348" actId="207"/>
          <ac:spMkLst>
            <pc:docMk/>
            <pc:sldMk cId="1817595560" sldId="540"/>
            <ac:spMk id="2" creationId="{2C9F3CAD-7FB7-6307-D1EF-BEFEF3B4F487}"/>
          </ac:spMkLst>
        </pc:spChg>
      </pc:sldChg>
      <pc:sldChg chg="delSp modSp mod ord modAnim">
        <pc:chgData name="Henning Lange" userId="98112751d2bd8183" providerId="LiveId" clId="{A200075C-2580-4703-954D-8D85CC909C90}" dt="2024-04-02T11:17:12.067" v="63040"/>
        <pc:sldMkLst>
          <pc:docMk/>
          <pc:sldMk cId="3922385001" sldId="541"/>
        </pc:sldMkLst>
        <pc:spChg chg="mod ord">
          <ac:chgData name="Henning Lange" userId="98112751d2bd8183" providerId="LiveId" clId="{A200075C-2580-4703-954D-8D85CC909C90}" dt="2024-04-02T11:17:12.067" v="63040"/>
          <ac:spMkLst>
            <pc:docMk/>
            <pc:sldMk cId="3922385001" sldId="541"/>
            <ac:spMk id="4" creationId="{B0A8C350-352D-01B5-A7BF-37A0E208BC60}"/>
          </ac:spMkLst>
        </pc:spChg>
        <pc:spChg chg="del mod">
          <ac:chgData name="Henning Lange" userId="98112751d2bd8183" providerId="LiveId" clId="{A200075C-2580-4703-954D-8D85CC909C90}" dt="2023-09-17T09:25:00.377" v="23354" actId="478"/>
          <ac:spMkLst>
            <pc:docMk/>
            <pc:sldMk cId="3922385001" sldId="541"/>
            <ac:spMk id="5" creationId="{3424DAFD-2EB7-4336-A008-AC5B35DFA942}"/>
          </ac:spMkLst>
        </pc:spChg>
      </pc:sldChg>
      <pc:sldChg chg="modSp mod modAnim">
        <pc:chgData name="Henning Lange" userId="98112751d2bd8183" providerId="LiveId" clId="{A200075C-2580-4703-954D-8D85CC909C90}" dt="2024-01-20T08:49:55.071" v="57450" actId="1076"/>
        <pc:sldMkLst>
          <pc:docMk/>
          <pc:sldMk cId="2823845546" sldId="542"/>
        </pc:sldMkLst>
        <pc:spChg chg="mod">
          <ac:chgData name="Henning Lange" userId="98112751d2bd8183" providerId="LiveId" clId="{A200075C-2580-4703-954D-8D85CC909C90}" dt="2024-01-20T08:49:45.617" v="57449" actId="20577"/>
          <ac:spMkLst>
            <pc:docMk/>
            <pc:sldMk cId="2823845546" sldId="542"/>
            <ac:spMk id="2" creationId="{A42525CC-A441-81B4-AF9F-066D2011C93E}"/>
          </ac:spMkLst>
        </pc:spChg>
        <pc:grpChg chg="mod">
          <ac:chgData name="Henning Lange" userId="98112751d2bd8183" providerId="LiveId" clId="{A200075C-2580-4703-954D-8D85CC909C90}" dt="2024-01-20T08:49:55.071" v="57450" actId="1076"/>
          <ac:grpSpMkLst>
            <pc:docMk/>
            <pc:sldMk cId="2823845546" sldId="542"/>
            <ac:grpSpMk id="23" creationId="{F9BC923A-155C-FD74-D976-095DCF1AC641}"/>
          </ac:grpSpMkLst>
        </pc:grpChg>
        <pc:grpChg chg="mod">
          <ac:chgData name="Henning Lange" userId="98112751d2bd8183" providerId="LiveId" clId="{A200075C-2580-4703-954D-8D85CC909C90}" dt="2024-01-20T08:49:55.071" v="57450" actId="1076"/>
          <ac:grpSpMkLst>
            <pc:docMk/>
            <pc:sldMk cId="2823845546" sldId="542"/>
            <ac:grpSpMk id="24" creationId="{711D379E-5617-DC97-BC64-F136C8C9787E}"/>
          </ac:grpSpMkLst>
        </pc:grpChg>
        <pc:grpChg chg="mod">
          <ac:chgData name="Henning Lange" userId="98112751d2bd8183" providerId="LiveId" clId="{A200075C-2580-4703-954D-8D85CC909C90}" dt="2024-01-20T08:49:55.071" v="57450" actId="1076"/>
          <ac:grpSpMkLst>
            <pc:docMk/>
            <pc:sldMk cId="2823845546" sldId="542"/>
            <ac:grpSpMk id="25" creationId="{04A9977F-22EF-D0C4-2527-5D2DED92E696}"/>
          </ac:grpSpMkLst>
        </pc:grpChg>
      </pc:sldChg>
      <pc:sldChg chg="modSp mod">
        <pc:chgData name="Henning Lange" userId="98112751d2bd8183" providerId="LiveId" clId="{A200075C-2580-4703-954D-8D85CC909C90}" dt="2024-01-20T08:48:12.664" v="57448" actId="1076"/>
        <pc:sldMkLst>
          <pc:docMk/>
          <pc:sldMk cId="3197170830" sldId="543"/>
        </pc:sldMkLst>
        <pc:spChg chg="mod">
          <ac:chgData name="Henning Lange" userId="98112751d2bd8183" providerId="LiveId" clId="{A200075C-2580-4703-954D-8D85CC909C90}" dt="2024-01-20T08:46:53.481" v="57440" actId="1076"/>
          <ac:spMkLst>
            <pc:docMk/>
            <pc:sldMk cId="3197170830" sldId="543"/>
            <ac:spMk id="13" creationId="{C78A36A5-FB8C-2D71-25E0-F30FAE0436B6}"/>
          </ac:spMkLst>
        </pc:spChg>
        <pc:spChg chg="mod">
          <ac:chgData name="Henning Lange" userId="98112751d2bd8183" providerId="LiveId" clId="{A200075C-2580-4703-954D-8D85CC909C90}" dt="2024-01-20T08:45:41.517" v="57431" actId="20577"/>
          <ac:spMkLst>
            <pc:docMk/>
            <pc:sldMk cId="3197170830" sldId="543"/>
            <ac:spMk id="14" creationId="{EC6EAF59-1A39-A919-2F7C-F8D705F444FB}"/>
          </ac:spMkLst>
        </pc:spChg>
        <pc:spChg chg="mod">
          <ac:chgData name="Henning Lange" userId="98112751d2bd8183" providerId="LiveId" clId="{A200075C-2580-4703-954D-8D85CC909C90}" dt="2024-01-20T08:46:48.880" v="57439" actId="688"/>
          <ac:spMkLst>
            <pc:docMk/>
            <pc:sldMk cId="3197170830" sldId="543"/>
            <ac:spMk id="26" creationId="{02FF79A3-1B62-D71A-91A2-7A9C9336EE69}"/>
          </ac:spMkLst>
        </pc:spChg>
        <pc:grpChg chg="mod">
          <ac:chgData name="Henning Lange" userId="98112751d2bd8183" providerId="LiveId" clId="{A200075C-2580-4703-954D-8D85CC909C90}" dt="2024-01-20T08:48:12.664" v="57448" actId="1076"/>
          <ac:grpSpMkLst>
            <pc:docMk/>
            <pc:sldMk cId="3197170830" sldId="543"/>
            <ac:grpSpMk id="6" creationId="{214A5FDA-BDC0-6324-8CEB-E7780BDA0587}"/>
          </ac:grpSpMkLst>
        </pc:grpChg>
        <pc:graphicFrameChg chg="mod">
          <ac:chgData name="Henning Lange" userId="98112751d2bd8183" providerId="LiveId" clId="{A200075C-2580-4703-954D-8D85CC909C90}" dt="2024-01-20T08:48:04.670" v="57446" actId="1076"/>
          <ac:graphicFrameMkLst>
            <pc:docMk/>
            <pc:sldMk cId="3197170830" sldId="543"/>
            <ac:graphicFrameMk id="7" creationId="{D0402339-70B1-CA55-8CF1-6F0E3D0313E6}"/>
          </ac:graphicFrameMkLst>
        </pc:graphicFrameChg>
        <pc:graphicFrameChg chg="mod">
          <ac:chgData name="Henning Lange" userId="98112751d2bd8183" providerId="LiveId" clId="{A200075C-2580-4703-954D-8D85CC909C90}" dt="2024-01-20T08:48:08.459" v="57447" actId="1076"/>
          <ac:graphicFrameMkLst>
            <pc:docMk/>
            <pc:sldMk cId="3197170830" sldId="543"/>
            <ac:graphicFrameMk id="8" creationId="{C9ECDE5A-0E25-BD5C-7D01-6FE9BE7B4992}"/>
          </ac:graphicFrameMkLst>
        </pc:graphicFrameChg>
        <pc:graphicFrameChg chg="mod">
          <ac:chgData name="Henning Lange" userId="98112751d2bd8183" providerId="LiveId" clId="{A200075C-2580-4703-954D-8D85CC909C90}" dt="2024-01-20T08:47:12.023" v="57443" actId="1076"/>
          <ac:graphicFrameMkLst>
            <pc:docMk/>
            <pc:sldMk cId="3197170830" sldId="543"/>
            <ac:graphicFrameMk id="9" creationId="{7FB8AD1F-E5E6-910D-D43E-50FA02ABC059}"/>
          </ac:graphicFrameMkLst>
        </pc:graphicFrameChg>
        <pc:graphicFrameChg chg="mod">
          <ac:chgData name="Henning Lange" userId="98112751d2bd8183" providerId="LiveId" clId="{A200075C-2580-4703-954D-8D85CC909C90}" dt="2024-01-20T08:47:08.493" v="57442" actId="1076"/>
          <ac:graphicFrameMkLst>
            <pc:docMk/>
            <pc:sldMk cId="3197170830" sldId="543"/>
            <ac:graphicFrameMk id="27" creationId="{3BA7E653-4D01-71C2-7F72-24315E2FD058}"/>
          </ac:graphicFrameMkLst>
        </pc:graphicFrameChg>
      </pc:sldChg>
      <pc:sldChg chg="modSp mod">
        <pc:chgData name="Henning Lange" userId="98112751d2bd8183" providerId="LiveId" clId="{A200075C-2580-4703-954D-8D85CC909C90}" dt="2024-01-20T09:41:43.378" v="57714" actId="20577"/>
        <pc:sldMkLst>
          <pc:docMk/>
          <pc:sldMk cId="1173363631" sldId="545"/>
        </pc:sldMkLst>
        <pc:spChg chg="mod">
          <ac:chgData name="Henning Lange" userId="98112751d2bd8183" providerId="LiveId" clId="{A200075C-2580-4703-954D-8D85CC909C90}" dt="2024-01-20T09:41:43.378" v="57714" actId="20577"/>
          <ac:spMkLst>
            <pc:docMk/>
            <pc:sldMk cId="1173363631" sldId="545"/>
            <ac:spMk id="4" creationId="{B0A8C350-352D-01B5-A7BF-37A0E208BC60}"/>
          </ac:spMkLst>
        </pc:spChg>
      </pc:sldChg>
      <pc:sldChg chg="modSp mod modAnim">
        <pc:chgData name="Henning Lange" userId="98112751d2bd8183" providerId="LiveId" clId="{A200075C-2580-4703-954D-8D85CC909C90}" dt="2024-01-21T11:51:11.559" v="59058" actId="20577"/>
        <pc:sldMkLst>
          <pc:docMk/>
          <pc:sldMk cId="1951633472" sldId="546"/>
        </pc:sldMkLst>
        <pc:spChg chg="mod">
          <ac:chgData name="Henning Lange" userId="98112751d2bd8183" providerId="LiveId" clId="{A200075C-2580-4703-954D-8D85CC909C90}" dt="2024-01-21T11:51:11.559" v="59058" actId="20577"/>
          <ac:spMkLst>
            <pc:docMk/>
            <pc:sldMk cId="1951633472" sldId="546"/>
            <ac:spMk id="4" creationId="{730B80EA-C9C5-E67B-C99C-FF9EDA8B7E29}"/>
          </ac:spMkLst>
        </pc:spChg>
      </pc:sldChg>
      <pc:sldChg chg="modSp mod ord modNotesTx">
        <pc:chgData name="Henning Lange" userId="98112751d2bd8183" providerId="LiveId" clId="{A200075C-2580-4703-954D-8D85CC909C90}" dt="2024-01-20T11:35:11.984" v="58264"/>
        <pc:sldMkLst>
          <pc:docMk/>
          <pc:sldMk cId="155476048" sldId="547"/>
        </pc:sldMkLst>
        <pc:spChg chg="mod">
          <ac:chgData name="Henning Lange" userId="98112751d2bd8183" providerId="LiveId" clId="{A200075C-2580-4703-954D-8D85CC909C90}" dt="2024-01-20T11:33:41.233" v="58260" actId="20577"/>
          <ac:spMkLst>
            <pc:docMk/>
            <pc:sldMk cId="155476048" sldId="547"/>
            <ac:spMk id="2" creationId="{12288A9C-86F8-B8D9-041B-923D98F8C30C}"/>
          </ac:spMkLst>
        </pc:spChg>
      </pc:sldChg>
      <pc:sldChg chg="modSp mod ord modNotesTx">
        <pc:chgData name="Henning Lange" userId="98112751d2bd8183" providerId="LiveId" clId="{A200075C-2580-4703-954D-8D85CC909C90}" dt="2024-01-20T11:33:13.007" v="58256"/>
        <pc:sldMkLst>
          <pc:docMk/>
          <pc:sldMk cId="3009076401" sldId="548"/>
        </pc:sldMkLst>
        <pc:spChg chg="mod">
          <ac:chgData name="Henning Lange" userId="98112751d2bd8183" providerId="LiveId" clId="{A200075C-2580-4703-954D-8D85CC909C90}" dt="2024-01-20T10:07:31.595" v="57719" actId="20577"/>
          <ac:spMkLst>
            <pc:docMk/>
            <pc:sldMk cId="3009076401" sldId="548"/>
            <ac:spMk id="2" creationId="{3292EA93-92CF-D95D-2162-A057787B0669}"/>
          </ac:spMkLst>
        </pc:spChg>
      </pc:sldChg>
      <pc:sldChg chg="modSp mod modNotesTx">
        <pc:chgData name="Henning Lange" userId="98112751d2bd8183" providerId="LiveId" clId="{A200075C-2580-4703-954D-8D85CC909C90}" dt="2024-01-20T17:13:18.010" v="58786" actId="20577"/>
        <pc:sldMkLst>
          <pc:docMk/>
          <pc:sldMk cId="81042060" sldId="549"/>
        </pc:sldMkLst>
        <pc:spChg chg="mod">
          <ac:chgData name="Henning Lange" userId="98112751d2bd8183" providerId="LiveId" clId="{A200075C-2580-4703-954D-8D85CC909C90}" dt="2024-01-20T10:43:50.783" v="57964"/>
          <ac:spMkLst>
            <pc:docMk/>
            <pc:sldMk cId="81042060" sldId="549"/>
            <ac:spMk id="2" creationId="{6F0A54BD-00E9-0C93-838B-A290A8CA2D39}"/>
          </ac:spMkLst>
        </pc:spChg>
        <pc:spChg chg="mod">
          <ac:chgData name="Henning Lange" userId="98112751d2bd8183" providerId="LiveId" clId="{A200075C-2580-4703-954D-8D85CC909C90}" dt="2024-01-20T17:13:18.010" v="58786" actId="20577"/>
          <ac:spMkLst>
            <pc:docMk/>
            <pc:sldMk cId="81042060" sldId="549"/>
            <ac:spMk id="4" creationId="{0B7D8E77-15EA-6A71-4E23-C3CA54F463FF}"/>
          </ac:spMkLst>
        </pc:spChg>
      </pc:sldChg>
      <pc:sldChg chg="del">
        <pc:chgData name="Henning Lange" userId="98112751d2bd8183" providerId="LiveId" clId="{A200075C-2580-4703-954D-8D85CC909C90}" dt="2023-09-20T14:50:22.898" v="25005" actId="2696"/>
        <pc:sldMkLst>
          <pc:docMk/>
          <pc:sldMk cId="4130053997" sldId="550"/>
        </pc:sldMkLst>
      </pc:sldChg>
      <pc:sldChg chg="modSp mod ord modNotesTx">
        <pc:chgData name="Henning Lange" userId="98112751d2bd8183" providerId="LiveId" clId="{A200075C-2580-4703-954D-8D85CC909C90}" dt="2024-01-20T11:58:18.614" v="58515"/>
        <pc:sldMkLst>
          <pc:docMk/>
          <pc:sldMk cId="745374124" sldId="551"/>
        </pc:sldMkLst>
        <pc:spChg chg="mod">
          <ac:chgData name="Henning Lange" userId="98112751d2bd8183" providerId="LiveId" clId="{A200075C-2580-4703-954D-8D85CC909C90}" dt="2024-01-20T11:56:52.525" v="58514" actId="6549"/>
          <ac:spMkLst>
            <pc:docMk/>
            <pc:sldMk cId="745374124" sldId="551"/>
            <ac:spMk id="2" creationId="{FA2CDAA7-40DB-6BBD-CC3A-0C83C2ED86D7}"/>
          </ac:spMkLst>
        </pc:spChg>
        <pc:spChg chg="mod">
          <ac:chgData name="Henning Lange" userId="98112751d2bd8183" providerId="LiveId" clId="{A200075C-2580-4703-954D-8D85CC909C90}" dt="2023-10-01T12:09:43.025" v="28503" actId="20577"/>
          <ac:spMkLst>
            <pc:docMk/>
            <pc:sldMk cId="745374124" sldId="551"/>
            <ac:spMk id="4" creationId="{0496CD1C-B0D5-C415-5946-66552BCD02AE}"/>
          </ac:spMkLst>
        </pc:spChg>
      </pc:sldChg>
      <pc:sldChg chg="modSp mod ord modNotesTx">
        <pc:chgData name="Henning Lange" userId="98112751d2bd8183" providerId="LiveId" clId="{A200075C-2580-4703-954D-8D85CC909C90}" dt="2024-01-20T11:52:46.715" v="58433"/>
        <pc:sldMkLst>
          <pc:docMk/>
          <pc:sldMk cId="3940077511" sldId="552"/>
        </pc:sldMkLst>
        <pc:spChg chg="mod">
          <ac:chgData name="Henning Lange" userId="98112751d2bd8183" providerId="LiveId" clId="{A200075C-2580-4703-954D-8D85CC909C90}" dt="2024-01-20T11:49:17.564" v="58432" actId="20577"/>
          <ac:spMkLst>
            <pc:docMk/>
            <pc:sldMk cId="3940077511" sldId="552"/>
            <ac:spMk id="2" creationId="{1AE99321-AD95-DB6D-35ED-C4E5145A4570}"/>
          </ac:spMkLst>
        </pc:spChg>
      </pc:sldChg>
      <pc:sldChg chg="modSp del mod">
        <pc:chgData name="Henning Lange" userId="98112751d2bd8183" providerId="LiveId" clId="{A200075C-2580-4703-954D-8D85CC909C90}" dt="2024-01-20T16:28:45.968" v="58746" actId="47"/>
        <pc:sldMkLst>
          <pc:docMk/>
          <pc:sldMk cId="3614752796" sldId="553"/>
        </pc:sldMkLst>
        <pc:spChg chg="mod">
          <ac:chgData name="Henning Lange" userId="98112751d2bd8183" providerId="LiveId" clId="{A200075C-2580-4703-954D-8D85CC909C90}" dt="2024-01-20T16:28:28.846" v="58738" actId="21"/>
          <ac:spMkLst>
            <pc:docMk/>
            <pc:sldMk cId="3614752796" sldId="553"/>
            <ac:spMk id="2" creationId="{3F5B6790-B788-18F4-333D-EDEE20E5AF91}"/>
          </ac:spMkLst>
        </pc:spChg>
        <pc:spChg chg="mod">
          <ac:chgData name="Henning Lange" userId="98112751d2bd8183" providerId="LiveId" clId="{A200075C-2580-4703-954D-8D85CC909C90}" dt="2023-10-01T09:03:23.970" v="26942" actId="313"/>
          <ac:spMkLst>
            <pc:docMk/>
            <pc:sldMk cId="3614752796" sldId="553"/>
            <ac:spMk id="4" creationId="{E11BA3CE-2EB8-BFCF-7FBC-6566F26465EF}"/>
          </ac:spMkLst>
        </pc:spChg>
      </pc:sldChg>
      <pc:sldChg chg="modSp mod modNotesTx">
        <pc:chgData name="Henning Lange" userId="98112751d2bd8183" providerId="LiveId" clId="{A200075C-2580-4703-954D-8D85CC909C90}" dt="2024-01-20T17:17:56.387" v="58792"/>
        <pc:sldMkLst>
          <pc:docMk/>
          <pc:sldMk cId="2110035528" sldId="554"/>
        </pc:sldMkLst>
        <pc:spChg chg="mod">
          <ac:chgData name="Henning Lange" userId="98112751d2bd8183" providerId="LiveId" clId="{A200075C-2580-4703-954D-8D85CC909C90}" dt="2023-10-01T10:08:11.842" v="27791" actId="20577"/>
          <ac:spMkLst>
            <pc:docMk/>
            <pc:sldMk cId="2110035528" sldId="554"/>
            <ac:spMk id="2" creationId="{5F000CC2-5B5C-CE62-0BBD-D85B30C2C388}"/>
          </ac:spMkLst>
        </pc:spChg>
      </pc:sldChg>
      <pc:sldChg chg="del">
        <pc:chgData name="Henning Lange" userId="98112751d2bd8183" providerId="LiveId" clId="{A200075C-2580-4703-954D-8D85CC909C90}" dt="2023-10-01T10:03:02.576" v="27760" actId="2696"/>
        <pc:sldMkLst>
          <pc:docMk/>
          <pc:sldMk cId="4190714488" sldId="555"/>
        </pc:sldMkLst>
      </pc:sldChg>
      <pc:sldChg chg="modSp del mod">
        <pc:chgData name="Henning Lange" userId="98112751d2bd8183" providerId="LiveId" clId="{A200075C-2580-4703-954D-8D85CC909C90}" dt="2024-01-20T17:49:28.933" v="58886" actId="47"/>
        <pc:sldMkLst>
          <pc:docMk/>
          <pc:sldMk cId="3344370721" sldId="556"/>
        </pc:sldMkLst>
        <pc:spChg chg="mod">
          <ac:chgData name="Henning Lange" userId="98112751d2bd8183" providerId="LiveId" clId="{A200075C-2580-4703-954D-8D85CC909C90}" dt="2024-01-20T17:49:15.400" v="58882" actId="21"/>
          <ac:spMkLst>
            <pc:docMk/>
            <pc:sldMk cId="3344370721" sldId="556"/>
            <ac:spMk id="2" creationId="{9696928D-97DD-49D4-92DA-59871B3438DB}"/>
          </ac:spMkLst>
        </pc:spChg>
      </pc:sldChg>
      <pc:sldChg chg="modSp mod">
        <pc:chgData name="Henning Lange" userId="98112751d2bd8183" providerId="LiveId" clId="{A200075C-2580-4703-954D-8D85CC909C90}" dt="2024-01-21T11:51:38.999" v="59090" actId="20577"/>
        <pc:sldMkLst>
          <pc:docMk/>
          <pc:sldMk cId="3427981710" sldId="557"/>
        </pc:sldMkLst>
        <pc:spChg chg="mod">
          <ac:chgData name="Henning Lange" userId="98112751d2bd8183" providerId="LiveId" clId="{A200075C-2580-4703-954D-8D85CC909C90}" dt="2024-01-21T11:51:38.999" v="59090" actId="20577"/>
          <ac:spMkLst>
            <pc:docMk/>
            <pc:sldMk cId="3427981710" sldId="557"/>
            <ac:spMk id="2" creationId="{46DD3A7D-1C97-D1A9-0600-00FA473AEE2F}"/>
          </ac:spMkLst>
        </pc:spChg>
        <pc:spChg chg="mod">
          <ac:chgData name="Henning Lange" userId="98112751d2bd8183" providerId="LiveId" clId="{A200075C-2580-4703-954D-8D85CC909C90}" dt="2024-01-21T11:47:11.138" v="58896" actId="20577"/>
          <ac:spMkLst>
            <pc:docMk/>
            <pc:sldMk cId="3427981710" sldId="557"/>
            <ac:spMk id="4" creationId="{C83C680D-D76F-7D9F-4009-21693BD29C76}"/>
          </ac:spMkLst>
        </pc:spChg>
      </pc:sldChg>
      <pc:sldChg chg="modSp mod modNotesTx">
        <pc:chgData name="Henning Lange" userId="98112751d2bd8183" providerId="LiveId" clId="{A200075C-2580-4703-954D-8D85CC909C90}" dt="2024-01-21T12:11:29.782" v="59097"/>
        <pc:sldMkLst>
          <pc:docMk/>
          <pc:sldMk cId="292268317" sldId="558"/>
        </pc:sldMkLst>
        <pc:spChg chg="mod">
          <ac:chgData name="Henning Lange" userId="98112751d2bd8183" providerId="LiveId" clId="{A200075C-2580-4703-954D-8D85CC909C90}" dt="2023-10-04T14:14:46.032" v="29266" actId="207"/>
          <ac:spMkLst>
            <pc:docMk/>
            <pc:sldMk cId="292268317" sldId="558"/>
            <ac:spMk id="2" creationId="{9B54BF2B-9A25-BB41-6948-51386BF20A7C}"/>
          </ac:spMkLst>
        </pc:spChg>
      </pc:sldChg>
      <pc:sldChg chg="del">
        <pc:chgData name="Henning Lange" userId="98112751d2bd8183" providerId="LiveId" clId="{A200075C-2580-4703-954D-8D85CC909C90}" dt="2023-10-04T14:34:02.740" v="29277" actId="2696"/>
        <pc:sldMkLst>
          <pc:docMk/>
          <pc:sldMk cId="2526960646" sldId="559"/>
        </pc:sldMkLst>
      </pc:sldChg>
      <pc:sldChg chg="modSp del mod">
        <pc:chgData name="Henning Lange" userId="98112751d2bd8183" providerId="LiveId" clId="{A200075C-2580-4703-954D-8D85CC909C90}" dt="2024-01-21T11:50:08.199" v="59010" actId="2696"/>
        <pc:sldMkLst>
          <pc:docMk/>
          <pc:sldMk cId="1617149563" sldId="560"/>
        </pc:sldMkLst>
        <pc:spChg chg="mod">
          <ac:chgData name="Henning Lange" userId="98112751d2bd8183" providerId="LiveId" clId="{A200075C-2580-4703-954D-8D85CC909C90}" dt="2024-01-21T11:49:54.364" v="59007" actId="21"/>
          <ac:spMkLst>
            <pc:docMk/>
            <pc:sldMk cId="1617149563" sldId="560"/>
            <ac:spMk id="2" creationId="{3F5B6790-B788-18F4-333D-EDEE20E5AF91}"/>
          </ac:spMkLst>
        </pc:spChg>
      </pc:sldChg>
      <pc:sldChg chg="modSp mod">
        <pc:chgData name="Henning Lange" userId="98112751d2bd8183" providerId="LiveId" clId="{A200075C-2580-4703-954D-8D85CC909C90}" dt="2024-01-21T16:39:32.605" v="59423" actId="20577"/>
        <pc:sldMkLst>
          <pc:docMk/>
          <pc:sldMk cId="2479057493" sldId="561"/>
        </pc:sldMkLst>
        <pc:spChg chg="mod">
          <ac:chgData name="Henning Lange" userId="98112751d2bd8183" providerId="LiveId" clId="{A200075C-2580-4703-954D-8D85CC909C90}" dt="2024-01-21T16:39:32.605" v="59423" actId="20577"/>
          <ac:spMkLst>
            <pc:docMk/>
            <pc:sldMk cId="2479057493" sldId="561"/>
            <ac:spMk id="2" creationId="{5F26B276-6D3F-C313-120D-C2E40F06B87A}"/>
          </ac:spMkLst>
        </pc:spChg>
      </pc:sldChg>
      <pc:sldChg chg="del">
        <pc:chgData name="Henning Lange" userId="98112751d2bd8183" providerId="LiveId" clId="{A200075C-2580-4703-954D-8D85CC909C90}" dt="2023-10-06T14:54:21.519" v="30940" actId="2696"/>
        <pc:sldMkLst>
          <pc:docMk/>
          <pc:sldMk cId="39698914" sldId="562"/>
        </pc:sldMkLst>
      </pc:sldChg>
      <pc:sldChg chg="modSp mod modNotesTx">
        <pc:chgData name="Henning Lange" userId="98112751d2bd8183" providerId="LiveId" clId="{A200075C-2580-4703-954D-8D85CC909C90}" dt="2023-10-05T16:53:29.470" v="29673"/>
        <pc:sldMkLst>
          <pc:docMk/>
          <pc:sldMk cId="3788866875" sldId="563"/>
        </pc:sldMkLst>
        <pc:spChg chg="mod">
          <ac:chgData name="Henning Lange" userId="98112751d2bd8183" providerId="LiveId" clId="{A200075C-2580-4703-954D-8D85CC909C90}" dt="2023-10-05T16:39:23.389" v="29668" actId="207"/>
          <ac:spMkLst>
            <pc:docMk/>
            <pc:sldMk cId="3788866875" sldId="563"/>
            <ac:spMk id="4" creationId="{F1A475F6-9F3F-A338-74BA-35D1295908B7}"/>
          </ac:spMkLst>
        </pc:spChg>
      </pc:sldChg>
      <pc:sldChg chg="modSp mod ord modNotesTx">
        <pc:chgData name="Henning Lange" userId="98112751d2bd8183" providerId="LiveId" clId="{A200075C-2580-4703-954D-8D85CC909C90}" dt="2024-01-21T16:59:57.156" v="59429"/>
        <pc:sldMkLst>
          <pc:docMk/>
          <pc:sldMk cId="1351015237" sldId="564"/>
        </pc:sldMkLst>
        <pc:spChg chg="mod">
          <ac:chgData name="Henning Lange" userId="98112751d2bd8183" providerId="LiveId" clId="{A200075C-2580-4703-954D-8D85CC909C90}" dt="2023-10-06T13:15:17.115" v="30415" actId="20577"/>
          <ac:spMkLst>
            <pc:docMk/>
            <pc:sldMk cId="1351015237" sldId="564"/>
            <ac:spMk id="2" creationId="{68CB5120-2B95-6076-F614-FF73CF9C8DC7}"/>
          </ac:spMkLst>
        </pc:spChg>
      </pc:sldChg>
      <pc:sldChg chg="modSp del mod modNotesTx">
        <pc:chgData name="Henning Lange" userId="98112751d2bd8183" providerId="LiveId" clId="{A200075C-2580-4703-954D-8D85CC909C90}" dt="2024-01-21T17:15:09.758" v="59471" actId="2696"/>
        <pc:sldMkLst>
          <pc:docMk/>
          <pc:sldMk cId="1779050326" sldId="565"/>
        </pc:sldMkLst>
        <pc:spChg chg="mod">
          <ac:chgData name="Henning Lange" userId="98112751d2bd8183" providerId="LiveId" clId="{A200075C-2580-4703-954D-8D85CC909C90}" dt="2023-10-06T13:17:19.677" v="30464" actId="33524"/>
          <ac:spMkLst>
            <pc:docMk/>
            <pc:sldMk cId="1779050326" sldId="565"/>
            <ac:spMk id="2" creationId="{5E839250-4A20-65D1-86F2-E55E25E3A927}"/>
          </ac:spMkLst>
        </pc:spChg>
      </pc:sldChg>
      <pc:sldChg chg="addSp delSp modSp mod modClrScheme chgLayout modNotesTx">
        <pc:chgData name="Henning Lange" userId="98112751d2bd8183" providerId="LiveId" clId="{A200075C-2580-4703-954D-8D85CC909C90}" dt="2023-12-17T14:16:09.421" v="54075" actId="20577"/>
        <pc:sldMkLst>
          <pc:docMk/>
          <pc:sldMk cId="2626642980" sldId="566"/>
        </pc:sldMkLst>
        <pc:spChg chg="mod ord">
          <ac:chgData name="Henning Lange" userId="98112751d2bd8183" providerId="LiveId" clId="{A200075C-2580-4703-954D-8D85CC909C90}" dt="2023-12-17T13:46:37.937" v="54058" actId="207"/>
          <ac:spMkLst>
            <pc:docMk/>
            <pc:sldMk cId="2626642980" sldId="566"/>
            <ac:spMk id="2" creationId="{238ACEED-DBD9-EA76-6BC4-8B464E6B32A2}"/>
          </ac:spMkLst>
        </pc:spChg>
        <pc:spChg chg="del">
          <ac:chgData name="Henning Lange" userId="98112751d2bd8183" providerId="LiveId" clId="{A200075C-2580-4703-954D-8D85CC909C90}" dt="2023-09-01T14:22:42.565" v="10005" actId="700"/>
          <ac:spMkLst>
            <pc:docMk/>
            <pc:sldMk cId="2626642980" sldId="566"/>
            <ac:spMk id="3" creationId="{90EB8C6D-B409-A65B-FC29-BA6E41937CB4}"/>
          </ac:spMkLst>
        </pc:spChg>
        <pc:spChg chg="add mod ord">
          <ac:chgData name="Henning Lange" userId="98112751d2bd8183" providerId="LiveId" clId="{A200075C-2580-4703-954D-8D85CC909C90}" dt="2023-09-01T14:22:45.937" v="10017" actId="20577"/>
          <ac:spMkLst>
            <pc:docMk/>
            <pc:sldMk cId="2626642980" sldId="566"/>
            <ac:spMk id="4" creationId="{FEB265C8-F2D4-B101-07D1-D172D8C6BB8A}"/>
          </ac:spMkLst>
        </pc:spChg>
      </pc:sldChg>
      <pc:sldChg chg="modSp mod ord">
        <pc:chgData name="Henning Lange" userId="98112751d2bd8183" providerId="LiveId" clId="{A200075C-2580-4703-954D-8D85CC909C90}" dt="2023-10-30T12:34:37.993" v="36148"/>
        <pc:sldMkLst>
          <pc:docMk/>
          <pc:sldMk cId="3260242677" sldId="567"/>
        </pc:sldMkLst>
        <pc:spChg chg="mod">
          <ac:chgData name="Henning Lange" userId="98112751d2bd8183" providerId="LiveId" clId="{A200075C-2580-4703-954D-8D85CC909C90}" dt="2023-10-27T12:12:12.515" v="34546" actId="20577"/>
          <ac:spMkLst>
            <pc:docMk/>
            <pc:sldMk cId="3260242677" sldId="567"/>
            <ac:spMk id="2" creationId="{04907137-3B13-82A8-CAC1-353A5DBD8B6B}"/>
          </ac:spMkLst>
        </pc:spChg>
      </pc:sldChg>
      <pc:sldChg chg="modSp mod">
        <pc:chgData name="Henning Lange" userId="98112751d2bd8183" providerId="LiveId" clId="{A200075C-2580-4703-954D-8D85CC909C90}" dt="2024-01-22T19:04:55.014" v="60093" actId="20577"/>
        <pc:sldMkLst>
          <pc:docMk/>
          <pc:sldMk cId="1423029517" sldId="568"/>
        </pc:sldMkLst>
        <pc:spChg chg="mod">
          <ac:chgData name="Henning Lange" userId="98112751d2bd8183" providerId="LiveId" clId="{A200075C-2580-4703-954D-8D85CC909C90}" dt="2024-01-22T19:04:55.014" v="60093" actId="20577"/>
          <ac:spMkLst>
            <pc:docMk/>
            <pc:sldMk cId="1423029517" sldId="568"/>
            <ac:spMk id="2" creationId="{0EB18194-E0FB-83EB-3642-C66F157ECC69}"/>
          </ac:spMkLst>
        </pc:spChg>
      </pc:sldChg>
      <pc:sldChg chg="modSp mod">
        <pc:chgData name="Henning Lange" userId="98112751d2bd8183" providerId="LiveId" clId="{A200075C-2580-4703-954D-8D85CC909C90}" dt="2023-10-27T12:16:27.488" v="34699" actId="20577"/>
        <pc:sldMkLst>
          <pc:docMk/>
          <pc:sldMk cId="792926444" sldId="570"/>
        </pc:sldMkLst>
        <pc:spChg chg="mod">
          <ac:chgData name="Henning Lange" userId="98112751d2bd8183" providerId="LiveId" clId="{A200075C-2580-4703-954D-8D85CC909C90}" dt="2023-10-27T12:16:27.488" v="34699" actId="20577"/>
          <ac:spMkLst>
            <pc:docMk/>
            <pc:sldMk cId="792926444" sldId="570"/>
            <ac:spMk id="2" creationId="{AD705112-281E-8928-E289-E7C97931F8F6}"/>
          </ac:spMkLst>
        </pc:spChg>
        <pc:spChg chg="mod">
          <ac:chgData name="Henning Lange" userId="98112751d2bd8183" providerId="LiveId" clId="{A200075C-2580-4703-954D-8D85CC909C90}" dt="2023-10-08T16:21:17.118" v="31140" actId="27636"/>
          <ac:spMkLst>
            <pc:docMk/>
            <pc:sldMk cId="792926444" sldId="570"/>
            <ac:spMk id="4" creationId="{665BB6B2-7531-CF9B-0E69-583DD7A5901F}"/>
          </ac:spMkLst>
        </pc:spChg>
      </pc:sldChg>
      <pc:sldChg chg="del">
        <pc:chgData name="Henning Lange" userId="98112751d2bd8183" providerId="LiveId" clId="{A200075C-2580-4703-954D-8D85CC909C90}" dt="2023-10-08T16:23:35.459" v="31426" actId="2696"/>
        <pc:sldMkLst>
          <pc:docMk/>
          <pc:sldMk cId="1739604865" sldId="571"/>
        </pc:sldMkLst>
      </pc:sldChg>
      <pc:sldChg chg="del">
        <pc:chgData name="Henning Lange" userId="98112751d2bd8183" providerId="LiveId" clId="{A200075C-2580-4703-954D-8D85CC909C90}" dt="2023-10-08T16:23:37.477" v="31427" actId="2696"/>
        <pc:sldMkLst>
          <pc:docMk/>
          <pc:sldMk cId="4065014000" sldId="572"/>
        </pc:sldMkLst>
      </pc:sldChg>
      <pc:sldChg chg="modSp mod modNotesTx">
        <pc:chgData name="Henning Lange" userId="98112751d2bd8183" providerId="LiveId" clId="{A200075C-2580-4703-954D-8D85CC909C90}" dt="2024-01-22T19:14:41.805" v="60150" actId="5793"/>
        <pc:sldMkLst>
          <pc:docMk/>
          <pc:sldMk cId="2541007598" sldId="573"/>
        </pc:sldMkLst>
        <pc:spChg chg="mod">
          <ac:chgData name="Henning Lange" userId="98112751d2bd8183" providerId="LiveId" clId="{A200075C-2580-4703-954D-8D85CC909C90}" dt="2024-01-22T19:14:41.805" v="60150" actId="5793"/>
          <ac:spMkLst>
            <pc:docMk/>
            <pc:sldMk cId="2541007598" sldId="573"/>
            <ac:spMk id="2" creationId="{A961B8B2-26F0-8F47-B02F-50852293F3DB}"/>
          </ac:spMkLst>
        </pc:spChg>
      </pc:sldChg>
      <pc:sldChg chg="modSp del mod">
        <pc:chgData name="Henning Lange" userId="98112751d2bd8183" providerId="LiveId" clId="{A200075C-2580-4703-954D-8D85CC909C90}" dt="2023-08-17T14:53:09.368" v="3946" actId="2696"/>
        <pc:sldMkLst>
          <pc:docMk/>
          <pc:sldMk cId="2380296178" sldId="574"/>
        </pc:sldMkLst>
        <pc:spChg chg="mod">
          <ac:chgData name="Henning Lange" userId="98112751d2bd8183" providerId="LiveId" clId="{A200075C-2580-4703-954D-8D85CC909C90}" dt="2023-08-17T14:53:01.045" v="3944" actId="21"/>
          <ac:spMkLst>
            <pc:docMk/>
            <pc:sldMk cId="2380296178" sldId="574"/>
            <ac:spMk id="6" creationId="{8C7ED349-332D-55AE-8B78-B9B57420D66F}"/>
          </ac:spMkLst>
        </pc:spChg>
        <pc:spChg chg="mod">
          <ac:chgData name="Henning Lange" userId="98112751d2bd8183" providerId="LiveId" clId="{A200075C-2580-4703-954D-8D85CC909C90}" dt="2023-08-17T14:48:32.481" v="3782" actId="6549"/>
          <ac:spMkLst>
            <pc:docMk/>
            <pc:sldMk cId="2380296178" sldId="574"/>
            <ac:spMk id="7" creationId="{3158B46E-3121-638C-54D8-F2A312B278BD}"/>
          </ac:spMkLst>
        </pc:spChg>
      </pc:sldChg>
      <pc:sldChg chg="modSp mod modAnim modNotesTx">
        <pc:chgData name="Henning Lange" userId="98112751d2bd8183" providerId="LiveId" clId="{A200075C-2580-4703-954D-8D85CC909C90}" dt="2024-01-22T19:43:48.788" v="60163"/>
        <pc:sldMkLst>
          <pc:docMk/>
          <pc:sldMk cId="2040071165" sldId="575"/>
        </pc:sldMkLst>
        <pc:spChg chg="mod">
          <ac:chgData name="Henning Lange" userId="98112751d2bd8183" providerId="LiveId" clId="{A200075C-2580-4703-954D-8D85CC909C90}" dt="2023-10-29T17:42:39.127" v="35941" actId="207"/>
          <ac:spMkLst>
            <pc:docMk/>
            <pc:sldMk cId="2040071165" sldId="575"/>
            <ac:spMk id="2" creationId="{457EE5BE-3FAA-8E81-92F6-DC12C523A7E2}"/>
          </ac:spMkLst>
        </pc:spChg>
      </pc:sldChg>
      <pc:sldChg chg="del">
        <pc:chgData name="Henning Lange" userId="98112751d2bd8183" providerId="LiveId" clId="{A200075C-2580-4703-954D-8D85CC909C90}" dt="2023-11-13T18:21:17.985" v="40742" actId="47"/>
        <pc:sldMkLst>
          <pc:docMk/>
          <pc:sldMk cId="2662568101" sldId="576"/>
        </pc:sldMkLst>
      </pc:sldChg>
      <pc:sldChg chg="modSp mod modNotesTx">
        <pc:chgData name="Henning Lange" userId="98112751d2bd8183" providerId="LiveId" clId="{A200075C-2580-4703-954D-8D85CC909C90}" dt="2024-02-04T10:16:35.289" v="61872"/>
        <pc:sldMkLst>
          <pc:docMk/>
          <pc:sldMk cId="1516489515" sldId="579"/>
        </pc:sldMkLst>
        <pc:spChg chg="mod">
          <ac:chgData name="Henning Lange" userId="98112751d2bd8183" providerId="LiveId" clId="{A200075C-2580-4703-954D-8D85CC909C90}" dt="2023-11-27T14:36:26.654" v="41453" actId="207"/>
          <ac:spMkLst>
            <pc:docMk/>
            <pc:sldMk cId="1516489515" sldId="579"/>
            <ac:spMk id="2" creationId="{066F3A6A-5C3F-68FB-FBDE-3CCAAAF8026C}"/>
          </ac:spMkLst>
        </pc:spChg>
      </pc:sldChg>
      <pc:sldChg chg="modSp mod modNotesTx">
        <pc:chgData name="Henning Lange" userId="98112751d2bd8183" providerId="LiveId" clId="{A200075C-2580-4703-954D-8D85CC909C90}" dt="2023-11-27T15:58:39.800" v="41592" actId="207"/>
        <pc:sldMkLst>
          <pc:docMk/>
          <pc:sldMk cId="1624948452" sldId="580"/>
        </pc:sldMkLst>
        <pc:spChg chg="mod">
          <ac:chgData name="Henning Lange" userId="98112751d2bd8183" providerId="LiveId" clId="{A200075C-2580-4703-954D-8D85CC909C90}" dt="2023-11-27T15:58:39.800" v="41592" actId="207"/>
          <ac:spMkLst>
            <pc:docMk/>
            <pc:sldMk cId="1624948452" sldId="580"/>
            <ac:spMk id="4" creationId="{F8F8C584-1FCB-8900-5903-EB69104D8E5D}"/>
          </ac:spMkLst>
        </pc:spChg>
      </pc:sldChg>
      <pc:sldChg chg="modSp mod modNotesTx">
        <pc:chgData name="Henning Lange" userId="98112751d2bd8183" providerId="LiveId" clId="{A200075C-2580-4703-954D-8D85CC909C90}" dt="2024-02-04T10:40:01.967" v="61887"/>
        <pc:sldMkLst>
          <pc:docMk/>
          <pc:sldMk cId="2566148351" sldId="581"/>
        </pc:sldMkLst>
        <pc:spChg chg="mod">
          <ac:chgData name="Henning Lange" userId="98112751d2bd8183" providerId="LiveId" clId="{A200075C-2580-4703-954D-8D85CC909C90}" dt="2023-12-01T12:39:57.050" v="42947" actId="207"/>
          <ac:spMkLst>
            <pc:docMk/>
            <pc:sldMk cId="2566148351" sldId="581"/>
            <ac:spMk id="4" creationId="{ECAFA886-258C-7E3B-DF48-A5A5FCB69714}"/>
          </ac:spMkLst>
        </pc:spChg>
        <pc:spChg chg="mod">
          <ac:chgData name="Henning Lange" userId="98112751d2bd8183" providerId="LiveId" clId="{A200075C-2580-4703-954D-8D85CC909C90}" dt="2023-11-27T15:54:41.277" v="41582" actId="27636"/>
          <ac:spMkLst>
            <pc:docMk/>
            <pc:sldMk cId="2566148351" sldId="581"/>
            <ac:spMk id="5" creationId="{C370E604-9D61-1C36-3212-C45D95521913}"/>
          </ac:spMkLst>
        </pc:spChg>
      </pc:sldChg>
      <pc:sldChg chg="modSp mod modNotesTx">
        <pc:chgData name="Henning Lange" userId="98112751d2bd8183" providerId="LiveId" clId="{A200075C-2580-4703-954D-8D85CC909C90}" dt="2024-04-20T15:19:31.892" v="63652"/>
        <pc:sldMkLst>
          <pc:docMk/>
          <pc:sldMk cId="1405530125" sldId="582"/>
        </pc:sldMkLst>
        <pc:spChg chg="mod">
          <ac:chgData name="Henning Lange" userId="98112751d2bd8183" providerId="LiveId" clId="{A200075C-2580-4703-954D-8D85CC909C90}" dt="2023-09-14T16:28:14.484" v="19749" actId="20577"/>
          <ac:spMkLst>
            <pc:docMk/>
            <pc:sldMk cId="1405530125" sldId="582"/>
            <ac:spMk id="6" creationId="{6E0ADFB9-24B3-DA34-97C5-466762A3C405}"/>
          </ac:spMkLst>
        </pc:spChg>
      </pc:sldChg>
      <pc:sldChg chg="modSp mod modNotesTx">
        <pc:chgData name="Henning Lange" userId="98112751d2bd8183" providerId="LiveId" clId="{A200075C-2580-4703-954D-8D85CC909C90}" dt="2024-02-04T10:39:41.699" v="61886"/>
        <pc:sldMkLst>
          <pc:docMk/>
          <pc:sldMk cId="2721664584" sldId="583"/>
        </pc:sldMkLst>
        <pc:spChg chg="mod">
          <ac:chgData name="Henning Lange" userId="98112751d2bd8183" providerId="LiveId" clId="{A200075C-2580-4703-954D-8D85CC909C90}" dt="2023-12-01T12:42:21.183" v="43184" actId="20577"/>
          <ac:spMkLst>
            <pc:docMk/>
            <pc:sldMk cId="2721664584" sldId="583"/>
            <ac:spMk id="2" creationId="{129B1F9C-8B43-06CE-C2A7-A3E1B0B91220}"/>
          </ac:spMkLst>
        </pc:spChg>
      </pc:sldChg>
      <pc:sldChg chg="modSp mod modNotesTx">
        <pc:chgData name="Henning Lange" userId="98112751d2bd8183" providerId="LiveId" clId="{A200075C-2580-4703-954D-8D85CC909C90}" dt="2024-02-04T10:17:25.434" v="61873"/>
        <pc:sldMkLst>
          <pc:docMk/>
          <pc:sldMk cId="1557608652" sldId="584"/>
        </pc:sldMkLst>
        <pc:spChg chg="mod">
          <ac:chgData name="Henning Lange" userId="98112751d2bd8183" providerId="LiveId" clId="{A200075C-2580-4703-954D-8D85CC909C90}" dt="2023-11-27T14:55:01.892" v="41527" actId="20577"/>
          <ac:spMkLst>
            <pc:docMk/>
            <pc:sldMk cId="1557608652" sldId="584"/>
            <ac:spMk id="2" creationId="{44B323AF-8D23-ACBB-4DE9-1486BF269848}"/>
          </ac:spMkLst>
        </pc:spChg>
      </pc:sldChg>
      <pc:sldChg chg="modSp mod modNotesTx">
        <pc:chgData name="Henning Lange" userId="98112751d2bd8183" providerId="LiveId" clId="{A200075C-2580-4703-954D-8D85CC909C90}" dt="2024-02-04T12:44:42.570" v="61922"/>
        <pc:sldMkLst>
          <pc:docMk/>
          <pc:sldMk cId="2640958996" sldId="585"/>
        </pc:sldMkLst>
        <pc:spChg chg="mod">
          <ac:chgData name="Henning Lange" userId="98112751d2bd8183" providerId="LiveId" clId="{A200075C-2580-4703-954D-8D85CC909C90}" dt="2023-12-01T13:49:07.190" v="43225" actId="20577"/>
          <ac:spMkLst>
            <pc:docMk/>
            <pc:sldMk cId="2640958996" sldId="585"/>
            <ac:spMk id="2" creationId="{6CBBEF49-3A68-3FEA-78AD-B7318B68E741}"/>
          </ac:spMkLst>
        </pc:spChg>
      </pc:sldChg>
      <pc:sldChg chg="modSp del mod">
        <pc:chgData name="Henning Lange" userId="98112751d2bd8183" providerId="LiveId" clId="{A200075C-2580-4703-954D-8D85CC909C90}" dt="2023-12-01T13:49:09.230" v="43226" actId="2696"/>
        <pc:sldMkLst>
          <pc:docMk/>
          <pc:sldMk cId="2112730421" sldId="586"/>
        </pc:sldMkLst>
        <pc:spChg chg="mod">
          <ac:chgData name="Henning Lange" userId="98112751d2bd8183" providerId="LiveId" clId="{A200075C-2580-4703-954D-8D85CC909C90}" dt="2023-12-01T13:49:02.395" v="43221" actId="21"/>
          <ac:spMkLst>
            <pc:docMk/>
            <pc:sldMk cId="2112730421" sldId="586"/>
            <ac:spMk id="2" creationId="{324B742C-EDB0-5F97-EA6A-2A288912E4FD}"/>
          </ac:spMkLst>
        </pc:spChg>
      </pc:sldChg>
      <pc:sldChg chg="modSp mod modNotesTx">
        <pc:chgData name="Henning Lange" userId="98112751d2bd8183" providerId="LiveId" clId="{A200075C-2580-4703-954D-8D85CC909C90}" dt="2024-02-04T12:47:32.505" v="61923"/>
        <pc:sldMkLst>
          <pc:docMk/>
          <pc:sldMk cId="1344097099" sldId="587"/>
        </pc:sldMkLst>
        <pc:spChg chg="mod">
          <ac:chgData name="Henning Lange" userId="98112751d2bd8183" providerId="LiveId" clId="{A200075C-2580-4703-954D-8D85CC909C90}" dt="2024-01-12T15:54:48.965" v="54489" actId="790"/>
          <ac:spMkLst>
            <pc:docMk/>
            <pc:sldMk cId="1344097099" sldId="587"/>
            <ac:spMk id="5" creationId="{1DE9F733-8330-F9A8-3237-14BF06EC24DF}"/>
          </ac:spMkLst>
        </pc:spChg>
      </pc:sldChg>
      <pc:sldChg chg="modSp mod ord modNotesTx">
        <pc:chgData name="Henning Lange" userId="98112751d2bd8183" providerId="LiveId" clId="{A200075C-2580-4703-954D-8D85CC909C90}" dt="2024-01-29T18:59:20.198" v="61017"/>
        <pc:sldMkLst>
          <pc:docMk/>
          <pc:sldMk cId="440817806" sldId="588"/>
        </pc:sldMkLst>
        <pc:spChg chg="mod">
          <ac:chgData name="Henning Lange" userId="98112751d2bd8183" providerId="LiveId" clId="{A200075C-2580-4703-954D-8D85CC909C90}" dt="2023-11-11T10:55:31.535" v="39440" actId="33524"/>
          <ac:spMkLst>
            <pc:docMk/>
            <pc:sldMk cId="440817806" sldId="588"/>
            <ac:spMk id="2" creationId="{5690ACD2-95E1-FFDD-2600-750210BE8C28}"/>
          </ac:spMkLst>
        </pc:spChg>
      </pc:sldChg>
      <pc:sldChg chg="modSp mod ord modNotesTx">
        <pc:chgData name="Henning Lange" userId="98112751d2bd8183" providerId="LiveId" clId="{A200075C-2580-4703-954D-8D85CC909C90}" dt="2024-01-29T19:08:58.218" v="61059"/>
        <pc:sldMkLst>
          <pc:docMk/>
          <pc:sldMk cId="3827089668" sldId="589"/>
        </pc:sldMkLst>
        <pc:spChg chg="mod">
          <ac:chgData name="Henning Lange" userId="98112751d2bd8183" providerId="LiveId" clId="{A200075C-2580-4703-954D-8D85CC909C90}" dt="2024-01-29T19:05:39.367" v="61058" actId="20577"/>
          <ac:spMkLst>
            <pc:docMk/>
            <pc:sldMk cId="3827089668" sldId="589"/>
            <ac:spMk id="4" creationId="{226B5F0A-745C-4A43-AC23-66B8692FEF93}"/>
          </ac:spMkLst>
        </pc:spChg>
      </pc:sldChg>
      <pc:sldChg chg="modSp mod ord modNotesTx">
        <pc:chgData name="Henning Lange" userId="98112751d2bd8183" providerId="LiveId" clId="{A200075C-2580-4703-954D-8D85CC909C90}" dt="2024-01-29T19:25:05.695" v="61070"/>
        <pc:sldMkLst>
          <pc:docMk/>
          <pc:sldMk cId="4235335131" sldId="590"/>
        </pc:sldMkLst>
        <pc:spChg chg="mod">
          <ac:chgData name="Henning Lange" userId="98112751d2bd8183" providerId="LiveId" clId="{A200075C-2580-4703-954D-8D85CC909C90}" dt="2023-11-12T12:57:31.393" v="40020" actId="207"/>
          <ac:spMkLst>
            <pc:docMk/>
            <pc:sldMk cId="4235335131" sldId="590"/>
            <ac:spMk id="4" creationId="{64E73BBA-9B03-244E-2280-7F7FA23E793C}"/>
          </ac:spMkLst>
        </pc:spChg>
      </pc:sldChg>
      <pc:sldChg chg="modSp mod">
        <pc:chgData name="Henning Lange" userId="98112751d2bd8183" providerId="LiveId" clId="{A200075C-2580-4703-954D-8D85CC909C90}" dt="2023-12-03T13:21:47.564" v="44337" actId="20577"/>
        <pc:sldMkLst>
          <pc:docMk/>
          <pc:sldMk cId="3907961298" sldId="591"/>
        </pc:sldMkLst>
        <pc:spChg chg="mod">
          <ac:chgData name="Henning Lange" userId="98112751d2bd8183" providerId="LiveId" clId="{A200075C-2580-4703-954D-8D85CC909C90}" dt="2023-12-03T13:21:47.564" v="44337" actId="20577"/>
          <ac:spMkLst>
            <pc:docMk/>
            <pc:sldMk cId="3907961298" sldId="591"/>
            <ac:spMk id="2" creationId="{4F32DF68-E862-8180-20AF-E316BBADDCFE}"/>
          </ac:spMkLst>
        </pc:spChg>
      </pc:sldChg>
      <pc:sldChg chg="modSp mod modNotesTx">
        <pc:chgData name="Henning Lange" userId="98112751d2bd8183" providerId="LiveId" clId="{A200075C-2580-4703-954D-8D85CC909C90}" dt="2024-02-04T12:53:30.669" v="61927"/>
        <pc:sldMkLst>
          <pc:docMk/>
          <pc:sldMk cId="3094882147" sldId="592"/>
        </pc:sldMkLst>
        <pc:spChg chg="mod">
          <ac:chgData name="Henning Lange" userId="98112751d2bd8183" providerId="LiveId" clId="{A200075C-2580-4703-954D-8D85CC909C90}" dt="2023-12-03T13:36:11.397" v="44615" actId="108"/>
          <ac:spMkLst>
            <pc:docMk/>
            <pc:sldMk cId="3094882147" sldId="592"/>
            <ac:spMk id="2" creationId="{DF44856F-C2E8-5090-6267-B322B7904221}"/>
          </ac:spMkLst>
        </pc:spChg>
      </pc:sldChg>
      <pc:sldChg chg="modSp mod modAnim">
        <pc:chgData name="Henning Lange" userId="98112751d2bd8183" providerId="LiveId" clId="{A200075C-2580-4703-954D-8D85CC909C90}" dt="2024-02-11T17:22:28.440" v="61982" actId="313"/>
        <pc:sldMkLst>
          <pc:docMk/>
          <pc:sldMk cId="1311097521" sldId="593"/>
        </pc:sldMkLst>
        <pc:spChg chg="mod">
          <ac:chgData name="Henning Lange" userId="98112751d2bd8183" providerId="LiveId" clId="{A200075C-2580-4703-954D-8D85CC909C90}" dt="2024-02-11T17:22:28.440" v="61982" actId="313"/>
          <ac:spMkLst>
            <pc:docMk/>
            <pc:sldMk cId="1311097521" sldId="593"/>
            <ac:spMk id="2" creationId="{E118C3E3-C7AC-3E85-7612-D73BDB00A4C5}"/>
          </ac:spMkLst>
        </pc:spChg>
      </pc:sldChg>
      <pc:sldChg chg="modSp mod modNotesTx">
        <pc:chgData name="Henning Lange" userId="98112751d2bd8183" providerId="LiveId" clId="{A200075C-2580-4703-954D-8D85CC909C90}" dt="2024-02-11T17:30:15.666" v="62000"/>
        <pc:sldMkLst>
          <pc:docMk/>
          <pc:sldMk cId="3959039997" sldId="594"/>
        </pc:sldMkLst>
        <pc:spChg chg="mod">
          <ac:chgData name="Henning Lange" userId="98112751d2bd8183" providerId="LiveId" clId="{A200075C-2580-4703-954D-8D85CC909C90}" dt="2023-12-04T13:55:26.070" v="44723" actId="207"/>
          <ac:spMkLst>
            <pc:docMk/>
            <pc:sldMk cId="3959039997" sldId="594"/>
            <ac:spMk id="2" creationId="{11D53CBB-5254-2256-239B-8F335D19E95F}"/>
          </ac:spMkLst>
        </pc:spChg>
        <pc:spChg chg="mod">
          <ac:chgData name="Henning Lange" userId="98112751d2bd8183" providerId="LiveId" clId="{A200075C-2580-4703-954D-8D85CC909C90}" dt="2024-02-11T17:23:23.010" v="61999" actId="20577"/>
          <ac:spMkLst>
            <pc:docMk/>
            <pc:sldMk cId="3959039997" sldId="594"/>
            <ac:spMk id="4" creationId="{0D698848-9CC9-AA7C-DEA6-552D139BFDF8}"/>
          </ac:spMkLst>
        </pc:spChg>
      </pc:sldChg>
      <pc:sldChg chg="modSp mod modAnim modNotesTx">
        <pc:chgData name="Henning Lange" userId="98112751d2bd8183" providerId="LiveId" clId="{A200075C-2580-4703-954D-8D85CC909C90}" dt="2024-02-11T17:40:23.570" v="62004"/>
        <pc:sldMkLst>
          <pc:docMk/>
          <pc:sldMk cId="85163536" sldId="595"/>
        </pc:sldMkLst>
        <pc:spChg chg="mod">
          <ac:chgData name="Henning Lange" userId="98112751d2bd8183" providerId="LiveId" clId="{A200075C-2580-4703-954D-8D85CC909C90}" dt="2024-02-11T17:30:37.386" v="62002" actId="33524"/>
          <ac:spMkLst>
            <pc:docMk/>
            <pc:sldMk cId="85163536" sldId="595"/>
            <ac:spMk id="2" creationId="{7425F118-F5C4-9053-6411-FFC76F6244E7}"/>
          </ac:spMkLst>
        </pc:spChg>
      </pc:sldChg>
      <pc:sldChg chg="modSp mod modAnim modNotesTx">
        <pc:chgData name="Henning Lange" userId="98112751d2bd8183" providerId="LiveId" clId="{A200075C-2580-4703-954D-8D85CC909C90}" dt="2024-02-11T18:00:12.207" v="62154"/>
        <pc:sldMkLst>
          <pc:docMk/>
          <pc:sldMk cId="707643007" sldId="596"/>
        </pc:sldMkLst>
        <pc:spChg chg="mod">
          <ac:chgData name="Henning Lange" userId="98112751d2bd8183" providerId="LiveId" clId="{A200075C-2580-4703-954D-8D85CC909C90}" dt="2023-12-09T11:44:12.243" v="46531" actId="33524"/>
          <ac:spMkLst>
            <pc:docMk/>
            <pc:sldMk cId="707643007" sldId="596"/>
            <ac:spMk id="2" creationId="{E6E70588-8B85-B5EF-0A9A-611900311492}"/>
          </ac:spMkLst>
        </pc:spChg>
      </pc:sldChg>
      <pc:sldChg chg="modSp mod modAnim modNotesTx">
        <pc:chgData name="Henning Lange" userId="98112751d2bd8183" providerId="LiveId" clId="{A200075C-2580-4703-954D-8D85CC909C90}" dt="2024-02-11T18:08:01.306" v="62161"/>
        <pc:sldMkLst>
          <pc:docMk/>
          <pc:sldMk cId="713692891" sldId="597"/>
        </pc:sldMkLst>
        <pc:spChg chg="mod">
          <ac:chgData name="Henning Lange" userId="98112751d2bd8183" providerId="LiveId" clId="{A200075C-2580-4703-954D-8D85CC909C90}" dt="2024-02-11T18:06:18.395" v="62159" actId="20577"/>
          <ac:spMkLst>
            <pc:docMk/>
            <pc:sldMk cId="713692891" sldId="597"/>
            <ac:spMk id="2" creationId="{6F541647-EC78-FC52-7166-F8F66141A951}"/>
          </ac:spMkLst>
        </pc:spChg>
      </pc:sldChg>
      <pc:sldChg chg="addSp delSp modSp mod modNotesTx">
        <pc:chgData name="Henning Lange" userId="98112751d2bd8183" providerId="LiveId" clId="{A200075C-2580-4703-954D-8D85CC909C90}" dt="2024-02-11T18:12:22.195" v="62164"/>
        <pc:sldMkLst>
          <pc:docMk/>
          <pc:sldMk cId="3171151534" sldId="598"/>
        </pc:sldMkLst>
        <pc:spChg chg="add del">
          <ac:chgData name="Henning Lange" userId="98112751d2bd8183" providerId="LiveId" clId="{A200075C-2580-4703-954D-8D85CC909C90}" dt="2024-02-11T18:12:20.925" v="62163" actId="22"/>
          <ac:spMkLst>
            <pc:docMk/>
            <pc:sldMk cId="3171151534" sldId="598"/>
            <ac:spMk id="3" creationId="{A508DC42-E67D-4E1E-293E-C6E6780FE406}"/>
          </ac:spMkLst>
        </pc:spChg>
        <pc:spChg chg="mod">
          <ac:chgData name="Henning Lange" userId="98112751d2bd8183" providerId="LiveId" clId="{A200075C-2580-4703-954D-8D85CC909C90}" dt="2023-12-10T12:26:40.635" v="49115" actId="20577"/>
          <ac:spMkLst>
            <pc:docMk/>
            <pc:sldMk cId="3171151534" sldId="598"/>
            <ac:spMk id="4" creationId="{21A6FE86-71CC-A394-BCC6-C5D5632729EB}"/>
          </ac:spMkLst>
        </pc:spChg>
      </pc:sldChg>
      <pc:sldChg chg="addSp delSp modSp new mod modClrScheme modAnim chgLayout">
        <pc:chgData name="Henning Lange" userId="98112751d2bd8183" providerId="LiveId" clId="{A200075C-2580-4703-954D-8D85CC909C90}" dt="2024-02-12T19:54:06.394" v="62166"/>
        <pc:sldMkLst>
          <pc:docMk/>
          <pc:sldMk cId="1144401401" sldId="599"/>
        </pc:sldMkLst>
        <pc:spChg chg="mod ord">
          <ac:chgData name="Henning Lange" userId="98112751d2bd8183" providerId="LiveId" clId="{A200075C-2580-4703-954D-8D85CC909C90}" dt="2024-02-11T18:36:29.629" v="62165" actId="33524"/>
          <ac:spMkLst>
            <pc:docMk/>
            <pc:sldMk cId="1144401401" sldId="599"/>
            <ac:spMk id="2" creationId="{A0C99CD7-5328-D12A-F11E-C1E0291003C4}"/>
          </ac:spMkLst>
        </pc:spChg>
        <pc:spChg chg="del">
          <ac:chgData name="Henning Lange" userId="98112751d2bd8183" providerId="LiveId" clId="{A200075C-2580-4703-954D-8D85CC909C90}" dt="2023-08-17T06:57:21.177" v="40" actId="700"/>
          <ac:spMkLst>
            <pc:docMk/>
            <pc:sldMk cId="1144401401" sldId="599"/>
            <ac:spMk id="3" creationId="{4F33B2FF-8795-C3D6-63E3-4BAAD29AF377}"/>
          </ac:spMkLst>
        </pc:spChg>
        <pc:spChg chg="add mod ord">
          <ac:chgData name="Henning Lange" userId="98112751d2bd8183" providerId="LiveId" clId="{A200075C-2580-4703-954D-8D85CC909C90}" dt="2023-08-17T06:57:27.628" v="72" actId="20577"/>
          <ac:spMkLst>
            <pc:docMk/>
            <pc:sldMk cId="1144401401" sldId="599"/>
            <ac:spMk id="4" creationId="{B94C93EA-CDBB-9F18-3021-167FB0018A0F}"/>
          </ac:spMkLst>
        </pc:spChg>
      </pc:sldChg>
      <pc:sldChg chg="addSp delSp modSp new mod modClrScheme chgLayout modNotesTx">
        <pc:chgData name="Henning Lange" userId="98112751d2bd8183" providerId="LiveId" clId="{A200075C-2580-4703-954D-8D85CC909C90}" dt="2024-02-12T20:00:26.648" v="62252"/>
        <pc:sldMkLst>
          <pc:docMk/>
          <pc:sldMk cId="3907446194" sldId="600"/>
        </pc:sldMkLst>
        <pc:spChg chg="mod ord">
          <ac:chgData name="Henning Lange" userId="98112751d2bd8183" providerId="LiveId" clId="{A200075C-2580-4703-954D-8D85CC909C90}" dt="2024-02-12T20:00:20.682" v="62251" actId="20577"/>
          <ac:spMkLst>
            <pc:docMk/>
            <pc:sldMk cId="3907446194" sldId="600"/>
            <ac:spMk id="2" creationId="{315D63AD-4B16-EA60-D53F-7FC19EB1CCDF}"/>
          </ac:spMkLst>
        </pc:spChg>
        <pc:spChg chg="del">
          <ac:chgData name="Henning Lange" userId="98112751d2bd8183" providerId="LiveId" clId="{A200075C-2580-4703-954D-8D85CC909C90}" dt="2023-08-17T07:06:58.173" v="749" actId="700"/>
          <ac:spMkLst>
            <pc:docMk/>
            <pc:sldMk cId="3907446194" sldId="600"/>
            <ac:spMk id="3" creationId="{728EDFC8-ED19-BA67-FE41-C9CE19416B48}"/>
          </ac:spMkLst>
        </pc:spChg>
        <pc:spChg chg="add mod ord">
          <ac:chgData name="Henning Lange" userId="98112751d2bd8183" providerId="LiveId" clId="{A200075C-2580-4703-954D-8D85CC909C90}" dt="2023-08-17T07:07:01.897" v="762" actId="20577"/>
          <ac:spMkLst>
            <pc:docMk/>
            <pc:sldMk cId="3907446194" sldId="600"/>
            <ac:spMk id="4" creationId="{D60FAC83-6353-798E-27A4-AD96E8E435E6}"/>
          </ac:spMkLst>
        </pc:spChg>
      </pc:sldChg>
      <pc:sldChg chg="addSp delSp modSp new mod ord modClrScheme chgLayout modNotesTx">
        <pc:chgData name="Henning Lange" userId="98112751d2bd8183" providerId="LiveId" clId="{A200075C-2580-4703-954D-8D85CC909C90}" dt="2024-02-12T20:04:02.698" v="62256"/>
        <pc:sldMkLst>
          <pc:docMk/>
          <pc:sldMk cId="3172100281" sldId="601"/>
        </pc:sldMkLst>
        <pc:spChg chg="mod ord">
          <ac:chgData name="Henning Lange" userId="98112751d2bd8183" providerId="LiveId" clId="{A200075C-2580-4703-954D-8D85CC909C90}" dt="2024-02-12T20:01:38.963" v="62253" actId="20577"/>
          <ac:spMkLst>
            <pc:docMk/>
            <pc:sldMk cId="3172100281" sldId="601"/>
            <ac:spMk id="2" creationId="{06111FE6-6BCA-A935-BBB1-78968904B57B}"/>
          </ac:spMkLst>
        </pc:spChg>
        <pc:spChg chg="del">
          <ac:chgData name="Henning Lange" userId="98112751d2bd8183" providerId="LiveId" clId="{A200075C-2580-4703-954D-8D85CC909C90}" dt="2023-08-17T07:08:48.014" v="1142" actId="700"/>
          <ac:spMkLst>
            <pc:docMk/>
            <pc:sldMk cId="3172100281" sldId="601"/>
            <ac:spMk id="3" creationId="{FE6BEDB0-5B52-4C5A-89BD-F8844740726E}"/>
          </ac:spMkLst>
        </pc:spChg>
        <pc:spChg chg="add mod ord">
          <ac:chgData name="Henning Lange" userId="98112751d2bd8183" providerId="LiveId" clId="{A200075C-2580-4703-954D-8D85CC909C90}" dt="2023-08-17T07:08:52.605" v="1146" actId="20577"/>
          <ac:spMkLst>
            <pc:docMk/>
            <pc:sldMk cId="3172100281" sldId="601"/>
            <ac:spMk id="4" creationId="{564DB111-125A-C88E-8170-F43A8F1A5B8A}"/>
          </ac:spMkLst>
        </pc:spChg>
      </pc:sldChg>
      <pc:sldChg chg="addSp delSp modSp new mod modClrScheme chgLayout modNotesTx">
        <pc:chgData name="Henning Lange" userId="98112751d2bd8183" providerId="LiveId" clId="{A200075C-2580-4703-954D-8D85CC909C90}" dt="2024-02-12T20:05:02.340" v="62336" actId="313"/>
        <pc:sldMkLst>
          <pc:docMk/>
          <pc:sldMk cId="3068223324" sldId="602"/>
        </pc:sldMkLst>
        <pc:spChg chg="mod ord">
          <ac:chgData name="Henning Lange" userId="98112751d2bd8183" providerId="LiveId" clId="{A200075C-2580-4703-954D-8D85CC909C90}" dt="2024-02-12T20:05:02.340" v="62336" actId="313"/>
          <ac:spMkLst>
            <pc:docMk/>
            <pc:sldMk cId="3068223324" sldId="602"/>
            <ac:spMk id="2" creationId="{3E8CFDCC-F71A-00AF-6E97-FD110CC6E92E}"/>
          </ac:spMkLst>
        </pc:spChg>
        <pc:spChg chg="del">
          <ac:chgData name="Henning Lange" userId="98112751d2bd8183" providerId="LiveId" clId="{A200075C-2580-4703-954D-8D85CC909C90}" dt="2023-08-17T07:10:05.935" v="1398" actId="700"/>
          <ac:spMkLst>
            <pc:docMk/>
            <pc:sldMk cId="3068223324" sldId="602"/>
            <ac:spMk id="3" creationId="{57457AEF-80A4-B533-47A2-759F5472D9AC}"/>
          </ac:spMkLst>
        </pc:spChg>
        <pc:spChg chg="add mod ord">
          <ac:chgData name="Henning Lange" userId="98112751d2bd8183" providerId="LiveId" clId="{A200075C-2580-4703-954D-8D85CC909C90}" dt="2023-08-17T07:10:09.685" v="1402" actId="20577"/>
          <ac:spMkLst>
            <pc:docMk/>
            <pc:sldMk cId="3068223324" sldId="602"/>
            <ac:spMk id="4" creationId="{BB26BA60-C886-7F15-3A98-8A7D003C95CC}"/>
          </ac:spMkLst>
        </pc:spChg>
      </pc:sldChg>
      <pc:sldChg chg="addSp delSp modSp new mod modClrScheme chgLayout modNotesTx">
        <pc:chgData name="Henning Lange" userId="98112751d2bd8183" providerId="LiveId" clId="{A200075C-2580-4703-954D-8D85CC909C90}" dt="2024-02-12T20:11:14.453" v="62437"/>
        <pc:sldMkLst>
          <pc:docMk/>
          <pc:sldMk cId="217268436" sldId="603"/>
        </pc:sldMkLst>
        <pc:spChg chg="mod ord">
          <ac:chgData name="Henning Lange" userId="98112751d2bd8183" providerId="LiveId" clId="{A200075C-2580-4703-954D-8D85CC909C90}" dt="2024-02-12T20:10:59.384" v="62436" actId="20577"/>
          <ac:spMkLst>
            <pc:docMk/>
            <pc:sldMk cId="217268436" sldId="603"/>
            <ac:spMk id="2" creationId="{84E8C930-F6D6-7646-FEA2-EBBEAF96E29D}"/>
          </ac:spMkLst>
        </pc:spChg>
        <pc:spChg chg="del">
          <ac:chgData name="Henning Lange" userId="98112751d2bd8183" providerId="LiveId" clId="{A200075C-2580-4703-954D-8D85CC909C90}" dt="2023-08-17T07:11:16.451" v="1534" actId="700"/>
          <ac:spMkLst>
            <pc:docMk/>
            <pc:sldMk cId="217268436" sldId="603"/>
            <ac:spMk id="3" creationId="{79902874-6DBF-D69B-9625-B3D5477C484C}"/>
          </ac:spMkLst>
        </pc:spChg>
        <pc:spChg chg="add mod ord">
          <ac:chgData name="Henning Lange" userId="98112751d2bd8183" providerId="LiveId" clId="{A200075C-2580-4703-954D-8D85CC909C90}" dt="2024-01-12T15:56:12.610" v="54495" actId="313"/>
          <ac:spMkLst>
            <pc:docMk/>
            <pc:sldMk cId="217268436" sldId="603"/>
            <ac:spMk id="4" creationId="{2D5603D6-A12B-4290-9B5D-8E18F41B9672}"/>
          </ac:spMkLst>
        </pc:spChg>
      </pc:sldChg>
      <pc:sldChg chg="addSp delSp modSp new del mod ord modClrScheme chgLayout modNotesTx">
        <pc:chgData name="Henning Lange" userId="98112751d2bd8183" providerId="LiveId" clId="{A200075C-2580-4703-954D-8D85CC909C90}" dt="2024-02-12T20:19:00.083" v="62439" actId="2696"/>
        <pc:sldMkLst>
          <pc:docMk/>
          <pc:sldMk cId="3537094312" sldId="604"/>
        </pc:sldMkLst>
        <pc:spChg chg="del mod ord">
          <ac:chgData name="Henning Lange" userId="98112751d2bd8183" providerId="LiveId" clId="{A200075C-2580-4703-954D-8D85CC909C90}" dt="2023-08-17T08:57:59.331" v="3140" actId="700"/>
          <ac:spMkLst>
            <pc:docMk/>
            <pc:sldMk cId="3537094312" sldId="604"/>
            <ac:spMk id="2" creationId="{E855596F-E700-EA30-7CBF-8618A26E7513}"/>
          </ac:spMkLst>
        </pc:spChg>
        <pc:spChg chg="del">
          <ac:chgData name="Henning Lange" userId="98112751d2bd8183" providerId="LiveId" clId="{A200075C-2580-4703-954D-8D85CC909C90}" dt="2023-08-17T08:57:59.331" v="3140" actId="700"/>
          <ac:spMkLst>
            <pc:docMk/>
            <pc:sldMk cId="3537094312" sldId="604"/>
            <ac:spMk id="3" creationId="{E296FD1D-29D3-30E4-7B81-EA775F27EF2F}"/>
          </ac:spMkLst>
        </pc:spChg>
        <pc:spChg chg="add mod ord">
          <ac:chgData name="Henning Lange" userId="98112751d2bd8183" providerId="LiveId" clId="{A200075C-2580-4703-954D-8D85CC909C90}" dt="2023-12-12T15:47:18.842" v="50012" actId="20577"/>
          <ac:spMkLst>
            <pc:docMk/>
            <pc:sldMk cId="3537094312" sldId="604"/>
            <ac:spMk id="4" creationId="{AFE94758-1795-6B63-D133-FF00AB822D92}"/>
          </ac:spMkLst>
        </pc:spChg>
        <pc:spChg chg="add mod ord">
          <ac:chgData name="Henning Lange" userId="98112751d2bd8183" providerId="LiveId" clId="{A200075C-2580-4703-954D-8D85CC909C90}" dt="2023-08-17T08:58:05.308" v="3158" actId="20577"/>
          <ac:spMkLst>
            <pc:docMk/>
            <pc:sldMk cId="3537094312" sldId="604"/>
            <ac:spMk id="5" creationId="{08560F70-8676-6969-4A0B-75424EFC47ED}"/>
          </ac:spMkLst>
        </pc:spChg>
      </pc:sldChg>
      <pc:sldChg chg="addSp delSp modSp new mod ord modClrScheme chgLayout modNotesTx">
        <pc:chgData name="Henning Lange" userId="98112751d2bd8183" providerId="LiveId" clId="{A200075C-2580-4703-954D-8D85CC909C90}" dt="2024-02-13T18:21:16.573" v="62450" actId="20577"/>
        <pc:sldMkLst>
          <pc:docMk/>
          <pc:sldMk cId="1809917573" sldId="605"/>
        </pc:sldMkLst>
        <pc:spChg chg="del">
          <ac:chgData name="Henning Lange" userId="98112751d2bd8183" providerId="LiveId" clId="{A200075C-2580-4703-954D-8D85CC909C90}" dt="2023-08-17T08:58:56.838" v="3161" actId="6264"/>
          <ac:spMkLst>
            <pc:docMk/>
            <pc:sldMk cId="1809917573" sldId="605"/>
            <ac:spMk id="2" creationId="{4AE48B75-C0D3-D91F-4E04-24C89C9A9E43}"/>
          </ac:spMkLst>
        </pc:spChg>
        <pc:spChg chg="del">
          <ac:chgData name="Henning Lange" userId="98112751d2bd8183" providerId="LiveId" clId="{A200075C-2580-4703-954D-8D85CC909C90}" dt="2023-08-17T08:58:56.838" v="3161" actId="6264"/>
          <ac:spMkLst>
            <pc:docMk/>
            <pc:sldMk cId="1809917573" sldId="605"/>
            <ac:spMk id="3" creationId="{6DA5D352-4D08-9875-390B-FD68C1CE779A}"/>
          </ac:spMkLst>
        </pc:spChg>
        <pc:spChg chg="add del mod ord">
          <ac:chgData name="Henning Lange" userId="98112751d2bd8183" providerId="LiveId" clId="{A200075C-2580-4703-954D-8D85CC909C90}" dt="2023-08-17T08:58:59.418" v="3162" actId="700"/>
          <ac:spMkLst>
            <pc:docMk/>
            <pc:sldMk cId="1809917573" sldId="605"/>
            <ac:spMk id="4" creationId="{9679213A-E43A-54DB-F462-2BAAFD52359E}"/>
          </ac:spMkLst>
        </pc:spChg>
        <pc:spChg chg="add del mod ord">
          <ac:chgData name="Henning Lange" userId="98112751d2bd8183" providerId="LiveId" clId="{A200075C-2580-4703-954D-8D85CC909C90}" dt="2023-08-17T08:58:59.418" v="3162" actId="700"/>
          <ac:spMkLst>
            <pc:docMk/>
            <pc:sldMk cId="1809917573" sldId="605"/>
            <ac:spMk id="5" creationId="{6A87975B-8D37-84EE-947B-9DD16833D77A}"/>
          </ac:spMkLst>
        </pc:spChg>
        <pc:spChg chg="add mod ord">
          <ac:chgData name="Henning Lange" userId="98112751d2bd8183" providerId="LiveId" clId="{A200075C-2580-4703-954D-8D85CC909C90}" dt="2024-02-13T18:21:16.573" v="62450" actId="20577"/>
          <ac:spMkLst>
            <pc:docMk/>
            <pc:sldMk cId="1809917573" sldId="605"/>
            <ac:spMk id="6" creationId="{4942BFED-5041-5C67-8295-C69459CCD9F8}"/>
          </ac:spMkLst>
        </pc:spChg>
        <pc:spChg chg="add mod ord">
          <ac:chgData name="Henning Lange" userId="98112751d2bd8183" providerId="LiveId" clId="{A200075C-2580-4703-954D-8D85CC909C90}" dt="2023-08-17T08:59:09.148" v="3183" actId="20577"/>
          <ac:spMkLst>
            <pc:docMk/>
            <pc:sldMk cId="1809917573" sldId="605"/>
            <ac:spMk id="7" creationId="{9AB0E94D-A045-0864-BD7F-6BF6F8D4F7C2}"/>
          </ac:spMkLst>
        </pc:spChg>
      </pc:sldChg>
      <pc:sldChg chg="addSp delSp modSp new mod ord modClrScheme chgLayout modNotesTx">
        <pc:chgData name="Henning Lange" userId="98112751d2bd8183" providerId="LiveId" clId="{A200075C-2580-4703-954D-8D85CC909C90}" dt="2024-02-15T16:01:38.508" v="62571" actId="20577"/>
        <pc:sldMkLst>
          <pc:docMk/>
          <pc:sldMk cId="3685886015" sldId="606"/>
        </pc:sldMkLst>
        <pc:spChg chg="del mod ord">
          <ac:chgData name="Henning Lange" userId="98112751d2bd8183" providerId="LiveId" clId="{A200075C-2580-4703-954D-8D85CC909C90}" dt="2023-08-17T08:59:32.739" v="3186" actId="700"/>
          <ac:spMkLst>
            <pc:docMk/>
            <pc:sldMk cId="3685886015" sldId="606"/>
            <ac:spMk id="2" creationId="{EA7D477C-DE0A-97C0-B1E8-1FAC3816FD72}"/>
          </ac:spMkLst>
        </pc:spChg>
        <pc:spChg chg="del">
          <ac:chgData name="Henning Lange" userId="98112751d2bd8183" providerId="LiveId" clId="{A200075C-2580-4703-954D-8D85CC909C90}" dt="2023-08-17T08:59:32.739" v="3186" actId="700"/>
          <ac:spMkLst>
            <pc:docMk/>
            <pc:sldMk cId="3685886015" sldId="606"/>
            <ac:spMk id="3" creationId="{D9756296-ED64-F8E4-BF39-D5F7FBCBD89A}"/>
          </ac:spMkLst>
        </pc:spChg>
        <pc:spChg chg="add mod ord">
          <ac:chgData name="Henning Lange" userId="98112751d2bd8183" providerId="LiveId" clId="{A200075C-2580-4703-954D-8D85CC909C90}" dt="2024-02-15T16:01:38.508" v="62571" actId="20577"/>
          <ac:spMkLst>
            <pc:docMk/>
            <pc:sldMk cId="3685886015" sldId="606"/>
            <ac:spMk id="4" creationId="{02C9A248-4B43-3491-D911-0698FEF3B734}"/>
          </ac:spMkLst>
        </pc:spChg>
        <pc:spChg chg="add mod ord">
          <ac:chgData name="Henning Lange" userId="98112751d2bd8183" providerId="LiveId" clId="{A200075C-2580-4703-954D-8D85CC909C90}" dt="2023-08-17T08:59:37.885" v="3203" actId="20577"/>
          <ac:spMkLst>
            <pc:docMk/>
            <pc:sldMk cId="3685886015" sldId="606"/>
            <ac:spMk id="5" creationId="{E4147483-A5DA-381E-9B6E-0C148CE418D3}"/>
          </ac:spMkLst>
        </pc:spChg>
      </pc:sldChg>
      <pc:sldChg chg="addSp delSp modSp new del mod ord modClrScheme chgLayout">
        <pc:chgData name="Henning Lange" userId="98112751d2bd8183" providerId="LiveId" clId="{A200075C-2580-4703-954D-8D85CC909C90}" dt="2023-12-17T12:55:48.593" v="53931" actId="2696"/>
        <pc:sldMkLst>
          <pc:docMk/>
          <pc:sldMk cId="2030228208" sldId="607"/>
        </pc:sldMkLst>
        <pc:spChg chg="mod ord">
          <ac:chgData name="Henning Lange" userId="98112751d2bd8183" providerId="LiveId" clId="{A200075C-2580-4703-954D-8D85CC909C90}" dt="2023-12-17T12:55:01.741" v="53930" actId="313"/>
          <ac:spMkLst>
            <pc:docMk/>
            <pc:sldMk cId="2030228208" sldId="607"/>
            <ac:spMk id="2" creationId="{CA6D56CB-DA73-F460-B98E-20D5F9E8A1B1}"/>
          </ac:spMkLst>
        </pc:spChg>
        <pc:spChg chg="del">
          <ac:chgData name="Henning Lange" userId="98112751d2bd8183" providerId="LiveId" clId="{A200075C-2580-4703-954D-8D85CC909C90}" dt="2023-08-17T09:00:51.167" v="3251" actId="700"/>
          <ac:spMkLst>
            <pc:docMk/>
            <pc:sldMk cId="2030228208" sldId="607"/>
            <ac:spMk id="3" creationId="{0408C033-F9C3-16D8-A740-0A3DAEC392B2}"/>
          </ac:spMkLst>
        </pc:spChg>
        <pc:spChg chg="add mod ord">
          <ac:chgData name="Henning Lange" userId="98112751d2bd8183" providerId="LiveId" clId="{A200075C-2580-4703-954D-8D85CC909C90}" dt="2023-08-17T09:01:05.982" v="3268" actId="20577"/>
          <ac:spMkLst>
            <pc:docMk/>
            <pc:sldMk cId="2030228208" sldId="607"/>
            <ac:spMk id="4" creationId="{BA17040F-64B0-4BBE-0C86-61B6C3959208}"/>
          </ac:spMkLst>
        </pc:spChg>
      </pc:sldChg>
      <pc:sldChg chg="addSp delSp modSp new del mod modClrScheme chgLayout">
        <pc:chgData name="Henning Lange" userId="98112751d2bd8183" providerId="LiveId" clId="{A200075C-2580-4703-954D-8D85CC909C90}" dt="2023-09-01T14:57:12.519" v="10408" actId="2696"/>
        <pc:sldMkLst>
          <pc:docMk/>
          <pc:sldMk cId="2118940240" sldId="608"/>
        </pc:sldMkLst>
        <pc:spChg chg="mod ord">
          <ac:chgData name="Henning Lange" userId="98112751d2bd8183" providerId="LiveId" clId="{A200075C-2580-4703-954D-8D85CC909C90}" dt="2023-08-17T14:49:50.902" v="3813"/>
          <ac:spMkLst>
            <pc:docMk/>
            <pc:sldMk cId="2118940240" sldId="608"/>
            <ac:spMk id="2" creationId="{20203ACA-1566-2266-F82B-4B3AA4059F35}"/>
          </ac:spMkLst>
        </pc:spChg>
        <pc:spChg chg="del">
          <ac:chgData name="Henning Lange" userId="98112751d2bd8183" providerId="LiveId" clId="{A200075C-2580-4703-954D-8D85CC909C90}" dt="2023-08-17T14:49:31.267" v="3802" actId="700"/>
          <ac:spMkLst>
            <pc:docMk/>
            <pc:sldMk cId="2118940240" sldId="608"/>
            <ac:spMk id="3" creationId="{C7A81D69-FD25-EF11-05F9-9F75EB6EA770}"/>
          </ac:spMkLst>
        </pc:spChg>
        <pc:spChg chg="add mod ord">
          <ac:chgData name="Henning Lange" userId="98112751d2bd8183" providerId="LiveId" clId="{A200075C-2580-4703-954D-8D85CC909C90}" dt="2023-08-17T14:49:35.972" v="3805" actId="20577"/>
          <ac:spMkLst>
            <pc:docMk/>
            <pc:sldMk cId="2118940240" sldId="608"/>
            <ac:spMk id="4" creationId="{2A6D7EF4-7813-6A36-0B88-74EBAC0B79F0}"/>
          </ac:spMkLst>
        </pc:spChg>
      </pc:sldChg>
      <pc:sldChg chg="addSp delSp modSp new mod modClrScheme chgLayout modNotesTx">
        <pc:chgData name="Henning Lange" userId="98112751d2bd8183" providerId="LiveId" clId="{A200075C-2580-4703-954D-8D85CC909C90}" dt="2024-01-12T16:00:25.040" v="54531" actId="20577"/>
        <pc:sldMkLst>
          <pc:docMk/>
          <pc:sldMk cId="3230157113" sldId="609"/>
        </pc:sldMkLst>
        <pc:spChg chg="mod ord">
          <ac:chgData name="Henning Lange" userId="98112751d2bd8183" providerId="LiveId" clId="{A200075C-2580-4703-954D-8D85CC909C90}" dt="2023-12-17T15:02:13.897" v="54419" actId="2711"/>
          <ac:spMkLst>
            <pc:docMk/>
            <pc:sldMk cId="3230157113" sldId="609"/>
            <ac:spMk id="2" creationId="{B45F9CAB-C5CB-9E94-E9E6-98DDCE527AA6}"/>
          </ac:spMkLst>
        </pc:spChg>
        <pc:spChg chg="del">
          <ac:chgData name="Henning Lange" userId="98112751d2bd8183" providerId="LiveId" clId="{A200075C-2580-4703-954D-8D85CC909C90}" dt="2023-08-17T14:50:26.818" v="3834" actId="700"/>
          <ac:spMkLst>
            <pc:docMk/>
            <pc:sldMk cId="3230157113" sldId="609"/>
            <ac:spMk id="3" creationId="{291AC5AD-47FA-5B20-EFAB-1311808FA2BC}"/>
          </ac:spMkLst>
        </pc:spChg>
        <pc:spChg chg="add mod ord">
          <ac:chgData name="Henning Lange" userId="98112751d2bd8183" providerId="LiveId" clId="{A200075C-2580-4703-954D-8D85CC909C90}" dt="2023-09-01T14:57:22.899" v="10409" actId="700"/>
          <ac:spMkLst>
            <pc:docMk/>
            <pc:sldMk cId="3230157113" sldId="609"/>
            <ac:spMk id="4" creationId="{5A7D6A7C-8662-F5BC-BB9C-55BC8FE54D2C}"/>
          </ac:spMkLst>
        </pc:spChg>
      </pc:sldChg>
      <pc:sldChg chg="addSp delSp modSp new del mod ord modClrScheme chgLayout">
        <pc:chgData name="Henning Lange" userId="98112751d2bd8183" providerId="LiveId" clId="{A200075C-2580-4703-954D-8D85CC909C90}" dt="2023-09-01T14:49:06.002" v="10406" actId="2696"/>
        <pc:sldMkLst>
          <pc:docMk/>
          <pc:sldMk cId="875178825" sldId="610"/>
        </pc:sldMkLst>
        <pc:spChg chg="mod ord">
          <ac:chgData name="Henning Lange" userId="98112751d2bd8183" providerId="LiveId" clId="{A200075C-2580-4703-954D-8D85CC909C90}" dt="2023-08-17T14:51:50.674" v="3899"/>
          <ac:spMkLst>
            <pc:docMk/>
            <pc:sldMk cId="875178825" sldId="610"/>
            <ac:spMk id="2" creationId="{A8AB05E1-30F0-B64E-F752-8BC715159AD3}"/>
          </ac:spMkLst>
        </pc:spChg>
        <pc:spChg chg="del">
          <ac:chgData name="Henning Lange" userId="98112751d2bd8183" providerId="LiveId" clId="{A200075C-2580-4703-954D-8D85CC909C90}" dt="2023-08-17T14:51:37.297" v="3865" actId="700"/>
          <ac:spMkLst>
            <pc:docMk/>
            <pc:sldMk cId="875178825" sldId="610"/>
            <ac:spMk id="3" creationId="{D6F5F73E-2CFB-AC37-4225-98327B1636E0}"/>
          </ac:spMkLst>
        </pc:spChg>
        <pc:spChg chg="add mod ord">
          <ac:chgData name="Henning Lange" userId="98112751d2bd8183" providerId="LiveId" clId="{A200075C-2580-4703-954D-8D85CC909C90}" dt="2023-08-17T14:51:44.178" v="3896" actId="20577"/>
          <ac:spMkLst>
            <pc:docMk/>
            <pc:sldMk cId="875178825" sldId="610"/>
            <ac:spMk id="4" creationId="{3D7023EA-0B6D-E029-5BAF-04E827F0FB52}"/>
          </ac:spMkLst>
        </pc:spChg>
      </pc:sldChg>
      <pc:sldChg chg="addSp delSp modSp new del mod modClrScheme chgLayout">
        <pc:chgData name="Henning Lange" userId="98112751d2bd8183" providerId="LiveId" clId="{A200075C-2580-4703-954D-8D85CC909C90}" dt="2023-08-31T17:36:17.183" v="9375" actId="2696"/>
        <pc:sldMkLst>
          <pc:docMk/>
          <pc:sldMk cId="3639556304" sldId="611"/>
        </pc:sldMkLst>
        <pc:spChg chg="mod ord">
          <ac:chgData name="Henning Lange" userId="98112751d2bd8183" providerId="LiveId" clId="{A200075C-2580-4703-954D-8D85CC909C90}" dt="2023-08-17T14:52:15.658" v="3922" actId="700"/>
          <ac:spMkLst>
            <pc:docMk/>
            <pc:sldMk cId="3639556304" sldId="611"/>
            <ac:spMk id="2" creationId="{133A3050-DDA0-C707-10CB-57304D697464}"/>
          </ac:spMkLst>
        </pc:spChg>
        <pc:spChg chg="del">
          <ac:chgData name="Henning Lange" userId="98112751d2bd8183" providerId="LiveId" clId="{A200075C-2580-4703-954D-8D85CC909C90}" dt="2023-08-17T14:52:15.658" v="3922" actId="700"/>
          <ac:spMkLst>
            <pc:docMk/>
            <pc:sldMk cId="3639556304" sldId="611"/>
            <ac:spMk id="3" creationId="{7F0EBFAF-D2A2-EFBB-0031-2BF412C7E5EE}"/>
          </ac:spMkLst>
        </pc:spChg>
        <pc:spChg chg="add mod ord">
          <ac:chgData name="Henning Lange" userId="98112751d2bd8183" providerId="LiveId" clId="{A200075C-2580-4703-954D-8D85CC909C90}" dt="2023-08-17T14:52:19.702" v="3925" actId="20577"/>
          <ac:spMkLst>
            <pc:docMk/>
            <pc:sldMk cId="3639556304" sldId="611"/>
            <ac:spMk id="4" creationId="{79D24C60-3501-97D2-D5BF-B96C4F5E6203}"/>
          </ac:spMkLst>
        </pc:spChg>
      </pc:sldChg>
      <pc:sldChg chg="addSp delSp modSp new del mod modClrScheme chgLayout">
        <pc:chgData name="Henning Lange" userId="98112751d2bd8183" providerId="LiveId" clId="{A200075C-2580-4703-954D-8D85CC909C90}" dt="2023-09-01T14:50:24.293" v="10407" actId="2696"/>
        <pc:sldMkLst>
          <pc:docMk/>
          <pc:sldMk cId="578678033" sldId="612"/>
        </pc:sldMkLst>
        <pc:spChg chg="mod ord">
          <ac:chgData name="Henning Lange" userId="98112751d2bd8183" providerId="LiveId" clId="{A200075C-2580-4703-954D-8D85CC909C90}" dt="2023-08-17T14:53:04.695" v="3945"/>
          <ac:spMkLst>
            <pc:docMk/>
            <pc:sldMk cId="578678033" sldId="612"/>
            <ac:spMk id="2" creationId="{D0EA2C68-EBBC-D237-F7FB-043338974469}"/>
          </ac:spMkLst>
        </pc:spChg>
        <pc:spChg chg="del">
          <ac:chgData name="Henning Lange" userId="98112751d2bd8183" providerId="LiveId" clId="{A200075C-2580-4703-954D-8D85CC909C90}" dt="2023-08-17T14:52:47.089" v="3938" actId="700"/>
          <ac:spMkLst>
            <pc:docMk/>
            <pc:sldMk cId="578678033" sldId="612"/>
            <ac:spMk id="3" creationId="{272DC0FF-D0B8-F533-4A80-BB02557996DE}"/>
          </ac:spMkLst>
        </pc:spChg>
        <pc:spChg chg="add mod ord">
          <ac:chgData name="Henning Lange" userId="98112751d2bd8183" providerId="LiveId" clId="{A200075C-2580-4703-954D-8D85CC909C90}" dt="2023-08-17T14:52:54.005" v="3943" actId="20577"/>
          <ac:spMkLst>
            <pc:docMk/>
            <pc:sldMk cId="578678033" sldId="612"/>
            <ac:spMk id="4" creationId="{E58928D1-8476-EA2E-183F-265235192630}"/>
          </ac:spMkLst>
        </pc:spChg>
      </pc:sldChg>
      <pc:sldChg chg="addSp delSp modSp new mod modClrScheme modAnim chgLayout modNotesTx">
        <pc:chgData name="Henning Lange" userId="98112751d2bd8183" providerId="LiveId" clId="{A200075C-2580-4703-954D-8D85CC909C90}" dt="2024-02-13T18:48:13.028" v="62566"/>
        <pc:sldMkLst>
          <pc:docMk/>
          <pc:sldMk cId="3864260044" sldId="613"/>
        </pc:sldMkLst>
        <pc:spChg chg="del mod ord">
          <ac:chgData name="Henning Lange" userId="98112751d2bd8183" providerId="LiveId" clId="{A200075C-2580-4703-954D-8D85CC909C90}" dt="2023-08-18T12:08:39.991" v="5081" actId="478"/>
          <ac:spMkLst>
            <pc:docMk/>
            <pc:sldMk cId="3864260044" sldId="613"/>
            <ac:spMk id="2" creationId="{EDAA2B8C-7FAB-4F23-BA0C-5B49796B07BF}"/>
          </ac:spMkLst>
        </pc:spChg>
        <pc:spChg chg="del">
          <ac:chgData name="Henning Lange" userId="98112751d2bd8183" providerId="LiveId" clId="{A200075C-2580-4703-954D-8D85CC909C90}" dt="2023-08-18T11:46:45.210" v="4713" actId="700"/>
          <ac:spMkLst>
            <pc:docMk/>
            <pc:sldMk cId="3864260044" sldId="613"/>
            <ac:spMk id="3" creationId="{6077C71C-C9BA-CFD7-9E8F-73F7081851D7}"/>
          </ac:spMkLst>
        </pc:spChg>
        <pc:spChg chg="add mod ord">
          <ac:chgData name="Henning Lange" userId="98112751d2bd8183" providerId="LiveId" clId="{A200075C-2580-4703-954D-8D85CC909C90}" dt="2023-12-15T15:42:21.922" v="53466" actId="27636"/>
          <ac:spMkLst>
            <pc:docMk/>
            <pc:sldMk cId="3864260044" sldId="613"/>
            <ac:spMk id="4" creationId="{780043D4-47F6-5D8D-8CE7-7E1DB1BC2B0F}"/>
          </ac:spMkLst>
        </pc:spChg>
        <pc:spChg chg="add mod">
          <ac:chgData name="Henning Lange" userId="98112751d2bd8183" providerId="LiveId" clId="{A200075C-2580-4703-954D-8D85CC909C90}" dt="2023-08-18T12:29:36.648" v="5730" actId="14100"/>
          <ac:spMkLst>
            <pc:docMk/>
            <pc:sldMk cId="3864260044" sldId="613"/>
            <ac:spMk id="10" creationId="{ABB99B73-7F8F-8736-DB27-F48B5889EB10}"/>
          </ac:spMkLst>
        </pc:spChg>
        <pc:spChg chg="add mod">
          <ac:chgData name="Henning Lange" userId="98112751d2bd8183" providerId="LiveId" clId="{A200075C-2580-4703-954D-8D85CC909C90}" dt="2023-08-20T13:55:55.150" v="6289" actId="14100"/>
          <ac:spMkLst>
            <pc:docMk/>
            <pc:sldMk cId="3864260044" sldId="613"/>
            <ac:spMk id="12" creationId="{BB148541-1836-6BA3-55B4-069BEE7CFC3E}"/>
          </ac:spMkLst>
        </pc:spChg>
        <pc:spChg chg="add del mod">
          <ac:chgData name="Henning Lange" userId="98112751d2bd8183" providerId="LiveId" clId="{A200075C-2580-4703-954D-8D85CC909C90}" dt="2023-08-20T13:56:21.614" v="6294" actId="478"/>
          <ac:spMkLst>
            <pc:docMk/>
            <pc:sldMk cId="3864260044" sldId="613"/>
            <ac:spMk id="89" creationId="{94F3E9F1-71D8-3A09-40A7-F355457AE495}"/>
          </ac:spMkLst>
        </pc:spChg>
        <pc:spChg chg="add mod">
          <ac:chgData name="Henning Lange" userId="98112751d2bd8183" providerId="LiveId" clId="{A200075C-2580-4703-954D-8D85CC909C90}" dt="2023-12-15T15:43:54.812" v="53530" actId="20577"/>
          <ac:spMkLst>
            <pc:docMk/>
            <pc:sldMk cId="3864260044" sldId="613"/>
            <ac:spMk id="90" creationId="{C79BCDFC-2F61-70D5-6044-F31F0C010F58}"/>
          </ac:spMkLst>
        </pc:spChg>
        <pc:graphicFrameChg chg="add mod">
          <ac:chgData name="Henning Lange" userId="98112751d2bd8183" providerId="LiveId" clId="{A200075C-2580-4703-954D-8D85CC909C90}" dt="2023-08-18T12:08:30.228" v="5080" actId="1076"/>
          <ac:graphicFrameMkLst>
            <pc:docMk/>
            <pc:sldMk cId="3864260044" sldId="613"/>
            <ac:graphicFrameMk id="5" creationId="{108375E5-56C7-BF1A-038B-EE02B9CAC1DC}"/>
          </ac:graphicFrameMkLst>
        </pc:graphicFrameChg>
        <pc:graphicFrameChg chg="add mod">
          <ac:chgData name="Henning Lange" userId="98112751d2bd8183" providerId="LiveId" clId="{A200075C-2580-4703-954D-8D85CC909C90}" dt="2023-08-18T12:23:28.473" v="5641"/>
          <ac:graphicFrameMkLst>
            <pc:docMk/>
            <pc:sldMk cId="3864260044" sldId="613"/>
            <ac:graphicFrameMk id="6" creationId="{703E90A9-16F9-68C2-AC9A-CE0D55888396}"/>
          </ac:graphicFrameMkLst>
        </pc:graphicFrameChg>
        <pc:graphicFrameChg chg="add mod">
          <ac:chgData name="Henning Lange" userId="98112751d2bd8183" providerId="LiveId" clId="{A200075C-2580-4703-954D-8D85CC909C90}" dt="2023-08-18T12:08:30.228" v="5080" actId="1076"/>
          <ac:graphicFrameMkLst>
            <pc:docMk/>
            <pc:sldMk cId="3864260044" sldId="613"/>
            <ac:graphicFrameMk id="7" creationId="{3FE9838D-9A9F-DBEF-2770-F97C130DFF4B}"/>
          </ac:graphicFrameMkLst>
        </pc:graphicFrameChg>
        <pc:graphicFrameChg chg="add mod modGraphic">
          <ac:chgData name="Henning Lange" userId="98112751d2bd8183" providerId="LiveId" clId="{A200075C-2580-4703-954D-8D85CC909C90}" dt="2023-08-18T12:23:17.134" v="5640"/>
          <ac:graphicFrameMkLst>
            <pc:docMk/>
            <pc:sldMk cId="3864260044" sldId="613"/>
            <ac:graphicFrameMk id="8" creationId="{25E78016-4C1A-968A-E3C7-622CCDF6635E}"/>
          </ac:graphicFrameMkLst>
        </pc:graphicFrameChg>
        <pc:graphicFrameChg chg="add del mod modGraphic">
          <ac:chgData name="Henning Lange" userId="98112751d2bd8183" providerId="LiveId" clId="{A200075C-2580-4703-954D-8D85CC909C90}" dt="2023-08-18T12:34:34.062" v="5794" actId="14100"/>
          <ac:graphicFrameMkLst>
            <pc:docMk/>
            <pc:sldMk cId="3864260044" sldId="613"/>
            <ac:graphicFrameMk id="9" creationId="{82C977C4-78DF-F666-993E-D70660C1CFF5}"/>
          </ac:graphicFrameMkLst>
        </pc:graphicFrameChg>
        <pc:graphicFrameChg chg="add mod modGraphic">
          <ac:chgData name="Henning Lange" userId="98112751d2bd8183" providerId="LiveId" clId="{A200075C-2580-4703-954D-8D85CC909C90}" dt="2023-08-18T12:34:42.197" v="5795" actId="1076"/>
          <ac:graphicFrameMkLst>
            <pc:docMk/>
            <pc:sldMk cId="3864260044" sldId="613"/>
            <ac:graphicFrameMk id="11" creationId="{0465B526-6E9E-2828-F9C6-9A864CE185A2}"/>
          </ac:graphicFrameMkLst>
        </pc:graphicFrameChg>
        <pc:graphicFrameChg chg="add mod modGraphic">
          <ac:chgData name="Henning Lange" userId="98112751d2bd8183" providerId="LiveId" clId="{A200075C-2580-4703-954D-8D85CC909C90}" dt="2023-08-18T12:32:40.157" v="5765" actId="14100"/>
          <ac:graphicFrameMkLst>
            <pc:docMk/>
            <pc:sldMk cId="3864260044" sldId="613"/>
            <ac:graphicFrameMk id="13" creationId="{D38BCC5C-EBC0-D315-2DE6-688CB54FF155}"/>
          </ac:graphicFrameMkLst>
        </pc:graphicFrameChg>
        <pc:cxnChg chg="add mod">
          <ac:chgData name="Henning Lange" userId="98112751d2bd8183" providerId="LiveId" clId="{A200075C-2580-4703-954D-8D85CC909C90}" dt="2023-08-18T12:34:45.809" v="5796" actId="14100"/>
          <ac:cxnSpMkLst>
            <pc:docMk/>
            <pc:sldMk cId="3864260044" sldId="613"/>
            <ac:cxnSpMk id="15" creationId="{973828E2-B464-538E-0C66-A693AA559919}"/>
          </ac:cxnSpMkLst>
        </pc:cxnChg>
        <pc:cxnChg chg="add mod">
          <ac:chgData name="Henning Lange" userId="98112751d2bd8183" providerId="LiveId" clId="{A200075C-2580-4703-954D-8D85CC909C90}" dt="2023-08-18T12:34:53.757" v="5797" actId="14100"/>
          <ac:cxnSpMkLst>
            <pc:docMk/>
            <pc:sldMk cId="3864260044" sldId="613"/>
            <ac:cxnSpMk id="16" creationId="{7417BBFD-53C0-5C72-EF49-8B0B51C84B1C}"/>
          </ac:cxnSpMkLst>
        </pc:cxnChg>
        <pc:cxnChg chg="add mod">
          <ac:chgData name="Henning Lange" userId="98112751d2bd8183" providerId="LiveId" clId="{A200075C-2580-4703-954D-8D85CC909C90}" dt="2023-08-18T12:35:10.922" v="5803" actId="14100"/>
          <ac:cxnSpMkLst>
            <pc:docMk/>
            <pc:sldMk cId="3864260044" sldId="613"/>
            <ac:cxnSpMk id="19" creationId="{0522A047-E08F-4FFF-7D47-4252E54A9CD1}"/>
          </ac:cxnSpMkLst>
        </pc:cxnChg>
        <pc:cxnChg chg="add mod">
          <ac:chgData name="Henning Lange" userId="98112751d2bd8183" providerId="LiveId" clId="{A200075C-2580-4703-954D-8D85CC909C90}" dt="2023-08-18T12:35:14.960" v="5804" actId="14100"/>
          <ac:cxnSpMkLst>
            <pc:docMk/>
            <pc:sldMk cId="3864260044" sldId="613"/>
            <ac:cxnSpMk id="27" creationId="{9DCEE4AB-1629-0791-9793-06F2AA8782F6}"/>
          </ac:cxnSpMkLst>
        </pc:cxnChg>
        <pc:cxnChg chg="add mod">
          <ac:chgData name="Henning Lange" userId="98112751d2bd8183" providerId="LiveId" clId="{A200075C-2580-4703-954D-8D85CC909C90}" dt="2023-08-18T12:35:17.853" v="5805" actId="14100"/>
          <ac:cxnSpMkLst>
            <pc:docMk/>
            <pc:sldMk cId="3864260044" sldId="613"/>
            <ac:cxnSpMk id="31" creationId="{6668BEA0-A1B9-8A31-D2CF-D1EE41FB6274}"/>
          </ac:cxnSpMkLst>
        </pc:cxnChg>
        <pc:cxnChg chg="add mod">
          <ac:chgData name="Henning Lange" userId="98112751d2bd8183" providerId="LiveId" clId="{A200075C-2580-4703-954D-8D85CC909C90}" dt="2023-08-20T13:53:09.113" v="6205" actId="14100"/>
          <ac:cxnSpMkLst>
            <pc:docMk/>
            <pc:sldMk cId="3864260044" sldId="613"/>
            <ac:cxnSpMk id="34" creationId="{83AF7AFD-BBA3-D833-9C73-F806222C83F5}"/>
          </ac:cxnSpMkLst>
        </pc:cxnChg>
        <pc:cxnChg chg="add mod">
          <ac:chgData name="Henning Lange" userId="98112751d2bd8183" providerId="LiveId" clId="{A200075C-2580-4703-954D-8D85CC909C90}" dt="2023-08-20T13:53:14.726" v="6206" actId="14100"/>
          <ac:cxnSpMkLst>
            <pc:docMk/>
            <pc:sldMk cId="3864260044" sldId="613"/>
            <ac:cxnSpMk id="38" creationId="{8D687BD6-77B5-EFAB-C567-E5FC9EEEF707}"/>
          </ac:cxnSpMkLst>
        </pc:cxnChg>
        <pc:cxnChg chg="add mod">
          <ac:chgData name="Henning Lange" userId="98112751d2bd8183" providerId="LiveId" clId="{A200075C-2580-4703-954D-8D85CC909C90}" dt="2023-08-20T13:53:21.532" v="6209" actId="14100"/>
          <ac:cxnSpMkLst>
            <pc:docMk/>
            <pc:sldMk cId="3864260044" sldId="613"/>
            <ac:cxnSpMk id="42" creationId="{639C9B74-0B27-A8B5-A300-B456FFBA7898}"/>
          </ac:cxnSpMkLst>
        </pc:cxnChg>
        <pc:cxnChg chg="add mod">
          <ac:chgData name="Henning Lange" userId="98112751d2bd8183" providerId="LiveId" clId="{A200075C-2580-4703-954D-8D85CC909C90}" dt="2023-08-20T13:53:17.426" v="6207" actId="14100"/>
          <ac:cxnSpMkLst>
            <pc:docMk/>
            <pc:sldMk cId="3864260044" sldId="613"/>
            <ac:cxnSpMk id="46" creationId="{FFEBE305-76BB-B55B-E22A-B8F05A0580C2}"/>
          </ac:cxnSpMkLst>
        </pc:cxnChg>
        <pc:cxnChg chg="add mod">
          <ac:chgData name="Henning Lange" userId="98112751d2bd8183" providerId="LiveId" clId="{A200075C-2580-4703-954D-8D85CC909C90}" dt="2023-08-20T13:53:26.547" v="6212" actId="14100"/>
          <ac:cxnSpMkLst>
            <pc:docMk/>
            <pc:sldMk cId="3864260044" sldId="613"/>
            <ac:cxnSpMk id="49" creationId="{AAB1C7FA-887F-1B09-63DB-E2AC0A076F66}"/>
          </ac:cxnSpMkLst>
        </pc:cxnChg>
      </pc:sldChg>
      <pc:sldChg chg="addSp delSp modSp new mod ord modClrScheme chgLayout modNotesTx">
        <pc:chgData name="Henning Lange" userId="98112751d2bd8183" providerId="LiveId" clId="{A200075C-2580-4703-954D-8D85CC909C90}" dt="2024-02-15T15:58:48.528" v="62567"/>
        <pc:sldMkLst>
          <pc:docMk/>
          <pc:sldMk cId="3978909341" sldId="614"/>
        </pc:sldMkLst>
        <pc:spChg chg="del mod ord">
          <ac:chgData name="Henning Lange" userId="98112751d2bd8183" providerId="LiveId" clId="{A200075C-2580-4703-954D-8D85CC909C90}" dt="2023-08-20T14:00:51.350" v="6315" actId="700"/>
          <ac:spMkLst>
            <pc:docMk/>
            <pc:sldMk cId="3978909341" sldId="614"/>
            <ac:spMk id="2" creationId="{2A54D247-5948-53E6-2EE9-FDCAE65F5429}"/>
          </ac:spMkLst>
        </pc:spChg>
        <pc:spChg chg="del">
          <ac:chgData name="Henning Lange" userId="98112751d2bd8183" providerId="LiveId" clId="{A200075C-2580-4703-954D-8D85CC909C90}" dt="2023-08-20T14:00:51.350" v="6315" actId="700"/>
          <ac:spMkLst>
            <pc:docMk/>
            <pc:sldMk cId="3978909341" sldId="614"/>
            <ac:spMk id="3" creationId="{C5FECB28-3238-B9D3-C8EA-B910042FFC1B}"/>
          </ac:spMkLst>
        </pc:spChg>
        <pc:spChg chg="add mod ord">
          <ac:chgData name="Henning Lange" userId="98112751d2bd8183" providerId="LiveId" clId="{A200075C-2580-4703-954D-8D85CC909C90}" dt="2023-12-17T12:26:19.996" v="53817" actId="5793"/>
          <ac:spMkLst>
            <pc:docMk/>
            <pc:sldMk cId="3978909341" sldId="614"/>
            <ac:spMk id="4" creationId="{DC46810E-B538-54B5-EEE9-8E80D35A5E7F}"/>
          </ac:spMkLst>
        </pc:spChg>
        <pc:spChg chg="add mod ord">
          <ac:chgData name="Henning Lange" userId="98112751d2bd8183" providerId="LiveId" clId="{A200075C-2580-4703-954D-8D85CC909C90}" dt="2023-12-17T12:24:43.752" v="53606" actId="20577"/>
          <ac:spMkLst>
            <pc:docMk/>
            <pc:sldMk cId="3978909341" sldId="614"/>
            <ac:spMk id="5" creationId="{E7CA0446-6CC2-3EEB-355A-E3BB3745734B}"/>
          </ac:spMkLst>
        </pc:spChg>
      </pc:sldChg>
      <pc:sldChg chg="addSp delSp modSp new mod modClrScheme chgLayout">
        <pc:chgData name="Henning Lange" userId="98112751d2bd8183" providerId="LiveId" clId="{A200075C-2580-4703-954D-8D85CC909C90}" dt="2023-09-04T14:37:53.358" v="12646"/>
        <pc:sldMkLst>
          <pc:docMk/>
          <pc:sldMk cId="1720045595" sldId="615"/>
        </pc:sldMkLst>
        <pc:spChg chg="mod ord">
          <ac:chgData name="Henning Lange" userId="98112751d2bd8183" providerId="LiveId" clId="{A200075C-2580-4703-954D-8D85CC909C90}" dt="2023-09-04T14:37:53.358" v="12646"/>
          <ac:spMkLst>
            <pc:docMk/>
            <pc:sldMk cId="1720045595" sldId="615"/>
            <ac:spMk id="2" creationId="{628BE3FB-AC8D-A93F-BB61-9DC223172161}"/>
          </ac:spMkLst>
        </pc:spChg>
        <pc:spChg chg="del">
          <ac:chgData name="Henning Lange" userId="98112751d2bd8183" providerId="LiveId" clId="{A200075C-2580-4703-954D-8D85CC909C90}" dt="2023-09-04T14:37:32.934" v="12641" actId="700"/>
          <ac:spMkLst>
            <pc:docMk/>
            <pc:sldMk cId="1720045595" sldId="615"/>
            <ac:spMk id="3" creationId="{8AFF0563-8E48-6C04-D475-4CB6C60E8757}"/>
          </ac:spMkLst>
        </pc:spChg>
        <pc:spChg chg="add mod ord">
          <ac:chgData name="Henning Lange" userId="98112751d2bd8183" providerId="LiveId" clId="{A200075C-2580-4703-954D-8D85CC909C90}" dt="2023-09-04T14:37:39.927" v="12644" actId="20577"/>
          <ac:spMkLst>
            <pc:docMk/>
            <pc:sldMk cId="1720045595" sldId="615"/>
            <ac:spMk id="4" creationId="{9CEE553F-3269-5EEA-582A-AF7E9FF834AD}"/>
          </ac:spMkLst>
        </pc:spChg>
      </pc:sldChg>
      <pc:sldChg chg="new del">
        <pc:chgData name="Henning Lange" userId="98112751d2bd8183" providerId="LiveId" clId="{A200075C-2580-4703-954D-8D85CC909C90}" dt="2023-09-04T13:56:40.866" v="11525" actId="47"/>
        <pc:sldMkLst>
          <pc:docMk/>
          <pc:sldMk cId="2717639986" sldId="615"/>
        </pc:sldMkLst>
      </pc:sldChg>
      <pc:sldChg chg="addSp delSp modSp new del mod modClrScheme chgLayout">
        <pc:chgData name="Henning Lange" userId="98112751d2bd8183" providerId="LiveId" clId="{A200075C-2580-4703-954D-8D85CC909C90}" dt="2023-08-20T14:22:32.482" v="7576" actId="2696"/>
        <pc:sldMkLst>
          <pc:docMk/>
          <pc:sldMk cId="2995350913" sldId="615"/>
        </pc:sldMkLst>
        <pc:spChg chg="del mod ord">
          <ac:chgData name="Henning Lange" userId="98112751d2bd8183" providerId="LiveId" clId="{A200075C-2580-4703-954D-8D85CC909C90}" dt="2023-08-20T14:22:28.694" v="7574" actId="700"/>
          <ac:spMkLst>
            <pc:docMk/>
            <pc:sldMk cId="2995350913" sldId="615"/>
            <ac:spMk id="2" creationId="{A34B597D-38E2-A6F3-EBDD-2FBE9B4F0CB6}"/>
          </ac:spMkLst>
        </pc:spChg>
        <pc:spChg chg="del">
          <ac:chgData name="Henning Lange" userId="98112751d2bd8183" providerId="LiveId" clId="{A200075C-2580-4703-954D-8D85CC909C90}" dt="2023-08-20T14:22:28.694" v="7574" actId="700"/>
          <ac:spMkLst>
            <pc:docMk/>
            <pc:sldMk cId="2995350913" sldId="615"/>
            <ac:spMk id="3" creationId="{17034D8B-0BD4-CE16-D6D0-F1B648000BAA}"/>
          </ac:spMkLst>
        </pc:spChg>
        <pc:spChg chg="add mod ord">
          <ac:chgData name="Henning Lange" userId="98112751d2bd8183" providerId="LiveId" clId="{A200075C-2580-4703-954D-8D85CC909C90}" dt="2023-08-20T14:22:29.426" v="7575"/>
          <ac:spMkLst>
            <pc:docMk/>
            <pc:sldMk cId="2995350913" sldId="615"/>
            <ac:spMk id="4" creationId="{B184EE18-A0DB-7194-0893-EA33286C4941}"/>
          </ac:spMkLst>
        </pc:spChg>
        <pc:spChg chg="add mod ord">
          <ac:chgData name="Henning Lange" userId="98112751d2bd8183" providerId="LiveId" clId="{A200075C-2580-4703-954D-8D85CC909C90}" dt="2023-08-20T14:22:28.694" v="7574" actId="700"/>
          <ac:spMkLst>
            <pc:docMk/>
            <pc:sldMk cId="2995350913" sldId="615"/>
            <ac:spMk id="5" creationId="{0E0CDD7C-228E-2282-BB1A-0F7E9C16DFA4}"/>
          </ac:spMkLst>
        </pc:spChg>
      </pc:sldChg>
      <pc:sldChg chg="addSp delSp modSp new mod modClrScheme chgLayout">
        <pc:chgData name="Henning Lange" userId="98112751d2bd8183" providerId="LiveId" clId="{A200075C-2580-4703-954D-8D85CC909C90}" dt="2023-09-04T14:38:16.822" v="12666"/>
        <pc:sldMkLst>
          <pc:docMk/>
          <pc:sldMk cId="5556120" sldId="616"/>
        </pc:sldMkLst>
        <pc:spChg chg="mod ord">
          <ac:chgData name="Henning Lange" userId="98112751d2bd8183" providerId="LiveId" clId="{A200075C-2580-4703-954D-8D85CC909C90}" dt="2023-09-04T14:38:16.822" v="12666"/>
          <ac:spMkLst>
            <pc:docMk/>
            <pc:sldMk cId="5556120" sldId="616"/>
            <ac:spMk id="2" creationId="{4A5A2C74-5788-CF62-ABB9-2FD9D1EC529C}"/>
          </ac:spMkLst>
        </pc:spChg>
        <pc:spChg chg="del">
          <ac:chgData name="Henning Lange" userId="98112751d2bd8183" providerId="LiveId" clId="{A200075C-2580-4703-954D-8D85CC909C90}" dt="2023-09-04T14:38:04.673" v="12661" actId="700"/>
          <ac:spMkLst>
            <pc:docMk/>
            <pc:sldMk cId="5556120" sldId="616"/>
            <ac:spMk id="3" creationId="{1D64DB85-3052-B366-DC59-0A9C4D656DF0}"/>
          </ac:spMkLst>
        </pc:spChg>
        <pc:spChg chg="add mod ord">
          <ac:chgData name="Henning Lange" userId="98112751d2bd8183" providerId="LiveId" clId="{A200075C-2580-4703-954D-8D85CC909C90}" dt="2023-09-04T14:38:07.916" v="12664" actId="20577"/>
          <ac:spMkLst>
            <pc:docMk/>
            <pc:sldMk cId="5556120" sldId="616"/>
            <ac:spMk id="4" creationId="{87594266-D2FE-1067-08CF-6D91EAA3DBD9}"/>
          </ac:spMkLst>
        </pc:spChg>
      </pc:sldChg>
      <pc:sldChg chg="addSp delSp modSp new mod modClrScheme chgLayout">
        <pc:chgData name="Henning Lange" userId="98112751d2bd8183" providerId="LiveId" clId="{A200075C-2580-4703-954D-8D85CC909C90}" dt="2023-09-04T14:38:47.641" v="12680"/>
        <pc:sldMkLst>
          <pc:docMk/>
          <pc:sldMk cId="1300546327" sldId="617"/>
        </pc:sldMkLst>
        <pc:spChg chg="mod ord">
          <ac:chgData name="Henning Lange" userId="98112751d2bd8183" providerId="LiveId" clId="{A200075C-2580-4703-954D-8D85CC909C90}" dt="2023-09-04T14:38:47.641" v="12680"/>
          <ac:spMkLst>
            <pc:docMk/>
            <pc:sldMk cId="1300546327" sldId="617"/>
            <ac:spMk id="2" creationId="{A8A4CE75-1E90-8C38-AA4D-A356525D8103}"/>
          </ac:spMkLst>
        </pc:spChg>
        <pc:spChg chg="del">
          <ac:chgData name="Henning Lange" userId="98112751d2bd8183" providerId="LiveId" clId="{A200075C-2580-4703-954D-8D85CC909C90}" dt="2023-09-04T14:38:26.899" v="12675" actId="700"/>
          <ac:spMkLst>
            <pc:docMk/>
            <pc:sldMk cId="1300546327" sldId="617"/>
            <ac:spMk id="3" creationId="{52F887BD-F012-6BDA-F29A-67923DC24B07}"/>
          </ac:spMkLst>
        </pc:spChg>
        <pc:spChg chg="add mod ord">
          <ac:chgData name="Henning Lange" userId="98112751d2bd8183" providerId="LiveId" clId="{A200075C-2580-4703-954D-8D85CC909C90}" dt="2023-09-04T14:38:29.561" v="12678" actId="20577"/>
          <ac:spMkLst>
            <pc:docMk/>
            <pc:sldMk cId="1300546327" sldId="617"/>
            <ac:spMk id="4" creationId="{E9D7A9F2-A61F-9FB5-A55B-D64791CDEE92}"/>
          </ac:spMkLst>
        </pc:spChg>
      </pc:sldChg>
      <pc:sldChg chg="addSp delSp modSp new mod modClrScheme modAnim chgLayout modNotesTx">
        <pc:chgData name="Henning Lange" userId="98112751d2bd8183" providerId="LiveId" clId="{A200075C-2580-4703-954D-8D85CC909C90}" dt="2024-01-14T10:43:00.548" v="54636" actId="1076"/>
        <pc:sldMkLst>
          <pc:docMk/>
          <pc:sldMk cId="3233781629" sldId="618"/>
        </pc:sldMkLst>
        <pc:spChg chg="del mod ord">
          <ac:chgData name="Henning Lange" userId="98112751d2bd8183" providerId="LiveId" clId="{A200075C-2580-4703-954D-8D85CC909C90}" dt="2023-09-08T10:38:29.932" v="12832" actId="700"/>
          <ac:spMkLst>
            <pc:docMk/>
            <pc:sldMk cId="3233781629" sldId="618"/>
            <ac:spMk id="2" creationId="{C4425598-D84C-3CC3-5C69-E2F8971017C0}"/>
          </ac:spMkLst>
        </pc:spChg>
        <pc:spChg chg="del">
          <ac:chgData name="Henning Lange" userId="98112751d2bd8183" providerId="LiveId" clId="{A200075C-2580-4703-954D-8D85CC909C90}" dt="2023-09-08T10:38:29.932" v="12832" actId="700"/>
          <ac:spMkLst>
            <pc:docMk/>
            <pc:sldMk cId="3233781629" sldId="618"/>
            <ac:spMk id="3" creationId="{AF82FDEF-1472-65A6-5566-E788D91C3E72}"/>
          </ac:spMkLst>
        </pc:spChg>
        <pc:spChg chg="add mod ord">
          <ac:chgData name="Henning Lange" userId="98112751d2bd8183" providerId="LiveId" clId="{A200075C-2580-4703-954D-8D85CC909C90}" dt="2023-09-08T11:23:10.330" v="13869" actId="790"/>
          <ac:spMkLst>
            <pc:docMk/>
            <pc:sldMk cId="3233781629" sldId="618"/>
            <ac:spMk id="4" creationId="{02CD9197-595E-558D-84B2-C9379B998CD0}"/>
          </ac:spMkLst>
        </pc:spChg>
        <pc:spChg chg="add mod ord">
          <ac:chgData name="Henning Lange" userId="98112751d2bd8183" providerId="LiveId" clId="{A200075C-2580-4703-954D-8D85CC909C90}" dt="2023-09-08T10:39:46.697" v="12867" actId="27636"/>
          <ac:spMkLst>
            <pc:docMk/>
            <pc:sldMk cId="3233781629" sldId="618"/>
            <ac:spMk id="5" creationId="{6F5F683F-DB0D-A1D3-7875-22CE1C868BFF}"/>
          </ac:spMkLst>
        </pc:spChg>
        <pc:spChg chg="add mod">
          <ac:chgData name="Henning Lange" userId="98112751d2bd8183" providerId="LiveId" clId="{A200075C-2580-4703-954D-8D85CC909C90}" dt="2023-09-08T10:43:59.369" v="13002" actId="1076"/>
          <ac:spMkLst>
            <pc:docMk/>
            <pc:sldMk cId="3233781629" sldId="618"/>
            <ac:spMk id="6" creationId="{E6729E33-823D-E616-818F-A3B6EEDC5D5B}"/>
          </ac:spMkLst>
        </pc:spChg>
        <pc:spChg chg="add mod">
          <ac:chgData name="Henning Lange" userId="98112751d2bd8183" providerId="LiveId" clId="{A200075C-2580-4703-954D-8D85CC909C90}" dt="2024-01-14T10:43:00.548" v="54636" actId="1076"/>
          <ac:spMkLst>
            <pc:docMk/>
            <pc:sldMk cId="3233781629" sldId="618"/>
            <ac:spMk id="7" creationId="{864AC77F-3211-D8A4-0C5A-4FF877226A8C}"/>
          </ac:spMkLst>
        </pc:spChg>
        <pc:spChg chg="mod">
          <ac:chgData name="Henning Lange" userId="98112751d2bd8183" providerId="LiveId" clId="{A200075C-2580-4703-954D-8D85CC909C90}" dt="2023-09-08T10:42:43.251" v="12982"/>
          <ac:spMkLst>
            <pc:docMk/>
            <pc:sldMk cId="3233781629" sldId="618"/>
            <ac:spMk id="9" creationId="{4473A0C8-E774-B447-019A-74C4BFEAA0A4}"/>
          </ac:spMkLst>
        </pc:spChg>
        <pc:spChg chg="mod">
          <ac:chgData name="Henning Lange" userId="98112751d2bd8183" providerId="LiveId" clId="{A200075C-2580-4703-954D-8D85CC909C90}" dt="2023-09-08T10:42:43.251" v="12982"/>
          <ac:spMkLst>
            <pc:docMk/>
            <pc:sldMk cId="3233781629" sldId="618"/>
            <ac:spMk id="10" creationId="{3266F434-AAC5-3972-0138-33F89B443213}"/>
          </ac:spMkLst>
        </pc:spChg>
        <pc:spChg chg="mod">
          <ac:chgData name="Henning Lange" userId="98112751d2bd8183" providerId="LiveId" clId="{A200075C-2580-4703-954D-8D85CC909C90}" dt="2023-09-08T10:42:43.251" v="12982"/>
          <ac:spMkLst>
            <pc:docMk/>
            <pc:sldMk cId="3233781629" sldId="618"/>
            <ac:spMk id="11" creationId="{0C61ABF7-2AE4-673A-17B8-44C7A72434E0}"/>
          </ac:spMkLst>
        </pc:spChg>
        <pc:spChg chg="mod">
          <ac:chgData name="Henning Lange" userId="98112751d2bd8183" providerId="LiveId" clId="{A200075C-2580-4703-954D-8D85CC909C90}" dt="2023-09-08T10:42:43.251" v="12982"/>
          <ac:spMkLst>
            <pc:docMk/>
            <pc:sldMk cId="3233781629" sldId="618"/>
            <ac:spMk id="12" creationId="{00E6F529-91F3-4373-4B1A-F5E3F6EB23D7}"/>
          </ac:spMkLst>
        </pc:spChg>
        <pc:spChg chg="mod">
          <ac:chgData name="Henning Lange" userId="98112751d2bd8183" providerId="LiveId" clId="{A200075C-2580-4703-954D-8D85CC909C90}" dt="2023-09-08T10:42:43.251" v="12982"/>
          <ac:spMkLst>
            <pc:docMk/>
            <pc:sldMk cId="3233781629" sldId="618"/>
            <ac:spMk id="13" creationId="{13198ADA-BBC9-284A-12B8-F317DBF4FF4E}"/>
          </ac:spMkLst>
        </pc:spChg>
        <pc:spChg chg="mod">
          <ac:chgData name="Henning Lange" userId="98112751d2bd8183" providerId="LiveId" clId="{A200075C-2580-4703-954D-8D85CC909C90}" dt="2023-09-08T10:42:43.251" v="12982"/>
          <ac:spMkLst>
            <pc:docMk/>
            <pc:sldMk cId="3233781629" sldId="618"/>
            <ac:spMk id="14" creationId="{53BD1CD6-5997-8291-E63D-00EDFE4008CC}"/>
          </ac:spMkLst>
        </pc:spChg>
        <pc:spChg chg="mod">
          <ac:chgData name="Henning Lange" userId="98112751d2bd8183" providerId="LiveId" clId="{A200075C-2580-4703-954D-8D85CC909C90}" dt="2023-09-08T10:42:43.251" v="12982"/>
          <ac:spMkLst>
            <pc:docMk/>
            <pc:sldMk cId="3233781629" sldId="618"/>
            <ac:spMk id="15" creationId="{AF498E61-D040-8C4E-EA57-83ED5F3AF0B1}"/>
          </ac:spMkLst>
        </pc:spChg>
        <pc:spChg chg="mod">
          <ac:chgData name="Henning Lange" userId="98112751d2bd8183" providerId="LiveId" clId="{A200075C-2580-4703-954D-8D85CC909C90}" dt="2023-09-08T10:42:43.251" v="12982"/>
          <ac:spMkLst>
            <pc:docMk/>
            <pc:sldMk cId="3233781629" sldId="618"/>
            <ac:spMk id="16" creationId="{10288140-594D-3B9B-16CE-8989DB059C7A}"/>
          </ac:spMkLst>
        </pc:spChg>
        <pc:spChg chg="mod">
          <ac:chgData name="Henning Lange" userId="98112751d2bd8183" providerId="LiveId" clId="{A200075C-2580-4703-954D-8D85CC909C90}" dt="2023-09-08T10:42:43.251" v="12982"/>
          <ac:spMkLst>
            <pc:docMk/>
            <pc:sldMk cId="3233781629" sldId="618"/>
            <ac:spMk id="17" creationId="{BF80E054-65CE-BF35-2032-4B1F28736701}"/>
          </ac:spMkLst>
        </pc:spChg>
        <pc:spChg chg="mod">
          <ac:chgData name="Henning Lange" userId="98112751d2bd8183" providerId="LiveId" clId="{A200075C-2580-4703-954D-8D85CC909C90}" dt="2023-09-08T10:42:43.251" v="12982"/>
          <ac:spMkLst>
            <pc:docMk/>
            <pc:sldMk cId="3233781629" sldId="618"/>
            <ac:spMk id="18" creationId="{1322E494-9D92-16FA-0F51-AA609173CE45}"/>
          </ac:spMkLst>
        </pc:spChg>
        <pc:spChg chg="mod">
          <ac:chgData name="Henning Lange" userId="98112751d2bd8183" providerId="LiveId" clId="{A200075C-2580-4703-954D-8D85CC909C90}" dt="2023-09-08T10:42:43.251" v="12982"/>
          <ac:spMkLst>
            <pc:docMk/>
            <pc:sldMk cId="3233781629" sldId="618"/>
            <ac:spMk id="19" creationId="{C6409201-779D-31BE-986C-C6CF00B95D6C}"/>
          </ac:spMkLst>
        </pc:spChg>
        <pc:spChg chg="mod">
          <ac:chgData name="Henning Lange" userId="98112751d2bd8183" providerId="LiveId" clId="{A200075C-2580-4703-954D-8D85CC909C90}" dt="2023-09-08T10:42:43.251" v="12982"/>
          <ac:spMkLst>
            <pc:docMk/>
            <pc:sldMk cId="3233781629" sldId="618"/>
            <ac:spMk id="20" creationId="{31854865-92EE-AD63-64C9-641CD95C5F08}"/>
          </ac:spMkLst>
        </pc:spChg>
        <pc:spChg chg="mod">
          <ac:chgData name="Henning Lange" userId="98112751d2bd8183" providerId="LiveId" clId="{A200075C-2580-4703-954D-8D85CC909C90}" dt="2023-09-08T10:42:43.251" v="12982"/>
          <ac:spMkLst>
            <pc:docMk/>
            <pc:sldMk cId="3233781629" sldId="618"/>
            <ac:spMk id="21" creationId="{CC562F18-F378-9D0F-C3DF-ADDFDBD4A478}"/>
          </ac:spMkLst>
        </pc:spChg>
        <pc:spChg chg="mod">
          <ac:chgData name="Henning Lange" userId="98112751d2bd8183" providerId="LiveId" clId="{A200075C-2580-4703-954D-8D85CC909C90}" dt="2023-09-08T10:42:43.251" v="12982"/>
          <ac:spMkLst>
            <pc:docMk/>
            <pc:sldMk cId="3233781629" sldId="618"/>
            <ac:spMk id="22" creationId="{18C58C2C-6951-9E0F-68F1-98193A1C2F2C}"/>
          </ac:spMkLst>
        </pc:spChg>
        <pc:spChg chg="mod">
          <ac:chgData name="Henning Lange" userId="98112751d2bd8183" providerId="LiveId" clId="{A200075C-2580-4703-954D-8D85CC909C90}" dt="2023-09-08T10:42:43.251" v="12982"/>
          <ac:spMkLst>
            <pc:docMk/>
            <pc:sldMk cId="3233781629" sldId="618"/>
            <ac:spMk id="23" creationId="{F9F3B18D-4889-BB92-F682-70F257A628AD}"/>
          </ac:spMkLst>
        </pc:spChg>
        <pc:spChg chg="mod">
          <ac:chgData name="Henning Lange" userId="98112751d2bd8183" providerId="LiveId" clId="{A200075C-2580-4703-954D-8D85CC909C90}" dt="2023-09-08T10:42:43.251" v="12982"/>
          <ac:spMkLst>
            <pc:docMk/>
            <pc:sldMk cId="3233781629" sldId="618"/>
            <ac:spMk id="24" creationId="{E157B59A-B4E0-D087-B29E-BBFF745D66D2}"/>
          </ac:spMkLst>
        </pc:spChg>
        <pc:spChg chg="mod">
          <ac:chgData name="Henning Lange" userId="98112751d2bd8183" providerId="LiveId" clId="{A200075C-2580-4703-954D-8D85CC909C90}" dt="2023-09-08T10:42:43.251" v="12982"/>
          <ac:spMkLst>
            <pc:docMk/>
            <pc:sldMk cId="3233781629" sldId="618"/>
            <ac:spMk id="25" creationId="{16946FB4-F27B-F32F-9E1B-1273438C293A}"/>
          </ac:spMkLst>
        </pc:spChg>
        <pc:spChg chg="mod">
          <ac:chgData name="Henning Lange" userId="98112751d2bd8183" providerId="LiveId" clId="{A200075C-2580-4703-954D-8D85CC909C90}" dt="2023-09-08T10:42:43.251" v="12982"/>
          <ac:spMkLst>
            <pc:docMk/>
            <pc:sldMk cId="3233781629" sldId="618"/>
            <ac:spMk id="26" creationId="{2094B8A1-BD4C-27EE-3D4C-16C9B7769381}"/>
          </ac:spMkLst>
        </pc:spChg>
        <pc:spChg chg="mod">
          <ac:chgData name="Henning Lange" userId="98112751d2bd8183" providerId="LiveId" clId="{A200075C-2580-4703-954D-8D85CC909C90}" dt="2023-09-08T10:42:43.251" v="12982"/>
          <ac:spMkLst>
            <pc:docMk/>
            <pc:sldMk cId="3233781629" sldId="618"/>
            <ac:spMk id="27" creationId="{EF47F948-AD2D-D39A-A436-FDBDA4F66DEB}"/>
          </ac:spMkLst>
        </pc:spChg>
        <pc:spChg chg="mod">
          <ac:chgData name="Henning Lange" userId="98112751d2bd8183" providerId="LiveId" clId="{A200075C-2580-4703-954D-8D85CC909C90}" dt="2023-09-08T10:42:43.251" v="12982"/>
          <ac:spMkLst>
            <pc:docMk/>
            <pc:sldMk cId="3233781629" sldId="618"/>
            <ac:spMk id="28" creationId="{02BE6875-19FD-CC36-72B7-99D14FF87130}"/>
          </ac:spMkLst>
        </pc:spChg>
        <pc:spChg chg="mod">
          <ac:chgData name="Henning Lange" userId="98112751d2bd8183" providerId="LiveId" clId="{A200075C-2580-4703-954D-8D85CC909C90}" dt="2023-09-08T10:42:43.251" v="12982"/>
          <ac:spMkLst>
            <pc:docMk/>
            <pc:sldMk cId="3233781629" sldId="618"/>
            <ac:spMk id="29" creationId="{6BAC4E76-80A9-1021-39C3-86587FDCA6CD}"/>
          </ac:spMkLst>
        </pc:spChg>
        <pc:spChg chg="mod">
          <ac:chgData name="Henning Lange" userId="98112751d2bd8183" providerId="LiveId" clId="{A200075C-2580-4703-954D-8D85CC909C90}" dt="2023-09-08T10:42:43.251" v="12982"/>
          <ac:spMkLst>
            <pc:docMk/>
            <pc:sldMk cId="3233781629" sldId="618"/>
            <ac:spMk id="30" creationId="{D02AB1DE-BAC9-CF59-2FB1-0E72A3EEBAF3}"/>
          </ac:spMkLst>
        </pc:spChg>
        <pc:spChg chg="mod">
          <ac:chgData name="Henning Lange" userId="98112751d2bd8183" providerId="LiveId" clId="{A200075C-2580-4703-954D-8D85CC909C90}" dt="2023-09-08T10:42:43.251" v="12982"/>
          <ac:spMkLst>
            <pc:docMk/>
            <pc:sldMk cId="3233781629" sldId="618"/>
            <ac:spMk id="31" creationId="{35D908F3-8277-A358-9E03-765CA6386A24}"/>
          </ac:spMkLst>
        </pc:spChg>
        <pc:spChg chg="mod">
          <ac:chgData name="Henning Lange" userId="98112751d2bd8183" providerId="LiveId" clId="{A200075C-2580-4703-954D-8D85CC909C90}" dt="2023-09-08T10:42:43.251" v="12982"/>
          <ac:spMkLst>
            <pc:docMk/>
            <pc:sldMk cId="3233781629" sldId="618"/>
            <ac:spMk id="32" creationId="{0BDC697D-D572-9A98-2C56-51946B7D8F2D}"/>
          </ac:spMkLst>
        </pc:spChg>
        <pc:spChg chg="mod">
          <ac:chgData name="Henning Lange" userId="98112751d2bd8183" providerId="LiveId" clId="{A200075C-2580-4703-954D-8D85CC909C90}" dt="2023-09-08T10:42:43.251" v="12982"/>
          <ac:spMkLst>
            <pc:docMk/>
            <pc:sldMk cId="3233781629" sldId="618"/>
            <ac:spMk id="33" creationId="{4EF68032-24C9-DA9B-BA4B-06F3D3162FE5}"/>
          </ac:spMkLst>
        </pc:spChg>
        <pc:spChg chg="mod">
          <ac:chgData name="Henning Lange" userId="98112751d2bd8183" providerId="LiveId" clId="{A200075C-2580-4703-954D-8D85CC909C90}" dt="2023-09-08T10:42:43.251" v="12982"/>
          <ac:spMkLst>
            <pc:docMk/>
            <pc:sldMk cId="3233781629" sldId="618"/>
            <ac:spMk id="34" creationId="{935E34FA-1DCE-A106-BF32-AA1CD06206BC}"/>
          </ac:spMkLst>
        </pc:spChg>
        <pc:spChg chg="mod">
          <ac:chgData name="Henning Lange" userId="98112751d2bd8183" providerId="LiveId" clId="{A200075C-2580-4703-954D-8D85CC909C90}" dt="2023-09-08T10:42:43.251" v="12982"/>
          <ac:spMkLst>
            <pc:docMk/>
            <pc:sldMk cId="3233781629" sldId="618"/>
            <ac:spMk id="35" creationId="{78833F30-99B8-50D6-88DE-6E0122AC16DF}"/>
          </ac:spMkLst>
        </pc:spChg>
        <pc:spChg chg="mod">
          <ac:chgData name="Henning Lange" userId="98112751d2bd8183" providerId="LiveId" clId="{A200075C-2580-4703-954D-8D85CC909C90}" dt="2023-09-08T10:42:43.251" v="12982"/>
          <ac:spMkLst>
            <pc:docMk/>
            <pc:sldMk cId="3233781629" sldId="618"/>
            <ac:spMk id="36" creationId="{3ED904AB-EF32-FD60-61BF-A0D1F9A08AC4}"/>
          </ac:spMkLst>
        </pc:spChg>
        <pc:spChg chg="mod">
          <ac:chgData name="Henning Lange" userId="98112751d2bd8183" providerId="LiveId" clId="{A200075C-2580-4703-954D-8D85CC909C90}" dt="2023-09-08T10:42:43.251" v="12982"/>
          <ac:spMkLst>
            <pc:docMk/>
            <pc:sldMk cId="3233781629" sldId="618"/>
            <ac:spMk id="37" creationId="{3AB8ACCE-7EB5-BFA2-0930-1659419E6FAA}"/>
          </ac:spMkLst>
        </pc:spChg>
        <pc:spChg chg="mod">
          <ac:chgData name="Henning Lange" userId="98112751d2bd8183" providerId="LiveId" clId="{A200075C-2580-4703-954D-8D85CC909C90}" dt="2023-09-08T10:42:43.251" v="12982"/>
          <ac:spMkLst>
            <pc:docMk/>
            <pc:sldMk cId="3233781629" sldId="618"/>
            <ac:spMk id="38" creationId="{67A5C388-2073-AF1D-F6DD-02C60B4FFC98}"/>
          </ac:spMkLst>
        </pc:spChg>
        <pc:spChg chg="mod">
          <ac:chgData name="Henning Lange" userId="98112751d2bd8183" providerId="LiveId" clId="{A200075C-2580-4703-954D-8D85CC909C90}" dt="2023-09-08T10:42:43.251" v="12982"/>
          <ac:spMkLst>
            <pc:docMk/>
            <pc:sldMk cId="3233781629" sldId="618"/>
            <ac:spMk id="39" creationId="{F05A7895-5C72-BD04-0B5A-A376A8BDA390}"/>
          </ac:spMkLst>
        </pc:spChg>
        <pc:spChg chg="mod">
          <ac:chgData name="Henning Lange" userId="98112751d2bd8183" providerId="LiveId" clId="{A200075C-2580-4703-954D-8D85CC909C90}" dt="2023-09-08T10:42:43.251" v="12982"/>
          <ac:spMkLst>
            <pc:docMk/>
            <pc:sldMk cId="3233781629" sldId="618"/>
            <ac:spMk id="41" creationId="{D70727AF-79E7-B510-D62D-83A341FA1A3E}"/>
          </ac:spMkLst>
        </pc:spChg>
        <pc:spChg chg="mod">
          <ac:chgData name="Henning Lange" userId="98112751d2bd8183" providerId="LiveId" clId="{A200075C-2580-4703-954D-8D85CC909C90}" dt="2023-09-08T10:42:43.251" v="12982"/>
          <ac:spMkLst>
            <pc:docMk/>
            <pc:sldMk cId="3233781629" sldId="618"/>
            <ac:spMk id="42" creationId="{2194F52A-2C24-0CEA-93B4-888878D2F5D2}"/>
          </ac:spMkLst>
        </pc:spChg>
        <pc:spChg chg="mod">
          <ac:chgData name="Henning Lange" userId="98112751d2bd8183" providerId="LiveId" clId="{A200075C-2580-4703-954D-8D85CC909C90}" dt="2023-09-08T10:42:43.251" v="12982"/>
          <ac:spMkLst>
            <pc:docMk/>
            <pc:sldMk cId="3233781629" sldId="618"/>
            <ac:spMk id="43" creationId="{79AD6AC6-2BE0-41FD-FEA0-77182187754D}"/>
          </ac:spMkLst>
        </pc:spChg>
        <pc:spChg chg="mod">
          <ac:chgData name="Henning Lange" userId="98112751d2bd8183" providerId="LiveId" clId="{A200075C-2580-4703-954D-8D85CC909C90}" dt="2023-09-08T10:42:43.251" v="12982"/>
          <ac:spMkLst>
            <pc:docMk/>
            <pc:sldMk cId="3233781629" sldId="618"/>
            <ac:spMk id="44" creationId="{D8E444EA-71B8-2C42-4E61-A647131E813F}"/>
          </ac:spMkLst>
        </pc:spChg>
        <pc:spChg chg="mod">
          <ac:chgData name="Henning Lange" userId="98112751d2bd8183" providerId="LiveId" clId="{A200075C-2580-4703-954D-8D85CC909C90}" dt="2023-09-08T10:42:43.251" v="12982"/>
          <ac:spMkLst>
            <pc:docMk/>
            <pc:sldMk cId="3233781629" sldId="618"/>
            <ac:spMk id="45" creationId="{59789AD2-99D4-62E6-9234-97270B5B8EFC}"/>
          </ac:spMkLst>
        </pc:spChg>
        <pc:spChg chg="mod">
          <ac:chgData name="Henning Lange" userId="98112751d2bd8183" providerId="LiveId" clId="{A200075C-2580-4703-954D-8D85CC909C90}" dt="2023-09-08T10:42:43.251" v="12982"/>
          <ac:spMkLst>
            <pc:docMk/>
            <pc:sldMk cId="3233781629" sldId="618"/>
            <ac:spMk id="46" creationId="{2B9B5D05-E624-3504-D344-0A6C6ED023D3}"/>
          </ac:spMkLst>
        </pc:spChg>
        <pc:spChg chg="mod">
          <ac:chgData name="Henning Lange" userId="98112751d2bd8183" providerId="LiveId" clId="{A200075C-2580-4703-954D-8D85CC909C90}" dt="2023-09-08T10:42:43.251" v="12982"/>
          <ac:spMkLst>
            <pc:docMk/>
            <pc:sldMk cId="3233781629" sldId="618"/>
            <ac:spMk id="47" creationId="{4BF1D4EE-BBAE-4F19-33A1-A9AF7609BAA0}"/>
          </ac:spMkLst>
        </pc:spChg>
        <pc:spChg chg="add mod">
          <ac:chgData name="Henning Lange" userId="98112751d2bd8183" providerId="LiveId" clId="{A200075C-2580-4703-954D-8D85CC909C90}" dt="2023-09-08T10:43:54.365" v="13001" actId="1076"/>
          <ac:spMkLst>
            <pc:docMk/>
            <pc:sldMk cId="3233781629" sldId="618"/>
            <ac:spMk id="57" creationId="{E5414787-B46D-3D12-4A58-4C58C71B0A01}"/>
          </ac:spMkLst>
        </pc:spChg>
        <pc:spChg chg="add mod">
          <ac:chgData name="Henning Lange" userId="98112751d2bd8183" providerId="LiveId" clId="{A200075C-2580-4703-954D-8D85CC909C90}" dt="2024-01-14T10:42:56.894" v="54635" actId="1076"/>
          <ac:spMkLst>
            <pc:docMk/>
            <pc:sldMk cId="3233781629" sldId="618"/>
            <ac:spMk id="58" creationId="{A025B8FE-D409-6EC9-F6A4-E5052F0D10EE}"/>
          </ac:spMkLst>
        </pc:spChg>
        <pc:spChg chg="add mod">
          <ac:chgData name="Henning Lange" userId="98112751d2bd8183" providerId="LiveId" clId="{A200075C-2580-4703-954D-8D85CC909C90}" dt="2023-09-08T10:58:12.617" v="13171" actId="164"/>
          <ac:spMkLst>
            <pc:docMk/>
            <pc:sldMk cId="3233781629" sldId="618"/>
            <ac:spMk id="59" creationId="{558F9342-8A6E-6F73-25BF-2211CC2505F8}"/>
          </ac:spMkLst>
        </pc:spChg>
        <pc:spChg chg="add mod">
          <ac:chgData name="Henning Lange" userId="98112751d2bd8183" providerId="LiveId" clId="{A200075C-2580-4703-954D-8D85CC909C90}" dt="2023-09-08T10:58:12.617" v="13171" actId="164"/>
          <ac:spMkLst>
            <pc:docMk/>
            <pc:sldMk cId="3233781629" sldId="618"/>
            <ac:spMk id="60" creationId="{A2834C9D-D9DE-DA02-6C01-07B82C510D96}"/>
          </ac:spMkLst>
        </pc:spChg>
        <pc:spChg chg="add mod">
          <ac:chgData name="Henning Lange" userId="98112751d2bd8183" providerId="LiveId" clId="{A200075C-2580-4703-954D-8D85CC909C90}" dt="2023-09-08T10:58:12.617" v="13171" actId="164"/>
          <ac:spMkLst>
            <pc:docMk/>
            <pc:sldMk cId="3233781629" sldId="618"/>
            <ac:spMk id="61" creationId="{7875B458-7BD5-BC0D-D81F-89481E7EA21C}"/>
          </ac:spMkLst>
        </pc:spChg>
        <pc:spChg chg="add mod">
          <ac:chgData name="Henning Lange" userId="98112751d2bd8183" providerId="LiveId" clId="{A200075C-2580-4703-954D-8D85CC909C90}" dt="2023-09-08T10:58:12.617" v="13171" actId="164"/>
          <ac:spMkLst>
            <pc:docMk/>
            <pc:sldMk cId="3233781629" sldId="618"/>
            <ac:spMk id="62" creationId="{9B5A809A-8B1B-7606-CDD1-9571546FEAB8}"/>
          </ac:spMkLst>
        </pc:spChg>
        <pc:spChg chg="add mod">
          <ac:chgData name="Henning Lange" userId="98112751d2bd8183" providerId="LiveId" clId="{A200075C-2580-4703-954D-8D85CC909C90}" dt="2023-09-08T10:58:12.617" v="13171" actId="164"/>
          <ac:spMkLst>
            <pc:docMk/>
            <pc:sldMk cId="3233781629" sldId="618"/>
            <ac:spMk id="63" creationId="{10B81941-C737-B4B9-4281-9AF782F95FF4}"/>
          </ac:spMkLst>
        </pc:spChg>
        <pc:spChg chg="add mod">
          <ac:chgData name="Henning Lange" userId="98112751d2bd8183" providerId="LiveId" clId="{A200075C-2580-4703-954D-8D85CC909C90}" dt="2023-09-08T10:58:12.617" v="13171" actId="164"/>
          <ac:spMkLst>
            <pc:docMk/>
            <pc:sldMk cId="3233781629" sldId="618"/>
            <ac:spMk id="64" creationId="{24642D7D-1EB9-C1D9-9C7A-0725146DB6B3}"/>
          </ac:spMkLst>
        </pc:spChg>
        <pc:spChg chg="add mod">
          <ac:chgData name="Henning Lange" userId="98112751d2bd8183" providerId="LiveId" clId="{A200075C-2580-4703-954D-8D85CC909C90}" dt="2023-09-08T10:58:12.617" v="13171" actId="164"/>
          <ac:spMkLst>
            <pc:docMk/>
            <pc:sldMk cId="3233781629" sldId="618"/>
            <ac:spMk id="65" creationId="{21E94872-E143-14E0-5F5A-0A7BC036D86E}"/>
          </ac:spMkLst>
        </pc:spChg>
        <pc:spChg chg="add mod">
          <ac:chgData name="Henning Lange" userId="98112751d2bd8183" providerId="LiveId" clId="{A200075C-2580-4703-954D-8D85CC909C90}" dt="2023-09-08T10:58:12.617" v="13171" actId="164"/>
          <ac:spMkLst>
            <pc:docMk/>
            <pc:sldMk cId="3233781629" sldId="618"/>
            <ac:spMk id="66" creationId="{A5AE0DEA-2170-CDDD-A740-FAEB115F39B8}"/>
          </ac:spMkLst>
        </pc:spChg>
        <pc:spChg chg="add mod">
          <ac:chgData name="Henning Lange" userId="98112751d2bd8183" providerId="LiveId" clId="{A200075C-2580-4703-954D-8D85CC909C90}" dt="2023-09-08T10:58:12.617" v="13171" actId="164"/>
          <ac:spMkLst>
            <pc:docMk/>
            <pc:sldMk cId="3233781629" sldId="618"/>
            <ac:spMk id="67" creationId="{B83D9FB4-9C50-5B9F-A01D-80EABBC746C3}"/>
          </ac:spMkLst>
        </pc:spChg>
        <pc:spChg chg="add mod">
          <ac:chgData name="Henning Lange" userId="98112751d2bd8183" providerId="LiveId" clId="{A200075C-2580-4703-954D-8D85CC909C90}" dt="2023-09-08T10:58:12.617" v="13171" actId="164"/>
          <ac:spMkLst>
            <pc:docMk/>
            <pc:sldMk cId="3233781629" sldId="618"/>
            <ac:spMk id="68" creationId="{9CFB911F-6BFE-A8B2-2F2E-1C5C6D49F58E}"/>
          </ac:spMkLst>
        </pc:spChg>
        <pc:spChg chg="add mod">
          <ac:chgData name="Henning Lange" userId="98112751d2bd8183" providerId="LiveId" clId="{A200075C-2580-4703-954D-8D85CC909C90}" dt="2023-09-08T10:58:12.617" v="13171" actId="164"/>
          <ac:spMkLst>
            <pc:docMk/>
            <pc:sldMk cId="3233781629" sldId="618"/>
            <ac:spMk id="69" creationId="{DAA889DB-42A4-5395-8A73-0DFEF5AE57E4}"/>
          </ac:spMkLst>
        </pc:spChg>
        <pc:spChg chg="add mod ord">
          <ac:chgData name="Henning Lange" userId="98112751d2bd8183" providerId="LiveId" clId="{A200075C-2580-4703-954D-8D85CC909C90}" dt="2023-09-08T10:58:52.427" v="13179" actId="164"/>
          <ac:spMkLst>
            <pc:docMk/>
            <pc:sldMk cId="3233781629" sldId="618"/>
            <ac:spMk id="72" creationId="{6C943083-65C9-F58D-CB36-1F9EDD8336FE}"/>
          </ac:spMkLst>
        </pc:spChg>
        <pc:spChg chg="del mod">
          <ac:chgData name="Henning Lange" userId="98112751d2bd8183" providerId="LiveId" clId="{A200075C-2580-4703-954D-8D85CC909C90}" dt="2023-09-08T10:54:45.319" v="13115" actId="478"/>
          <ac:spMkLst>
            <pc:docMk/>
            <pc:sldMk cId="3233781629" sldId="618"/>
            <ac:spMk id="73" creationId="{C6146F6D-1933-2312-F179-2CC0BB056446}"/>
          </ac:spMkLst>
        </pc:spChg>
        <pc:spChg chg="add mod">
          <ac:chgData name="Henning Lange" userId="98112751d2bd8183" providerId="LiveId" clId="{A200075C-2580-4703-954D-8D85CC909C90}" dt="2023-09-08T10:56:47.264" v="13146" actId="2085"/>
          <ac:spMkLst>
            <pc:docMk/>
            <pc:sldMk cId="3233781629" sldId="618"/>
            <ac:spMk id="74" creationId="{88EF1044-9075-2560-78F7-421F73B18A57}"/>
          </ac:spMkLst>
        </pc:spChg>
        <pc:spChg chg="add mod ord">
          <ac:chgData name="Henning Lange" userId="98112751d2bd8183" providerId="LiveId" clId="{A200075C-2580-4703-954D-8D85CC909C90}" dt="2023-09-08T10:56:31.101" v="13142" actId="207"/>
          <ac:spMkLst>
            <pc:docMk/>
            <pc:sldMk cId="3233781629" sldId="618"/>
            <ac:spMk id="75" creationId="{B1839D1C-A7EB-C880-41AF-8C910B120E75}"/>
          </ac:spMkLst>
        </pc:spChg>
        <pc:spChg chg="add mod ord">
          <ac:chgData name="Henning Lange" userId="98112751d2bd8183" providerId="LiveId" clId="{A200075C-2580-4703-954D-8D85CC909C90}" dt="2023-09-08T10:56:31.101" v="13142" actId="207"/>
          <ac:spMkLst>
            <pc:docMk/>
            <pc:sldMk cId="3233781629" sldId="618"/>
            <ac:spMk id="76" creationId="{437A5428-9BC3-55C1-78BD-9EA267176926}"/>
          </ac:spMkLst>
        </pc:spChg>
        <pc:spChg chg="add del mod">
          <ac:chgData name="Henning Lange" userId="98112751d2bd8183" providerId="LiveId" clId="{A200075C-2580-4703-954D-8D85CC909C90}" dt="2023-09-08T10:53:55.268" v="13098" actId="478"/>
          <ac:spMkLst>
            <pc:docMk/>
            <pc:sldMk cId="3233781629" sldId="618"/>
            <ac:spMk id="77" creationId="{B00BF602-CA4B-EB1D-E2F2-454C67B4C60A}"/>
          </ac:spMkLst>
        </pc:spChg>
        <pc:spChg chg="add mod ord">
          <ac:chgData name="Henning Lange" userId="98112751d2bd8183" providerId="LiveId" clId="{A200075C-2580-4703-954D-8D85CC909C90}" dt="2023-09-08T10:56:31.101" v="13142" actId="207"/>
          <ac:spMkLst>
            <pc:docMk/>
            <pc:sldMk cId="3233781629" sldId="618"/>
            <ac:spMk id="78" creationId="{363CF664-C4C8-D9FD-9050-471DACFFDDB9}"/>
          </ac:spMkLst>
        </pc:spChg>
        <pc:spChg chg="mod">
          <ac:chgData name="Henning Lange" userId="98112751d2bd8183" providerId="LiveId" clId="{A200075C-2580-4703-954D-8D85CC909C90}" dt="2023-09-08T10:56:50.197" v="13147" actId="2085"/>
          <ac:spMkLst>
            <pc:docMk/>
            <pc:sldMk cId="3233781629" sldId="618"/>
            <ac:spMk id="81" creationId="{8A8CE2A6-2779-8177-27EC-2978859C7F65}"/>
          </ac:spMkLst>
        </pc:spChg>
        <pc:spChg chg="mod">
          <ac:chgData name="Henning Lange" userId="98112751d2bd8183" providerId="LiveId" clId="{A200075C-2580-4703-954D-8D85CC909C90}" dt="2023-09-08T10:56:50.197" v="13147" actId="2085"/>
          <ac:spMkLst>
            <pc:docMk/>
            <pc:sldMk cId="3233781629" sldId="618"/>
            <ac:spMk id="82" creationId="{E164C027-E52E-8BFD-CB19-85D86EC51109}"/>
          </ac:spMkLst>
        </pc:spChg>
        <pc:spChg chg="mod">
          <ac:chgData name="Henning Lange" userId="98112751d2bd8183" providerId="LiveId" clId="{A200075C-2580-4703-954D-8D85CC909C90}" dt="2023-09-08T10:56:50.197" v="13147" actId="2085"/>
          <ac:spMkLst>
            <pc:docMk/>
            <pc:sldMk cId="3233781629" sldId="618"/>
            <ac:spMk id="83" creationId="{74386FA2-B9F9-547B-CCBD-A1ACD5D2DAF8}"/>
          </ac:spMkLst>
        </pc:spChg>
        <pc:spChg chg="mod">
          <ac:chgData name="Henning Lange" userId="98112751d2bd8183" providerId="LiveId" clId="{A200075C-2580-4703-954D-8D85CC909C90}" dt="2023-09-08T10:56:50.197" v="13147" actId="2085"/>
          <ac:spMkLst>
            <pc:docMk/>
            <pc:sldMk cId="3233781629" sldId="618"/>
            <ac:spMk id="84" creationId="{809EE919-59CB-F10B-BDC8-E50B07612D54}"/>
          </ac:spMkLst>
        </pc:spChg>
        <pc:spChg chg="mod">
          <ac:chgData name="Henning Lange" userId="98112751d2bd8183" providerId="LiveId" clId="{A200075C-2580-4703-954D-8D85CC909C90}" dt="2023-09-08T10:55:53.547" v="13136" actId="571"/>
          <ac:spMkLst>
            <pc:docMk/>
            <pc:sldMk cId="3233781629" sldId="618"/>
            <ac:spMk id="86" creationId="{9C76C3A4-FC04-D834-004B-F14EC2CD5F08}"/>
          </ac:spMkLst>
        </pc:spChg>
        <pc:spChg chg="mod">
          <ac:chgData name="Henning Lange" userId="98112751d2bd8183" providerId="LiveId" clId="{A200075C-2580-4703-954D-8D85CC909C90}" dt="2023-09-08T10:55:53.547" v="13136" actId="571"/>
          <ac:spMkLst>
            <pc:docMk/>
            <pc:sldMk cId="3233781629" sldId="618"/>
            <ac:spMk id="87" creationId="{156CF2D4-ADB4-FAAE-8FCC-535B73E95DC5}"/>
          </ac:spMkLst>
        </pc:spChg>
        <pc:spChg chg="mod">
          <ac:chgData name="Henning Lange" userId="98112751d2bd8183" providerId="LiveId" clId="{A200075C-2580-4703-954D-8D85CC909C90}" dt="2023-09-08T10:55:53.547" v="13136" actId="571"/>
          <ac:spMkLst>
            <pc:docMk/>
            <pc:sldMk cId="3233781629" sldId="618"/>
            <ac:spMk id="88" creationId="{483AE7AB-51CE-0F92-5B94-C31A1F408A3E}"/>
          </ac:spMkLst>
        </pc:spChg>
        <pc:spChg chg="mod">
          <ac:chgData name="Henning Lange" userId="98112751d2bd8183" providerId="LiveId" clId="{A200075C-2580-4703-954D-8D85CC909C90}" dt="2023-09-08T10:55:53.547" v="13136" actId="571"/>
          <ac:spMkLst>
            <pc:docMk/>
            <pc:sldMk cId="3233781629" sldId="618"/>
            <ac:spMk id="89" creationId="{595CB4B1-BDA7-08AE-CA5E-013EF85E023E}"/>
          </ac:spMkLst>
        </pc:spChg>
        <pc:grpChg chg="add mod">
          <ac:chgData name="Henning Lange" userId="98112751d2bd8183" providerId="LiveId" clId="{A200075C-2580-4703-954D-8D85CC909C90}" dt="2023-09-08T10:44:43.306" v="13017" actId="1076"/>
          <ac:grpSpMkLst>
            <pc:docMk/>
            <pc:sldMk cId="3233781629" sldId="618"/>
            <ac:grpSpMk id="8" creationId="{DCACCBBD-8ED3-1ADD-AA42-68B68A9087D6}"/>
          </ac:grpSpMkLst>
        </pc:grpChg>
        <pc:grpChg chg="add mod">
          <ac:chgData name="Henning Lange" userId="98112751d2bd8183" providerId="LiveId" clId="{A200075C-2580-4703-954D-8D85CC909C90}" dt="2023-09-08T10:45:23.320" v="13019" actId="1076"/>
          <ac:grpSpMkLst>
            <pc:docMk/>
            <pc:sldMk cId="3233781629" sldId="618"/>
            <ac:grpSpMk id="40" creationId="{72F104FC-8436-9FAB-EE43-F7A80243DD13}"/>
          </ac:grpSpMkLst>
        </pc:grpChg>
        <pc:grpChg chg="add mod ord">
          <ac:chgData name="Henning Lange" userId="98112751d2bd8183" providerId="LiveId" clId="{A200075C-2580-4703-954D-8D85CC909C90}" dt="2023-09-08T10:58:52.427" v="13179" actId="164"/>
          <ac:grpSpMkLst>
            <pc:docMk/>
            <pc:sldMk cId="3233781629" sldId="618"/>
            <ac:grpSpMk id="79" creationId="{7DD84834-927F-4927-645E-4FF72A6A48EC}"/>
          </ac:grpSpMkLst>
        </pc:grpChg>
        <pc:grpChg chg="add mod">
          <ac:chgData name="Henning Lange" userId="98112751d2bd8183" providerId="LiveId" clId="{A200075C-2580-4703-954D-8D85CC909C90}" dt="2023-09-08T10:58:52.427" v="13179" actId="164"/>
          <ac:grpSpMkLst>
            <pc:docMk/>
            <pc:sldMk cId="3233781629" sldId="618"/>
            <ac:grpSpMk id="80" creationId="{A0526249-F5FB-6C6D-2CFD-D1B9164DFD6F}"/>
          </ac:grpSpMkLst>
        </pc:grpChg>
        <pc:grpChg chg="add mod">
          <ac:chgData name="Henning Lange" userId="98112751d2bd8183" providerId="LiveId" clId="{A200075C-2580-4703-954D-8D85CC909C90}" dt="2023-09-08T10:55:53.547" v="13136" actId="571"/>
          <ac:grpSpMkLst>
            <pc:docMk/>
            <pc:sldMk cId="3233781629" sldId="618"/>
            <ac:grpSpMk id="85" creationId="{818B443E-C6C8-DCB9-EF4C-0E31016944B4}"/>
          </ac:grpSpMkLst>
        </pc:grpChg>
        <pc:grpChg chg="add mod">
          <ac:chgData name="Henning Lange" userId="98112751d2bd8183" providerId="LiveId" clId="{A200075C-2580-4703-954D-8D85CC909C90}" dt="2023-09-08T10:59:21.067" v="13181" actId="1076"/>
          <ac:grpSpMkLst>
            <pc:docMk/>
            <pc:sldMk cId="3233781629" sldId="618"/>
            <ac:grpSpMk id="90" creationId="{66F27B98-D148-C045-2F77-3674C66E523E}"/>
          </ac:grpSpMkLst>
        </pc:grpChg>
        <pc:grpChg chg="add mod">
          <ac:chgData name="Henning Lange" userId="98112751d2bd8183" providerId="LiveId" clId="{A200075C-2580-4703-954D-8D85CC909C90}" dt="2023-09-08T10:59:25.526" v="13182" actId="1076"/>
          <ac:grpSpMkLst>
            <pc:docMk/>
            <pc:sldMk cId="3233781629" sldId="618"/>
            <ac:grpSpMk id="91" creationId="{C16BB17D-7977-9050-183D-C8B6F5BB30A7}"/>
          </ac:grpSpMkLst>
        </pc:grpChg>
        <pc:picChg chg="add del mod">
          <ac:chgData name="Henning Lange" userId="98112751d2bd8183" providerId="LiveId" clId="{A200075C-2580-4703-954D-8D85CC909C90}" dt="2023-09-08T10:49:16.756" v="13048" actId="27803"/>
          <ac:picMkLst>
            <pc:docMk/>
            <pc:sldMk cId="3233781629" sldId="618"/>
            <ac:picMk id="71" creationId="{C6146F6D-1933-2312-F179-2CC0BB056446}"/>
          </ac:picMkLst>
        </pc:picChg>
        <pc:cxnChg chg="mod">
          <ac:chgData name="Henning Lange" userId="98112751d2bd8183" providerId="LiveId" clId="{A200075C-2580-4703-954D-8D85CC909C90}" dt="2023-09-08T10:42:43.251" v="12982"/>
          <ac:cxnSpMkLst>
            <pc:docMk/>
            <pc:sldMk cId="3233781629" sldId="618"/>
            <ac:cxnSpMk id="48" creationId="{5ED61A68-C820-17B2-8BBB-D00ADFCDBD4E}"/>
          </ac:cxnSpMkLst>
        </pc:cxnChg>
        <pc:cxnChg chg="mod">
          <ac:chgData name="Henning Lange" userId="98112751d2bd8183" providerId="LiveId" clId="{A200075C-2580-4703-954D-8D85CC909C90}" dt="2023-09-08T10:42:43.251" v="12982"/>
          <ac:cxnSpMkLst>
            <pc:docMk/>
            <pc:sldMk cId="3233781629" sldId="618"/>
            <ac:cxnSpMk id="49" creationId="{AC109CC8-15C4-4740-28B0-649CE2F40B02}"/>
          </ac:cxnSpMkLst>
        </pc:cxnChg>
        <pc:cxnChg chg="mod">
          <ac:chgData name="Henning Lange" userId="98112751d2bd8183" providerId="LiveId" clId="{A200075C-2580-4703-954D-8D85CC909C90}" dt="2023-09-08T10:42:43.251" v="12982"/>
          <ac:cxnSpMkLst>
            <pc:docMk/>
            <pc:sldMk cId="3233781629" sldId="618"/>
            <ac:cxnSpMk id="50" creationId="{77831835-29F2-11D6-948E-7846CA68DDC6}"/>
          </ac:cxnSpMkLst>
        </pc:cxnChg>
        <pc:cxnChg chg="mod">
          <ac:chgData name="Henning Lange" userId="98112751d2bd8183" providerId="LiveId" clId="{A200075C-2580-4703-954D-8D85CC909C90}" dt="2023-09-08T10:42:43.251" v="12982"/>
          <ac:cxnSpMkLst>
            <pc:docMk/>
            <pc:sldMk cId="3233781629" sldId="618"/>
            <ac:cxnSpMk id="51" creationId="{7D0B62D0-96A8-7138-30A5-860E59694EC2}"/>
          </ac:cxnSpMkLst>
        </pc:cxnChg>
        <pc:cxnChg chg="mod">
          <ac:chgData name="Henning Lange" userId="98112751d2bd8183" providerId="LiveId" clId="{A200075C-2580-4703-954D-8D85CC909C90}" dt="2023-09-08T10:42:43.251" v="12982"/>
          <ac:cxnSpMkLst>
            <pc:docMk/>
            <pc:sldMk cId="3233781629" sldId="618"/>
            <ac:cxnSpMk id="52" creationId="{1DEC384B-6A6F-1A0E-FA42-6E51C70A2B38}"/>
          </ac:cxnSpMkLst>
        </pc:cxnChg>
        <pc:cxnChg chg="mod">
          <ac:chgData name="Henning Lange" userId="98112751d2bd8183" providerId="LiveId" clId="{A200075C-2580-4703-954D-8D85CC909C90}" dt="2023-09-08T10:42:43.251" v="12982"/>
          <ac:cxnSpMkLst>
            <pc:docMk/>
            <pc:sldMk cId="3233781629" sldId="618"/>
            <ac:cxnSpMk id="53" creationId="{AFA9A0C3-2A04-096F-B91A-D6A81B4F661F}"/>
          </ac:cxnSpMkLst>
        </pc:cxnChg>
        <pc:cxnChg chg="mod">
          <ac:chgData name="Henning Lange" userId="98112751d2bd8183" providerId="LiveId" clId="{A200075C-2580-4703-954D-8D85CC909C90}" dt="2023-09-08T10:42:43.251" v="12982"/>
          <ac:cxnSpMkLst>
            <pc:docMk/>
            <pc:sldMk cId="3233781629" sldId="618"/>
            <ac:cxnSpMk id="54" creationId="{11753A43-B1DB-9064-642E-822B062B1132}"/>
          </ac:cxnSpMkLst>
        </pc:cxnChg>
        <pc:cxnChg chg="mod">
          <ac:chgData name="Henning Lange" userId="98112751d2bd8183" providerId="LiveId" clId="{A200075C-2580-4703-954D-8D85CC909C90}" dt="2023-09-08T10:42:43.251" v="12982"/>
          <ac:cxnSpMkLst>
            <pc:docMk/>
            <pc:sldMk cId="3233781629" sldId="618"/>
            <ac:cxnSpMk id="55" creationId="{92C605D8-F026-AC0A-DB1C-B9452BFADBC3}"/>
          </ac:cxnSpMkLst>
        </pc:cxnChg>
        <pc:cxnChg chg="mod">
          <ac:chgData name="Henning Lange" userId="98112751d2bd8183" providerId="LiveId" clId="{A200075C-2580-4703-954D-8D85CC909C90}" dt="2023-09-08T10:42:43.251" v="12982"/>
          <ac:cxnSpMkLst>
            <pc:docMk/>
            <pc:sldMk cId="3233781629" sldId="618"/>
            <ac:cxnSpMk id="56" creationId="{A80F7609-58BF-975A-A8D0-3E347C69F15E}"/>
          </ac:cxnSpMkLst>
        </pc:cxnChg>
      </pc:sldChg>
      <pc:sldChg chg="addSp delSp modSp new del mod ord modClrScheme modAnim chgLayout modNotesTx">
        <pc:chgData name="Henning Lange" userId="98112751d2bd8183" providerId="LiveId" clId="{A200075C-2580-4703-954D-8D85CC909C90}" dt="2024-02-25T10:46:24.055" v="63001" actId="47"/>
        <pc:sldMkLst>
          <pc:docMk/>
          <pc:sldMk cId="2955689564" sldId="619"/>
        </pc:sldMkLst>
        <pc:spChg chg="del mod ord">
          <ac:chgData name="Henning Lange" userId="98112751d2bd8183" providerId="LiveId" clId="{A200075C-2580-4703-954D-8D85CC909C90}" dt="2023-09-08T10:59:44.843" v="13186" actId="700"/>
          <ac:spMkLst>
            <pc:docMk/>
            <pc:sldMk cId="2955689564" sldId="619"/>
            <ac:spMk id="2" creationId="{EB0A23C5-0118-F9EC-2224-EF6DCC1B68A5}"/>
          </ac:spMkLst>
        </pc:spChg>
        <pc:spChg chg="del">
          <ac:chgData name="Henning Lange" userId="98112751d2bd8183" providerId="LiveId" clId="{A200075C-2580-4703-954D-8D85CC909C90}" dt="2023-09-08T10:59:44.843" v="13186" actId="700"/>
          <ac:spMkLst>
            <pc:docMk/>
            <pc:sldMk cId="2955689564" sldId="619"/>
            <ac:spMk id="3" creationId="{F662DD37-9FD2-3453-F06D-334BF9337830}"/>
          </ac:spMkLst>
        </pc:spChg>
        <pc:spChg chg="add mod ord">
          <ac:chgData name="Henning Lange" userId="98112751d2bd8183" providerId="LiveId" clId="{A200075C-2580-4703-954D-8D85CC909C90}" dt="2023-09-08T11:26:27.410" v="13875" actId="790"/>
          <ac:spMkLst>
            <pc:docMk/>
            <pc:sldMk cId="2955689564" sldId="619"/>
            <ac:spMk id="4" creationId="{F65F92AA-5F22-BDC9-351E-B724EAEA01E2}"/>
          </ac:spMkLst>
        </pc:spChg>
        <pc:spChg chg="add mod ord">
          <ac:chgData name="Henning Lange" userId="98112751d2bd8183" providerId="LiveId" clId="{A200075C-2580-4703-954D-8D85CC909C90}" dt="2023-09-08T11:26:38.483" v="13876" actId="790"/>
          <ac:spMkLst>
            <pc:docMk/>
            <pc:sldMk cId="2955689564" sldId="619"/>
            <ac:spMk id="5" creationId="{BBFAF624-2F82-F39F-A3E2-18913FC22182}"/>
          </ac:spMkLst>
        </pc:spChg>
      </pc:sldChg>
      <pc:sldChg chg="addSp delSp modSp new mod ord modClrScheme modAnim chgLayout">
        <pc:chgData name="Henning Lange" userId="98112751d2bd8183" providerId="LiveId" clId="{A200075C-2580-4703-954D-8D85CC909C90}" dt="2024-02-25T10:37:59.899" v="62727"/>
        <pc:sldMkLst>
          <pc:docMk/>
          <pc:sldMk cId="3730549282" sldId="620"/>
        </pc:sldMkLst>
        <pc:spChg chg="del mod ord">
          <ac:chgData name="Henning Lange" userId="98112751d2bd8183" providerId="LiveId" clId="{A200075C-2580-4703-954D-8D85CC909C90}" dt="2023-09-08T11:37:05.170" v="13936" actId="700"/>
          <ac:spMkLst>
            <pc:docMk/>
            <pc:sldMk cId="3730549282" sldId="620"/>
            <ac:spMk id="2" creationId="{1F81738F-DA85-9749-1A2A-22779779582C}"/>
          </ac:spMkLst>
        </pc:spChg>
        <pc:spChg chg="del">
          <ac:chgData name="Henning Lange" userId="98112751d2bd8183" providerId="LiveId" clId="{A200075C-2580-4703-954D-8D85CC909C90}" dt="2023-09-08T11:37:05.170" v="13936" actId="700"/>
          <ac:spMkLst>
            <pc:docMk/>
            <pc:sldMk cId="3730549282" sldId="620"/>
            <ac:spMk id="3" creationId="{C505D3F5-365E-6D64-D375-93982A13B779}"/>
          </ac:spMkLst>
        </pc:spChg>
        <pc:spChg chg="add mod ord">
          <ac:chgData name="Henning Lange" userId="98112751d2bd8183" providerId="LiveId" clId="{A200075C-2580-4703-954D-8D85CC909C90}" dt="2023-09-09T08:25:08.776" v="15593" actId="20577"/>
          <ac:spMkLst>
            <pc:docMk/>
            <pc:sldMk cId="3730549282" sldId="620"/>
            <ac:spMk id="4" creationId="{44AF3050-E860-0050-28C2-A1201F284020}"/>
          </ac:spMkLst>
        </pc:spChg>
        <pc:spChg chg="add mod ord">
          <ac:chgData name="Henning Lange" userId="98112751d2bd8183" providerId="LiveId" clId="{A200075C-2580-4703-954D-8D85CC909C90}" dt="2024-02-18T10:08:14.188" v="62698" actId="20577"/>
          <ac:spMkLst>
            <pc:docMk/>
            <pc:sldMk cId="3730549282" sldId="620"/>
            <ac:spMk id="5" creationId="{E5C7ADEA-5D99-EB5D-8C1F-2E5288B32445}"/>
          </ac:spMkLst>
        </pc:spChg>
        <pc:picChg chg="add del">
          <ac:chgData name="Henning Lange" userId="98112751d2bd8183" providerId="LiveId" clId="{A200075C-2580-4703-954D-8D85CC909C90}" dt="2023-09-08T11:50:11.275" v="14637" actId="478"/>
          <ac:picMkLst>
            <pc:docMk/>
            <pc:sldMk cId="3730549282" sldId="620"/>
            <ac:picMk id="7" creationId="{08D2CDD8-8579-5029-DAAE-8F77443675FD}"/>
          </ac:picMkLst>
        </pc:picChg>
        <pc:picChg chg="add mod">
          <ac:chgData name="Henning Lange" userId="98112751d2bd8183" providerId="LiveId" clId="{A200075C-2580-4703-954D-8D85CC909C90}" dt="2023-09-08T11:51:53.039" v="14648" actId="1076"/>
          <ac:picMkLst>
            <pc:docMk/>
            <pc:sldMk cId="3730549282" sldId="620"/>
            <ac:picMk id="9" creationId="{7E68B457-17DD-5B1D-0712-FFCDC2472552}"/>
          </ac:picMkLst>
        </pc:picChg>
        <pc:picChg chg="add mod">
          <ac:chgData name="Henning Lange" userId="98112751d2bd8183" providerId="LiveId" clId="{A200075C-2580-4703-954D-8D85CC909C90}" dt="2023-09-08T11:51:48.319" v="14645" actId="1076"/>
          <ac:picMkLst>
            <pc:docMk/>
            <pc:sldMk cId="3730549282" sldId="620"/>
            <ac:picMk id="11" creationId="{D311C74C-2BCA-5870-097F-68AAEB1F5EF8}"/>
          </ac:picMkLst>
        </pc:picChg>
      </pc:sldChg>
      <pc:sldChg chg="new del modNotesTx">
        <pc:chgData name="Henning Lange" userId="98112751d2bd8183" providerId="LiveId" clId="{A200075C-2580-4703-954D-8D85CC909C90}" dt="2023-09-08T12:11:29.160" v="14955" actId="47"/>
        <pc:sldMkLst>
          <pc:docMk/>
          <pc:sldMk cId="3632121462" sldId="621"/>
        </pc:sldMkLst>
      </pc:sldChg>
      <pc:sldChg chg="addSp delSp modSp add mod delAnim modAnim modNotesTx">
        <pc:chgData name="Henning Lange" userId="98112751d2bd8183" providerId="LiveId" clId="{A200075C-2580-4703-954D-8D85CC909C90}" dt="2024-01-14T11:04:31.184" v="55095" actId="1076"/>
        <pc:sldMkLst>
          <pc:docMk/>
          <pc:sldMk cId="748435383" sldId="622"/>
        </pc:sldMkLst>
        <pc:spChg chg="del mod">
          <ac:chgData name="Henning Lange" userId="98112751d2bd8183" providerId="LiveId" clId="{A200075C-2580-4703-954D-8D85CC909C90}" dt="2023-09-09T08:32:52.069" v="15941" actId="478"/>
          <ac:spMkLst>
            <pc:docMk/>
            <pc:sldMk cId="748435383" sldId="622"/>
            <ac:spMk id="7" creationId="{5FFF0E43-DA04-AA61-19BE-3096F9DADFA6}"/>
          </ac:spMkLst>
        </pc:spChg>
        <pc:spChg chg="add del mod">
          <ac:chgData name="Henning Lange" userId="98112751d2bd8183" providerId="LiveId" clId="{A200075C-2580-4703-954D-8D85CC909C90}" dt="2023-09-09T08:32:57.358" v="15942" actId="478"/>
          <ac:spMkLst>
            <pc:docMk/>
            <pc:sldMk cId="748435383" sldId="622"/>
            <ac:spMk id="8" creationId="{CC0EC162-C2E8-869D-5A88-D44C0A771181}"/>
          </ac:spMkLst>
        </pc:spChg>
        <pc:graphicFrameChg chg="add mod">
          <ac:chgData name="Henning Lange" userId="98112751d2bd8183" providerId="LiveId" clId="{A200075C-2580-4703-954D-8D85CC909C90}" dt="2024-01-14T11:04:31.184" v="55095" actId="1076"/>
          <ac:graphicFrameMkLst>
            <pc:docMk/>
            <pc:sldMk cId="748435383" sldId="622"/>
            <ac:graphicFrameMk id="2" creationId="{747DEC76-EBB5-9161-1BD5-B2ECF60927DC}"/>
          </ac:graphicFrameMkLst>
        </pc:graphicFrameChg>
        <pc:graphicFrameChg chg="add del modGraphic">
          <ac:chgData name="Henning Lange" userId="98112751d2bd8183" providerId="LiveId" clId="{A200075C-2580-4703-954D-8D85CC909C90}" dt="2023-09-09T08:26:35.401" v="15597" actId="478"/>
          <ac:graphicFrameMkLst>
            <pc:docMk/>
            <pc:sldMk cId="748435383" sldId="622"/>
            <ac:graphicFrameMk id="3" creationId="{A6B0AD56-1C75-F0E0-CDE6-ECEBDD3C5D29}"/>
          </ac:graphicFrameMkLst>
        </pc:graphicFrameChg>
        <pc:graphicFrameChg chg="add del mod ord modGraphic">
          <ac:chgData name="Henning Lange" userId="98112751d2bd8183" providerId="LiveId" clId="{A200075C-2580-4703-954D-8D85CC909C90}" dt="2024-01-14T11:04:23.732" v="55093" actId="478"/>
          <ac:graphicFrameMkLst>
            <pc:docMk/>
            <pc:sldMk cId="748435383" sldId="622"/>
            <ac:graphicFrameMk id="5" creationId="{B4A4F915-58A7-7D63-0EBF-948836AD5152}"/>
          </ac:graphicFrameMkLst>
        </pc:graphicFrameChg>
        <pc:picChg chg="add del mod">
          <ac:chgData name="Henning Lange" userId="98112751d2bd8183" providerId="LiveId" clId="{A200075C-2580-4703-954D-8D85CC909C90}" dt="2023-09-09T08:25:56.456" v="15595" actId="478"/>
          <ac:picMkLst>
            <pc:docMk/>
            <pc:sldMk cId="748435383" sldId="622"/>
            <ac:picMk id="2" creationId="{59C4DE46-6D28-694D-3443-799725E05FEB}"/>
          </ac:picMkLst>
        </pc:picChg>
      </pc:sldChg>
      <pc:sldChg chg="addSp delSp modSp new mod modClrScheme modAnim chgLayout">
        <pc:chgData name="Henning Lange" userId="98112751d2bd8183" providerId="LiveId" clId="{A200075C-2580-4703-954D-8D85CC909C90}" dt="2024-01-14T11:03:57.061" v="55078" actId="20577"/>
        <pc:sldMkLst>
          <pc:docMk/>
          <pc:sldMk cId="1291021288" sldId="623"/>
        </pc:sldMkLst>
        <pc:spChg chg="del mod ord">
          <ac:chgData name="Henning Lange" userId="98112751d2bd8183" providerId="LiveId" clId="{A200075C-2580-4703-954D-8D85CC909C90}" dt="2023-09-09T09:04:54.792" v="16119" actId="700"/>
          <ac:spMkLst>
            <pc:docMk/>
            <pc:sldMk cId="1291021288" sldId="623"/>
            <ac:spMk id="2" creationId="{62F0FA47-DBAD-7F6C-5F8E-68F45275D0B2}"/>
          </ac:spMkLst>
        </pc:spChg>
        <pc:spChg chg="del">
          <ac:chgData name="Henning Lange" userId="98112751d2bd8183" providerId="LiveId" clId="{A200075C-2580-4703-954D-8D85CC909C90}" dt="2023-09-09T09:04:54.792" v="16119" actId="700"/>
          <ac:spMkLst>
            <pc:docMk/>
            <pc:sldMk cId="1291021288" sldId="623"/>
            <ac:spMk id="3" creationId="{CD7DE2C5-70DE-5A77-099C-25029D13640B}"/>
          </ac:spMkLst>
        </pc:spChg>
        <pc:spChg chg="add del mod ord">
          <ac:chgData name="Henning Lange" userId="98112751d2bd8183" providerId="LiveId" clId="{A200075C-2580-4703-954D-8D85CC909C90}" dt="2023-09-09T09:05:04.240" v="16140" actId="478"/>
          <ac:spMkLst>
            <pc:docMk/>
            <pc:sldMk cId="1291021288" sldId="623"/>
            <ac:spMk id="4" creationId="{FE3EA1C6-4584-5AAA-91A8-3FCFAA5E2A37}"/>
          </ac:spMkLst>
        </pc:spChg>
        <pc:spChg chg="add mod ord">
          <ac:chgData name="Henning Lange" userId="98112751d2bd8183" providerId="LiveId" clId="{A200075C-2580-4703-954D-8D85CC909C90}" dt="2023-09-09T09:05:00.285" v="16139" actId="20577"/>
          <ac:spMkLst>
            <pc:docMk/>
            <pc:sldMk cId="1291021288" sldId="623"/>
            <ac:spMk id="5" creationId="{C4F7CAA4-D67D-72DB-B138-15D08D1C6CBC}"/>
          </ac:spMkLst>
        </pc:spChg>
        <pc:graphicFrameChg chg="add mod">
          <ac:chgData name="Henning Lange" userId="98112751d2bd8183" providerId="LiveId" clId="{A200075C-2580-4703-954D-8D85CC909C90}" dt="2024-01-14T11:03:47.206" v="55069" actId="20577"/>
          <ac:graphicFrameMkLst>
            <pc:docMk/>
            <pc:sldMk cId="1291021288" sldId="623"/>
            <ac:graphicFrameMk id="6" creationId="{9C568014-8F1A-D1C4-677C-8E81703FE746}"/>
          </ac:graphicFrameMkLst>
        </pc:graphicFrameChg>
        <pc:graphicFrameChg chg="add mod">
          <ac:chgData name="Henning Lange" userId="98112751d2bd8183" providerId="LiveId" clId="{A200075C-2580-4703-954D-8D85CC909C90}" dt="2024-01-14T11:03:57.061" v="55078" actId="20577"/>
          <ac:graphicFrameMkLst>
            <pc:docMk/>
            <pc:sldMk cId="1291021288" sldId="623"/>
            <ac:graphicFrameMk id="7" creationId="{603EFF00-0159-A5A1-B915-94FB680CC305}"/>
          </ac:graphicFrameMkLst>
        </pc:graphicFrameChg>
      </pc:sldChg>
      <pc:sldChg chg="addSp delSp modSp new mod modClrScheme modAnim chgLayout">
        <pc:chgData name="Henning Lange" userId="98112751d2bd8183" providerId="LiveId" clId="{A200075C-2580-4703-954D-8D85CC909C90}" dt="2024-01-14T11:04:12.842" v="55092" actId="20577"/>
        <pc:sldMkLst>
          <pc:docMk/>
          <pc:sldMk cId="2279812304" sldId="624"/>
        </pc:sldMkLst>
        <pc:spChg chg="del mod ord">
          <ac:chgData name="Henning Lange" userId="98112751d2bd8183" providerId="LiveId" clId="{A200075C-2580-4703-954D-8D85CC909C90}" dt="2023-09-09T09:17:19.748" v="16964" actId="700"/>
          <ac:spMkLst>
            <pc:docMk/>
            <pc:sldMk cId="2279812304" sldId="624"/>
            <ac:spMk id="2" creationId="{7908650D-BE77-9171-8F73-3D3FAEBBB512}"/>
          </ac:spMkLst>
        </pc:spChg>
        <pc:spChg chg="del">
          <ac:chgData name="Henning Lange" userId="98112751d2bd8183" providerId="LiveId" clId="{A200075C-2580-4703-954D-8D85CC909C90}" dt="2023-09-09T09:17:19.748" v="16964" actId="700"/>
          <ac:spMkLst>
            <pc:docMk/>
            <pc:sldMk cId="2279812304" sldId="624"/>
            <ac:spMk id="3" creationId="{A1A69E68-CF3E-E4C1-6374-DF89BC9CE497}"/>
          </ac:spMkLst>
        </pc:spChg>
        <pc:spChg chg="add del mod ord">
          <ac:chgData name="Henning Lange" userId="98112751d2bd8183" providerId="LiveId" clId="{A200075C-2580-4703-954D-8D85CC909C90}" dt="2023-09-09T09:17:22.130" v="16966" actId="478"/>
          <ac:spMkLst>
            <pc:docMk/>
            <pc:sldMk cId="2279812304" sldId="624"/>
            <ac:spMk id="5" creationId="{50EA8D32-9F3A-1DF4-B845-D8C0380B8E5F}"/>
          </ac:spMkLst>
        </pc:spChg>
        <pc:spChg chg="add mod ord">
          <ac:chgData name="Henning Lange" userId="98112751d2bd8183" providerId="LiveId" clId="{A200075C-2580-4703-954D-8D85CC909C90}" dt="2023-09-09T09:17:25.222" v="16980" actId="20577"/>
          <ac:spMkLst>
            <pc:docMk/>
            <pc:sldMk cId="2279812304" sldId="624"/>
            <ac:spMk id="6" creationId="{0406CEF5-5504-E84D-0C9A-CE5CBB8E1B4F}"/>
          </ac:spMkLst>
        </pc:spChg>
        <pc:graphicFrameChg chg="add del mod">
          <ac:chgData name="Henning Lange" userId="98112751d2bd8183" providerId="LiveId" clId="{A200075C-2580-4703-954D-8D85CC909C90}" dt="2023-09-09T09:17:17.700" v="16963"/>
          <ac:graphicFrameMkLst>
            <pc:docMk/>
            <pc:sldMk cId="2279812304" sldId="624"/>
            <ac:graphicFrameMk id="4" creationId="{2FA05691-B495-6535-569A-2B24B87D1D72}"/>
          </ac:graphicFrameMkLst>
        </pc:graphicFrameChg>
        <pc:graphicFrameChg chg="add mod">
          <ac:chgData name="Henning Lange" userId="98112751d2bd8183" providerId="LiveId" clId="{A200075C-2580-4703-954D-8D85CC909C90}" dt="2024-01-14T11:04:12.842" v="55092" actId="20577"/>
          <ac:graphicFrameMkLst>
            <pc:docMk/>
            <pc:sldMk cId="2279812304" sldId="624"/>
            <ac:graphicFrameMk id="7" creationId="{48D8C995-3F64-7CE8-84E2-99859999619E}"/>
          </ac:graphicFrameMkLst>
        </pc:graphicFrameChg>
        <pc:graphicFrameChg chg="add mod">
          <ac:chgData name="Henning Lange" userId="98112751d2bd8183" providerId="LiveId" clId="{A200075C-2580-4703-954D-8D85CC909C90}" dt="2024-01-14T11:04:09.605" v="55088" actId="20577"/>
          <ac:graphicFrameMkLst>
            <pc:docMk/>
            <pc:sldMk cId="2279812304" sldId="624"/>
            <ac:graphicFrameMk id="8" creationId="{F6CE4FBE-CF40-55B1-87A8-BF7877FF7280}"/>
          </ac:graphicFrameMkLst>
        </pc:graphicFrameChg>
      </pc:sldChg>
      <pc:sldChg chg="addSp delSp modSp new mod modClrScheme chgLayout modNotesTx">
        <pc:chgData name="Henning Lange" userId="98112751d2bd8183" providerId="LiveId" clId="{A200075C-2580-4703-954D-8D85CC909C90}" dt="2024-04-03T10:47:39.393" v="63053"/>
        <pc:sldMkLst>
          <pc:docMk/>
          <pc:sldMk cId="3869907939" sldId="625"/>
        </pc:sldMkLst>
        <pc:spChg chg="mod ord">
          <ac:chgData name="Henning Lange" userId="98112751d2bd8183" providerId="LiveId" clId="{A200075C-2580-4703-954D-8D85CC909C90}" dt="2023-09-14T16:37:57.336" v="20040" actId="20577"/>
          <ac:spMkLst>
            <pc:docMk/>
            <pc:sldMk cId="3869907939" sldId="625"/>
            <ac:spMk id="2" creationId="{28AABDFD-4151-B5A9-C65E-037F78BC4A8A}"/>
          </ac:spMkLst>
        </pc:spChg>
        <pc:spChg chg="del">
          <ac:chgData name="Henning Lange" userId="98112751d2bd8183" providerId="LiveId" clId="{A200075C-2580-4703-954D-8D85CC909C90}" dt="2023-09-14T16:31:22.877" v="19799" actId="700"/>
          <ac:spMkLst>
            <pc:docMk/>
            <pc:sldMk cId="3869907939" sldId="625"/>
            <ac:spMk id="3" creationId="{D34DBA14-FC28-C40A-5034-6E048358AABB}"/>
          </ac:spMkLst>
        </pc:spChg>
        <pc:spChg chg="add mod ord">
          <ac:chgData name="Henning Lange" userId="98112751d2bd8183" providerId="LiveId" clId="{A200075C-2580-4703-954D-8D85CC909C90}" dt="2023-09-14T16:31:48.793" v="19811" actId="20577"/>
          <ac:spMkLst>
            <pc:docMk/>
            <pc:sldMk cId="3869907939" sldId="625"/>
            <ac:spMk id="4" creationId="{60EDEB25-4871-52EA-164C-13C2060D357D}"/>
          </ac:spMkLst>
        </pc:spChg>
      </pc:sldChg>
      <pc:sldChg chg="addSp delSp modSp new mod modClrScheme chgLayout modNotesTx">
        <pc:chgData name="Henning Lange" userId="98112751d2bd8183" providerId="LiveId" clId="{A200075C-2580-4703-954D-8D85CC909C90}" dt="2024-01-15T19:16:23.057" v="56035" actId="20577"/>
        <pc:sldMkLst>
          <pc:docMk/>
          <pc:sldMk cId="1695103339" sldId="626"/>
        </pc:sldMkLst>
        <pc:spChg chg="mod ord">
          <ac:chgData name="Henning Lange" userId="98112751d2bd8183" providerId="LiveId" clId="{A200075C-2580-4703-954D-8D85CC909C90}" dt="2024-01-15T19:16:23.057" v="56035" actId="20577"/>
          <ac:spMkLst>
            <pc:docMk/>
            <pc:sldMk cId="1695103339" sldId="626"/>
            <ac:spMk id="2" creationId="{F1EBF3D4-45CE-876E-45BE-87BB80EFE352}"/>
          </ac:spMkLst>
        </pc:spChg>
        <pc:spChg chg="del">
          <ac:chgData name="Henning Lange" userId="98112751d2bd8183" providerId="LiveId" clId="{A200075C-2580-4703-954D-8D85CC909C90}" dt="2023-09-14T16:43:31.677" v="20088" actId="700"/>
          <ac:spMkLst>
            <pc:docMk/>
            <pc:sldMk cId="1695103339" sldId="626"/>
            <ac:spMk id="3" creationId="{F80E8035-B55E-C79E-B881-37CC150EE128}"/>
          </ac:spMkLst>
        </pc:spChg>
        <pc:spChg chg="add mod ord">
          <ac:chgData name="Henning Lange" userId="98112751d2bd8183" providerId="LiveId" clId="{A200075C-2580-4703-954D-8D85CC909C90}" dt="2023-09-14T16:43:36.373" v="20093" actId="20577"/>
          <ac:spMkLst>
            <pc:docMk/>
            <pc:sldMk cId="1695103339" sldId="626"/>
            <ac:spMk id="4" creationId="{834048BB-EC4F-15AC-D19C-2282F61E838C}"/>
          </ac:spMkLst>
        </pc:spChg>
      </pc:sldChg>
      <pc:sldChg chg="addSp delSp modSp new mod modClrScheme chgLayout modNotesTx">
        <pc:chgData name="Henning Lange" userId="98112751d2bd8183" providerId="LiveId" clId="{A200075C-2580-4703-954D-8D85CC909C90}" dt="2024-01-14T10:22:26.396" v="54554" actId="313"/>
        <pc:sldMkLst>
          <pc:docMk/>
          <pc:sldMk cId="2694314658" sldId="627"/>
        </pc:sldMkLst>
        <pc:spChg chg="del mod ord">
          <ac:chgData name="Henning Lange" userId="98112751d2bd8183" providerId="LiveId" clId="{A200075C-2580-4703-954D-8D85CC909C90}" dt="2023-09-16T13:24:30.277" v="20685" actId="700"/>
          <ac:spMkLst>
            <pc:docMk/>
            <pc:sldMk cId="2694314658" sldId="627"/>
            <ac:spMk id="2" creationId="{458137D8-BFAC-E21A-D95F-A22B2560267A}"/>
          </ac:spMkLst>
        </pc:spChg>
        <pc:spChg chg="del">
          <ac:chgData name="Henning Lange" userId="98112751d2bd8183" providerId="LiveId" clId="{A200075C-2580-4703-954D-8D85CC909C90}" dt="2023-09-16T13:24:30.277" v="20685" actId="700"/>
          <ac:spMkLst>
            <pc:docMk/>
            <pc:sldMk cId="2694314658" sldId="627"/>
            <ac:spMk id="3" creationId="{EDF8DB72-A9C6-D930-AD6C-01020C60C1E9}"/>
          </ac:spMkLst>
        </pc:spChg>
        <pc:spChg chg="add mod ord">
          <ac:chgData name="Henning Lange" userId="98112751d2bd8183" providerId="LiveId" clId="{A200075C-2580-4703-954D-8D85CC909C90}" dt="2023-09-16T13:36:33.892" v="21250" actId="20577"/>
          <ac:spMkLst>
            <pc:docMk/>
            <pc:sldMk cId="2694314658" sldId="627"/>
            <ac:spMk id="4" creationId="{444FD22B-2EE9-8C3E-0C03-9CA219F79EBB}"/>
          </ac:spMkLst>
        </pc:spChg>
        <pc:spChg chg="add mod ord">
          <ac:chgData name="Henning Lange" userId="98112751d2bd8183" providerId="LiveId" clId="{A200075C-2580-4703-954D-8D85CC909C90}" dt="2024-01-14T10:22:26.396" v="54554" actId="313"/>
          <ac:spMkLst>
            <pc:docMk/>
            <pc:sldMk cId="2694314658" sldId="627"/>
            <ac:spMk id="5" creationId="{23B7C59B-6AAA-B125-03B5-48A10A53981E}"/>
          </ac:spMkLst>
        </pc:spChg>
      </pc:sldChg>
      <pc:sldChg chg="addSp delSp modSp new mod ord modClrScheme chgLayout modNotesTx">
        <pc:chgData name="Henning Lange" userId="98112751d2bd8183" providerId="LiveId" clId="{A200075C-2580-4703-954D-8D85CC909C90}" dt="2024-04-14T12:37:14.336" v="63642" actId="6549"/>
        <pc:sldMkLst>
          <pc:docMk/>
          <pc:sldMk cId="533348880" sldId="628"/>
        </pc:sldMkLst>
        <pc:spChg chg="del mod ord">
          <ac:chgData name="Henning Lange" userId="98112751d2bd8183" providerId="LiveId" clId="{A200075C-2580-4703-954D-8D85CC909C90}" dt="2023-09-16T13:38:05.603" v="21252" actId="700"/>
          <ac:spMkLst>
            <pc:docMk/>
            <pc:sldMk cId="533348880" sldId="628"/>
            <ac:spMk id="2" creationId="{0DB6A3AF-053A-BA1D-4AD5-565630F3DDBC}"/>
          </ac:spMkLst>
        </pc:spChg>
        <pc:spChg chg="del">
          <ac:chgData name="Henning Lange" userId="98112751d2bd8183" providerId="LiveId" clId="{A200075C-2580-4703-954D-8D85CC909C90}" dt="2023-09-16T13:38:05.603" v="21252" actId="700"/>
          <ac:spMkLst>
            <pc:docMk/>
            <pc:sldMk cId="533348880" sldId="628"/>
            <ac:spMk id="3" creationId="{D37CACE8-0303-D741-2A75-4E7A3D731541}"/>
          </ac:spMkLst>
        </pc:spChg>
        <pc:spChg chg="add mod ord">
          <ac:chgData name="Henning Lange" userId="98112751d2bd8183" providerId="LiveId" clId="{A200075C-2580-4703-954D-8D85CC909C90}" dt="2024-04-14T12:37:14.336" v="63642" actId="6549"/>
          <ac:spMkLst>
            <pc:docMk/>
            <pc:sldMk cId="533348880" sldId="628"/>
            <ac:spMk id="4" creationId="{9D2BB735-5D38-2BDC-CF96-BE1A806CB7DB}"/>
          </ac:spMkLst>
        </pc:spChg>
        <pc:spChg chg="add mod ord">
          <ac:chgData name="Henning Lange" userId="98112751d2bd8183" providerId="LiveId" clId="{A200075C-2580-4703-954D-8D85CC909C90}" dt="2023-09-16T13:41:28.132" v="21299" actId="20577"/>
          <ac:spMkLst>
            <pc:docMk/>
            <pc:sldMk cId="533348880" sldId="628"/>
            <ac:spMk id="5" creationId="{94A38E30-13F5-4977-E39A-0AE857D3CF2F}"/>
          </ac:spMkLst>
        </pc:spChg>
      </pc:sldChg>
      <pc:sldChg chg="addSp delSp modSp new mod ord modClrScheme chgLayout modNotesTx">
        <pc:chgData name="Henning Lange" userId="98112751d2bd8183" providerId="LiveId" clId="{A200075C-2580-4703-954D-8D85CC909C90}" dt="2024-04-20T14:11:45.320" v="63651" actId="20577"/>
        <pc:sldMkLst>
          <pc:docMk/>
          <pc:sldMk cId="2034131524" sldId="629"/>
        </pc:sldMkLst>
        <pc:spChg chg="del mod ord">
          <ac:chgData name="Henning Lange" userId="98112751d2bd8183" providerId="LiveId" clId="{A200075C-2580-4703-954D-8D85CC909C90}" dt="2023-09-16T13:55:32.447" v="21981" actId="700"/>
          <ac:spMkLst>
            <pc:docMk/>
            <pc:sldMk cId="2034131524" sldId="629"/>
            <ac:spMk id="2" creationId="{CA171895-3B25-3610-002D-89B856E22983}"/>
          </ac:spMkLst>
        </pc:spChg>
        <pc:spChg chg="del">
          <ac:chgData name="Henning Lange" userId="98112751d2bd8183" providerId="LiveId" clId="{A200075C-2580-4703-954D-8D85CC909C90}" dt="2023-09-16T13:55:32.447" v="21981" actId="700"/>
          <ac:spMkLst>
            <pc:docMk/>
            <pc:sldMk cId="2034131524" sldId="629"/>
            <ac:spMk id="3" creationId="{5D894B10-CCE6-BFFF-8E6E-98631A2685A4}"/>
          </ac:spMkLst>
        </pc:spChg>
        <pc:spChg chg="add mod ord">
          <ac:chgData name="Henning Lange" userId="98112751d2bd8183" providerId="LiveId" clId="{A200075C-2580-4703-954D-8D85CC909C90}" dt="2024-04-20T14:11:45.320" v="63651" actId="20577"/>
          <ac:spMkLst>
            <pc:docMk/>
            <pc:sldMk cId="2034131524" sldId="629"/>
            <ac:spMk id="4" creationId="{12116B95-F62D-00ED-5E82-3FC3E79D9354}"/>
          </ac:spMkLst>
        </pc:spChg>
        <pc:spChg chg="add mod ord">
          <ac:chgData name="Henning Lange" userId="98112751d2bd8183" providerId="LiveId" clId="{A200075C-2580-4703-954D-8D85CC909C90}" dt="2023-09-16T13:56:01.268" v="22007" actId="20577"/>
          <ac:spMkLst>
            <pc:docMk/>
            <pc:sldMk cId="2034131524" sldId="629"/>
            <ac:spMk id="5" creationId="{FA676121-6A05-8528-96EA-275DFA60A2FC}"/>
          </ac:spMkLst>
        </pc:spChg>
      </pc:sldChg>
      <pc:sldChg chg="addSp delSp modSp new mod modClrScheme chgLayout modNotesTx">
        <pc:chgData name="Henning Lange" userId="98112751d2bd8183" providerId="LiveId" clId="{A200075C-2580-4703-954D-8D85CC909C90}" dt="2024-04-21T16:26:58.672" v="63676" actId="20577"/>
        <pc:sldMkLst>
          <pc:docMk/>
          <pc:sldMk cId="907105843" sldId="630"/>
        </pc:sldMkLst>
        <pc:spChg chg="del mod ord">
          <ac:chgData name="Henning Lange" userId="98112751d2bd8183" providerId="LiveId" clId="{A200075C-2580-4703-954D-8D85CC909C90}" dt="2023-09-16T14:56:03.367" v="22390" actId="700"/>
          <ac:spMkLst>
            <pc:docMk/>
            <pc:sldMk cId="907105843" sldId="630"/>
            <ac:spMk id="2" creationId="{9FF987C0-0007-7E70-87B4-03F796E18894}"/>
          </ac:spMkLst>
        </pc:spChg>
        <pc:spChg chg="del">
          <ac:chgData name="Henning Lange" userId="98112751d2bd8183" providerId="LiveId" clId="{A200075C-2580-4703-954D-8D85CC909C90}" dt="2023-09-16T14:56:03.367" v="22390" actId="700"/>
          <ac:spMkLst>
            <pc:docMk/>
            <pc:sldMk cId="907105843" sldId="630"/>
            <ac:spMk id="3" creationId="{8A1DFB76-B668-DC9D-CBA5-3877FB201DFC}"/>
          </ac:spMkLst>
        </pc:spChg>
        <pc:spChg chg="add mod ord">
          <ac:chgData name="Henning Lange" userId="98112751d2bd8183" providerId="LiveId" clId="{A200075C-2580-4703-954D-8D85CC909C90}" dt="2024-04-21T16:26:58.672" v="63676" actId="20577"/>
          <ac:spMkLst>
            <pc:docMk/>
            <pc:sldMk cId="907105843" sldId="630"/>
            <ac:spMk id="4" creationId="{E89248FE-A38E-B23F-93EC-2F701ADDD826}"/>
          </ac:spMkLst>
        </pc:spChg>
        <pc:spChg chg="add mod ord">
          <ac:chgData name="Henning Lange" userId="98112751d2bd8183" providerId="LiveId" clId="{A200075C-2580-4703-954D-8D85CC909C90}" dt="2023-09-16T14:58:37.719" v="22660" actId="20577"/>
          <ac:spMkLst>
            <pc:docMk/>
            <pc:sldMk cId="907105843" sldId="630"/>
            <ac:spMk id="5" creationId="{B79A5BF4-2D92-F5D5-E4D2-4CF6812F65A2}"/>
          </ac:spMkLst>
        </pc:spChg>
      </pc:sldChg>
      <pc:sldChg chg="new del">
        <pc:chgData name="Henning Lange" userId="98112751d2bd8183" providerId="LiveId" clId="{A200075C-2580-4703-954D-8D85CC909C90}" dt="2023-09-16T14:00:01.061" v="22246" actId="47"/>
        <pc:sldMkLst>
          <pc:docMk/>
          <pc:sldMk cId="991339805" sldId="630"/>
        </pc:sldMkLst>
      </pc:sldChg>
      <pc:sldChg chg="addSp delSp modSp new mod modClrScheme chgLayout">
        <pc:chgData name="Henning Lange" userId="98112751d2bd8183" providerId="LiveId" clId="{A200075C-2580-4703-954D-8D85CC909C90}" dt="2024-01-14T13:20:40.494" v="55631" actId="20577"/>
        <pc:sldMkLst>
          <pc:docMk/>
          <pc:sldMk cId="2029903713" sldId="631"/>
        </pc:sldMkLst>
        <pc:spChg chg="mod ord">
          <ac:chgData name="Henning Lange" userId="98112751d2bd8183" providerId="LiveId" clId="{A200075C-2580-4703-954D-8D85CC909C90}" dt="2024-01-14T13:20:40.494" v="55631" actId="20577"/>
          <ac:spMkLst>
            <pc:docMk/>
            <pc:sldMk cId="2029903713" sldId="631"/>
            <ac:spMk id="2" creationId="{69C34580-AA9B-FC7E-2838-34D058535F4D}"/>
          </ac:spMkLst>
        </pc:spChg>
        <pc:spChg chg="del">
          <ac:chgData name="Henning Lange" userId="98112751d2bd8183" providerId="LiveId" clId="{A200075C-2580-4703-954D-8D85CC909C90}" dt="2023-09-17T07:51:29.264" v="23023" actId="700"/>
          <ac:spMkLst>
            <pc:docMk/>
            <pc:sldMk cId="2029903713" sldId="631"/>
            <ac:spMk id="3" creationId="{E1D8914F-FE7C-59A6-E7C2-0E1164B3C7BA}"/>
          </ac:spMkLst>
        </pc:spChg>
        <pc:spChg chg="add mod ord">
          <ac:chgData name="Henning Lange" userId="98112751d2bd8183" providerId="LiveId" clId="{A200075C-2580-4703-954D-8D85CC909C90}" dt="2023-09-17T07:51:38.220" v="23030" actId="20577"/>
          <ac:spMkLst>
            <pc:docMk/>
            <pc:sldMk cId="2029903713" sldId="631"/>
            <ac:spMk id="4" creationId="{BA309378-BDD7-20CE-9044-7F9D644D61FC}"/>
          </ac:spMkLst>
        </pc:spChg>
      </pc:sldChg>
      <pc:sldChg chg="addSp delSp modSp new mod modClrScheme chgLayout modNotesTx">
        <pc:chgData name="Henning Lange" userId="98112751d2bd8183" providerId="LiveId" clId="{A200075C-2580-4703-954D-8D85CC909C90}" dt="2024-05-05T10:38:33.837" v="63731" actId="20577"/>
        <pc:sldMkLst>
          <pc:docMk/>
          <pc:sldMk cId="3062262411" sldId="632"/>
        </pc:sldMkLst>
        <pc:spChg chg="del mod ord">
          <ac:chgData name="Henning Lange" userId="98112751d2bd8183" providerId="LiveId" clId="{A200075C-2580-4703-954D-8D85CC909C90}" dt="2023-09-17T08:35:57.198" v="23182" actId="700"/>
          <ac:spMkLst>
            <pc:docMk/>
            <pc:sldMk cId="3062262411" sldId="632"/>
            <ac:spMk id="2" creationId="{B5A2D372-ED97-BA5A-24FF-FAE4B47ADC85}"/>
          </ac:spMkLst>
        </pc:spChg>
        <pc:spChg chg="del">
          <ac:chgData name="Henning Lange" userId="98112751d2bd8183" providerId="LiveId" clId="{A200075C-2580-4703-954D-8D85CC909C90}" dt="2023-09-17T08:35:57.198" v="23182" actId="700"/>
          <ac:spMkLst>
            <pc:docMk/>
            <pc:sldMk cId="3062262411" sldId="632"/>
            <ac:spMk id="3" creationId="{097E2B5C-C139-E9B4-D173-EBE3E40CA80C}"/>
          </ac:spMkLst>
        </pc:spChg>
        <pc:spChg chg="add mod ord">
          <ac:chgData name="Henning Lange" userId="98112751d2bd8183" providerId="LiveId" clId="{A200075C-2580-4703-954D-8D85CC909C90}" dt="2024-05-05T10:38:33.837" v="63731" actId="20577"/>
          <ac:spMkLst>
            <pc:docMk/>
            <pc:sldMk cId="3062262411" sldId="632"/>
            <ac:spMk id="4" creationId="{828EBDD8-DD34-1A46-C554-457D9B59D185}"/>
          </ac:spMkLst>
        </pc:spChg>
        <pc:spChg chg="add mod ord">
          <ac:chgData name="Henning Lange" userId="98112751d2bd8183" providerId="LiveId" clId="{A200075C-2580-4703-954D-8D85CC909C90}" dt="2023-09-17T08:36:11.531" v="23236" actId="20577"/>
          <ac:spMkLst>
            <pc:docMk/>
            <pc:sldMk cId="3062262411" sldId="632"/>
            <ac:spMk id="5" creationId="{2EA2D923-0EF5-189E-AA51-0C674B523678}"/>
          </ac:spMkLst>
        </pc:spChg>
      </pc:sldChg>
      <pc:sldChg chg="addSp delSp modSp new mod modClrScheme chgLayout modNotesTx">
        <pc:chgData name="Henning Lange" userId="98112751d2bd8183" providerId="LiveId" clId="{A200075C-2580-4703-954D-8D85CC909C90}" dt="2024-05-06T18:34:41.154" v="63818" actId="20577"/>
        <pc:sldMkLst>
          <pc:docMk/>
          <pc:sldMk cId="764352685" sldId="633"/>
        </pc:sldMkLst>
        <pc:spChg chg="mod ord">
          <ac:chgData name="Henning Lange" userId="98112751d2bd8183" providerId="LiveId" clId="{A200075C-2580-4703-954D-8D85CC909C90}" dt="2024-05-06T18:34:41.154" v="63818" actId="20577"/>
          <ac:spMkLst>
            <pc:docMk/>
            <pc:sldMk cId="764352685" sldId="633"/>
            <ac:spMk id="2" creationId="{592A1072-7E2D-7F79-5347-12712B23D3E9}"/>
          </ac:spMkLst>
        </pc:spChg>
        <pc:spChg chg="del">
          <ac:chgData name="Henning Lange" userId="98112751d2bd8183" providerId="LiveId" clId="{A200075C-2580-4703-954D-8D85CC909C90}" dt="2023-09-18T17:48:04.935" v="23628" actId="700"/>
          <ac:spMkLst>
            <pc:docMk/>
            <pc:sldMk cId="764352685" sldId="633"/>
            <ac:spMk id="3" creationId="{46FDE3B4-ED7F-E34B-0B26-9815C0941A53}"/>
          </ac:spMkLst>
        </pc:spChg>
        <pc:spChg chg="add mod ord">
          <ac:chgData name="Henning Lange" userId="98112751d2bd8183" providerId="LiveId" clId="{A200075C-2580-4703-954D-8D85CC909C90}" dt="2023-09-18T17:48:16.113" v="23668" actId="6549"/>
          <ac:spMkLst>
            <pc:docMk/>
            <pc:sldMk cId="764352685" sldId="633"/>
            <ac:spMk id="4" creationId="{E33D9B73-389F-5097-B676-2C97CECEBE51}"/>
          </ac:spMkLst>
        </pc:spChg>
      </pc:sldChg>
      <pc:sldChg chg="addSp delSp modSp new mod modClrScheme chgLayout modNotesTx">
        <pc:chgData name="Henning Lange" userId="98112751d2bd8183" providerId="LiveId" clId="{A200075C-2580-4703-954D-8D85CC909C90}" dt="2024-01-20T09:41:17.294" v="57712" actId="20577"/>
        <pc:sldMkLst>
          <pc:docMk/>
          <pc:sldMk cId="516958090" sldId="634"/>
        </pc:sldMkLst>
        <pc:spChg chg="del mod ord">
          <ac:chgData name="Henning Lange" userId="98112751d2bd8183" providerId="LiveId" clId="{A200075C-2580-4703-954D-8D85CC909C90}" dt="2023-09-18T18:43:40.327" v="24784" actId="700"/>
          <ac:spMkLst>
            <pc:docMk/>
            <pc:sldMk cId="516958090" sldId="634"/>
            <ac:spMk id="2" creationId="{78275E3E-5DF8-D183-6C3E-B5EA60EC0BA3}"/>
          </ac:spMkLst>
        </pc:spChg>
        <pc:spChg chg="del">
          <ac:chgData name="Henning Lange" userId="98112751d2bd8183" providerId="LiveId" clId="{A200075C-2580-4703-954D-8D85CC909C90}" dt="2023-09-18T18:43:40.327" v="24784" actId="700"/>
          <ac:spMkLst>
            <pc:docMk/>
            <pc:sldMk cId="516958090" sldId="634"/>
            <ac:spMk id="3" creationId="{11B9B5C8-815C-5C46-05CB-BBBD142ED1C3}"/>
          </ac:spMkLst>
        </pc:spChg>
        <pc:spChg chg="add mod ord">
          <ac:chgData name="Henning Lange" userId="98112751d2bd8183" providerId="LiveId" clId="{A200075C-2580-4703-954D-8D85CC909C90}" dt="2024-01-20T09:41:17.294" v="57712" actId="20577"/>
          <ac:spMkLst>
            <pc:docMk/>
            <pc:sldMk cId="516958090" sldId="634"/>
            <ac:spMk id="4" creationId="{6D90A127-B112-FDEC-647F-52FAB74E216B}"/>
          </ac:spMkLst>
        </pc:spChg>
        <pc:spChg chg="add mod ord">
          <ac:chgData name="Henning Lange" userId="98112751d2bd8183" providerId="LiveId" clId="{A200075C-2580-4703-954D-8D85CC909C90}" dt="2023-09-18T18:45:18.187" v="24929" actId="20577"/>
          <ac:spMkLst>
            <pc:docMk/>
            <pc:sldMk cId="516958090" sldId="634"/>
            <ac:spMk id="5" creationId="{86045E2D-D0D1-5988-B25F-EC308B6C0FB6}"/>
          </ac:spMkLst>
        </pc:spChg>
      </pc:sldChg>
      <pc:sldChg chg="addSp delSp modSp new mod ord modClrScheme chgLayout modNotesTx">
        <pc:chgData name="Henning Lange" userId="98112751d2bd8183" providerId="LiveId" clId="{A200075C-2580-4703-954D-8D85CC909C90}" dt="2024-01-21T11:48:53.738" v="59004"/>
        <pc:sldMkLst>
          <pc:docMk/>
          <pc:sldMk cId="3170409919" sldId="635"/>
        </pc:sldMkLst>
        <pc:spChg chg="mod ord">
          <ac:chgData name="Henning Lange" userId="98112751d2bd8183" providerId="LiveId" clId="{A200075C-2580-4703-954D-8D85CC909C90}" dt="2024-01-20T11:24:57.334" v="58243" actId="207"/>
          <ac:spMkLst>
            <pc:docMk/>
            <pc:sldMk cId="3170409919" sldId="635"/>
            <ac:spMk id="2" creationId="{D42B25CD-B502-F579-3631-58F2DCF0B1CD}"/>
          </ac:spMkLst>
        </pc:spChg>
        <pc:spChg chg="del">
          <ac:chgData name="Henning Lange" userId="98112751d2bd8183" providerId="LiveId" clId="{A200075C-2580-4703-954D-8D85CC909C90}" dt="2023-09-24T08:07:18.811" v="25594" actId="700"/>
          <ac:spMkLst>
            <pc:docMk/>
            <pc:sldMk cId="3170409919" sldId="635"/>
            <ac:spMk id="3" creationId="{5C182226-4617-BA67-4843-5A50E840055F}"/>
          </ac:spMkLst>
        </pc:spChg>
        <pc:spChg chg="add mod ord">
          <ac:chgData name="Henning Lange" userId="98112751d2bd8183" providerId="LiveId" clId="{A200075C-2580-4703-954D-8D85CC909C90}" dt="2023-09-24T08:10:12.853" v="25706" actId="20577"/>
          <ac:spMkLst>
            <pc:docMk/>
            <pc:sldMk cId="3170409919" sldId="635"/>
            <ac:spMk id="4" creationId="{784CDD62-F412-0A2D-3859-DD5DA14B27AB}"/>
          </ac:spMkLst>
        </pc:spChg>
      </pc:sldChg>
      <pc:sldChg chg="add del">
        <pc:chgData name="Henning Lange" userId="98112751d2bd8183" providerId="LiveId" clId="{A200075C-2580-4703-954D-8D85CC909C90}" dt="2023-09-24T09:56:48.450" v="25948"/>
        <pc:sldMkLst>
          <pc:docMk/>
          <pc:sldMk cId="919916691" sldId="636"/>
        </pc:sldMkLst>
      </pc:sldChg>
      <pc:sldChg chg="add del">
        <pc:chgData name="Henning Lange" userId="98112751d2bd8183" providerId="LiveId" clId="{A200075C-2580-4703-954D-8D85CC909C90}" dt="2023-09-24T09:57:05.849" v="25950"/>
        <pc:sldMkLst>
          <pc:docMk/>
          <pc:sldMk cId="1313900365" sldId="636"/>
        </pc:sldMkLst>
      </pc:sldChg>
      <pc:sldChg chg="addSp delSp modSp new mod modClrScheme chgLayout modNotesTx">
        <pc:chgData name="Henning Lange" userId="98112751d2bd8183" providerId="LiveId" clId="{A200075C-2580-4703-954D-8D85CC909C90}" dt="2024-01-20T16:14:38.097" v="58560"/>
        <pc:sldMkLst>
          <pc:docMk/>
          <pc:sldMk cId="2185488271" sldId="636"/>
        </pc:sldMkLst>
        <pc:spChg chg="mod ord">
          <ac:chgData name="Henning Lange" userId="98112751d2bd8183" providerId="LiveId" clId="{A200075C-2580-4703-954D-8D85CC909C90}" dt="2024-01-20T16:14:02.755" v="58559" actId="20577"/>
          <ac:spMkLst>
            <pc:docMk/>
            <pc:sldMk cId="2185488271" sldId="636"/>
            <ac:spMk id="2" creationId="{46B37C43-060C-6BD4-DCDE-086FF7D4F4D4}"/>
          </ac:spMkLst>
        </pc:spChg>
        <pc:spChg chg="del">
          <ac:chgData name="Henning Lange" userId="98112751d2bd8183" providerId="LiveId" clId="{A200075C-2580-4703-954D-8D85CC909C90}" dt="2023-09-28T18:30:35.462" v="26061" actId="700"/>
          <ac:spMkLst>
            <pc:docMk/>
            <pc:sldMk cId="2185488271" sldId="636"/>
            <ac:spMk id="3" creationId="{7649E001-3752-C4EF-BC16-68475DF695B4}"/>
          </ac:spMkLst>
        </pc:spChg>
        <pc:spChg chg="add mod ord">
          <ac:chgData name="Henning Lange" userId="98112751d2bd8183" providerId="LiveId" clId="{A200075C-2580-4703-954D-8D85CC909C90}" dt="2023-09-28T18:30:40.296" v="26065" actId="20577"/>
          <ac:spMkLst>
            <pc:docMk/>
            <pc:sldMk cId="2185488271" sldId="636"/>
            <ac:spMk id="4" creationId="{F00BDD3A-8533-97DC-E3DC-A33F3FE8207D}"/>
          </ac:spMkLst>
        </pc:spChg>
      </pc:sldChg>
      <pc:sldChg chg="addSp delSp modSp new mod ord modClrScheme chgLayout modNotesTx">
        <pc:chgData name="Henning Lange" userId="98112751d2bd8183" providerId="LiveId" clId="{A200075C-2580-4703-954D-8D85CC909C90}" dt="2024-01-20T17:42:39.011" v="58865"/>
        <pc:sldMkLst>
          <pc:docMk/>
          <pc:sldMk cId="137984325" sldId="637"/>
        </pc:sldMkLst>
        <pc:spChg chg="del mod ord">
          <ac:chgData name="Henning Lange" userId="98112751d2bd8183" providerId="LiveId" clId="{A200075C-2580-4703-954D-8D85CC909C90}" dt="2023-10-01T09:33:32.106" v="27288" actId="700"/>
          <ac:spMkLst>
            <pc:docMk/>
            <pc:sldMk cId="137984325" sldId="637"/>
            <ac:spMk id="2" creationId="{21F16C9A-3345-AB1F-81F5-9C0A11E48A1C}"/>
          </ac:spMkLst>
        </pc:spChg>
        <pc:spChg chg="del">
          <ac:chgData name="Henning Lange" userId="98112751d2bd8183" providerId="LiveId" clId="{A200075C-2580-4703-954D-8D85CC909C90}" dt="2023-10-01T09:33:32.106" v="27288" actId="700"/>
          <ac:spMkLst>
            <pc:docMk/>
            <pc:sldMk cId="137984325" sldId="637"/>
            <ac:spMk id="3" creationId="{AC5D6D72-FDDC-B6F4-A81B-D288A5BCC540}"/>
          </ac:spMkLst>
        </pc:spChg>
        <pc:spChg chg="add mod ord">
          <ac:chgData name="Henning Lange" userId="98112751d2bd8183" providerId="LiveId" clId="{A200075C-2580-4703-954D-8D85CC909C90}" dt="2024-01-20T17:40:30.768" v="58864" actId="20577"/>
          <ac:spMkLst>
            <pc:docMk/>
            <pc:sldMk cId="137984325" sldId="637"/>
            <ac:spMk id="4" creationId="{3D252653-41CA-98DD-1EAF-15F8567F79D2}"/>
          </ac:spMkLst>
        </pc:spChg>
        <pc:spChg chg="add mod ord">
          <ac:chgData name="Henning Lange" userId="98112751d2bd8183" providerId="LiveId" clId="{A200075C-2580-4703-954D-8D85CC909C90}" dt="2023-10-04T13:51:08.092" v="28900" actId="20577"/>
          <ac:spMkLst>
            <pc:docMk/>
            <pc:sldMk cId="137984325" sldId="637"/>
            <ac:spMk id="5" creationId="{7CFA8526-1F52-6623-7624-02EB1A5CF962}"/>
          </ac:spMkLst>
        </pc:spChg>
      </pc:sldChg>
      <pc:sldChg chg="add del">
        <pc:chgData name="Henning Lange" userId="98112751d2bd8183" providerId="LiveId" clId="{A200075C-2580-4703-954D-8D85CC909C90}" dt="2023-09-24T09:56:48.450" v="25948"/>
        <pc:sldMkLst>
          <pc:docMk/>
          <pc:sldMk cId="1070323418" sldId="637"/>
        </pc:sldMkLst>
      </pc:sldChg>
      <pc:sldChg chg="add del">
        <pc:chgData name="Henning Lange" userId="98112751d2bd8183" providerId="LiveId" clId="{A200075C-2580-4703-954D-8D85CC909C90}" dt="2023-09-24T09:57:05.849" v="25950"/>
        <pc:sldMkLst>
          <pc:docMk/>
          <pc:sldMk cId="2972960837" sldId="637"/>
        </pc:sldMkLst>
      </pc:sldChg>
      <pc:sldChg chg="add del">
        <pc:chgData name="Henning Lange" userId="98112751d2bd8183" providerId="LiveId" clId="{A200075C-2580-4703-954D-8D85CC909C90}" dt="2023-09-24T09:56:48.450" v="25948"/>
        <pc:sldMkLst>
          <pc:docMk/>
          <pc:sldMk cId="2262263459" sldId="638"/>
        </pc:sldMkLst>
      </pc:sldChg>
      <pc:sldChg chg="add del">
        <pc:chgData name="Henning Lange" userId="98112751d2bd8183" providerId="LiveId" clId="{A200075C-2580-4703-954D-8D85CC909C90}" dt="2023-09-24T09:57:05.849" v="25950"/>
        <pc:sldMkLst>
          <pc:docMk/>
          <pc:sldMk cId="3369996331" sldId="638"/>
        </pc:sldMkLst>
      </pc:sldChg>
      <pc:sldChg chg="addSp delSp modSp new mod ord modClrScheme chgLayout modNotesTx">
        <pc:chgData name="Henning Lange" userId="98112751d2bd8183" providerId="LiveId" clId="{A200075C-2580-4703-954D-8D85CC909C90}" dt="2024-01-20T17:28:35.536" v="58849"/>
        <pc:sldMkLst>
          <pc:docMk/>
          <pc:sldMk cId="4014623865" sldId="638"/>
        </pc:sldMkLst>
        <pc:spChg chg="del mod ord">
          <ac:chgData name="Henning Lange" userId="98112751d2bd8183" providerId="LiveId" clId="{A200075C-2580-4703-954D-8D85CC909C90}" dt="2023-10-01T11:46:34.610" v="27941" actId="700"/>
          <ac:spMkLst>
            <pc:docMk/>
            <pc:sldMk cId="4014623865" sldId="638"/>
            <ac:spMk id="2" creationId="{F8DC8BFC-4564-E475-8D56-B2C05F86EEDF}"/>
          </ac:spMkLst>
        </pc:spChg>
        <pc:spChg chg="del">
          <ac:chgData name="Henning Lange" userId="98112751d2bd8183" providerId="LiveId" clId="{A200075C-2580-4703-954D-8D85CC909C90}" dt="2023-10-01T11:46:34.610" v="27941" actId="700"/>
          <ac:spMkLst>
            <pc:docMk/>
            <pc:sldMk cId="4014623865" sldId="638"/>
            <ac:spMk id="3" creationId="{B1E77CC1-7A92-649B-2FAB-944F72DC9371}"/>
          </ac:spMkLst>
        </pc:spChg>
        <pc:spChg chg="add mod ord">
          <ac:chgData name="Henning Lange" userId="98112751d2bd8183" providerId="LiveId" clId="{A200075C-2580-4703-954D-8D85CC909C90}" dt="2023-10-04T13:29:05.175" v="28770" actId="20577"/>
          <ac:spMkLst>
            <pc:docMk/>
            <pc:sldMk cId="4014623865" sldId="638"/>
            <ac:spMk id="4" creationId="{C86F3E05-5796-C6B6-1F68-81CDB766C641}"/>
          </ac:spMkLst>
        </pc:spChg>
        <pc:spChg chg="add mod ord">
          <ac:chgData name="Henning Lange" userId="98112751d2bd8183" providerId="LiveId" clId="{A200075C-2580-4703-954D-8D85CC909C90}" dt="2023-10-01T11:52:43.626" v="28423" actId="20577"/>
          <ac:spMkLst>
            <pc:docMk/>
            <pc:sldMk cId="4014623865" sldId="638"/>
            <ac:spMk id="5" creationId="{27BC96BC-B8CF-ADA4-DEA6-350B34DE68F3}"/>
          </ac:spMkLst>
        </pc:spChg>
      </pc:sldChg>
      <pc:sldChg chg="addSp delSp modSp new del mod modClrScheme chgLayout">
        <pc:chgData name="Henning Lange" userId="98112751d2bd8183" providerId="LiveId" clId="{A200075C-2580-4703-954D-8D85CC909C90}" dt="2023-10-04T13:59:33.463" v="29240" actId="2696"/>
        <pc:sldMkLst>
          <pc:docMk/>
          <pc:sldMk cId="2111167664" sldId="639"/>
        </pc:sldMkLst>
        <pc:spChg chg="del mod ord">
          <ac:chgData name="Henning Lange" userId="98112751d2bd8183" providerId="LiveId" clId="{A200075C-2580-4703-954D-8D85CC909C90}" dt="2023-10-04T13:53:29.153" v="29016" actId="700"/>
          <ac:spMkLst>
            <pc:docMk/>
            <pc:sldMk cId="2111167664" sldId="639"/>
            <ac:spMk id="2" creationId="{99617A41-6707-41F2-D268-A87AEF55AE00}"/>
          </ac:spMkLst>
        </pc:spChg>
        <pc:spChg chg="del">
          <ac:chgData name="Henning Lange" userId="98112751d2bd8183" providerId="LiveId" clId="{A200075C-2580-4703-954D-8D85CC909C90}" dt="2023-10-04T13:53:29.153" v="29016" actId="700"/>
          <ac:spMkLst>
            <pc:docMk/>
            <pc:sldMk cId="2111167664" sldId="639"/>
            <ac:spMk id="3" creationId="{1A1676D2-6792-F7A6-09AE-F8C740E754DF}"/>
          </ac:spMkLst>
        </pc:spChg>
        <pc:spChg chg="add mod ord">
          <ac:chgData name="Henning Lange" userId="98112751d2bd8183" providerId="LiveId" clId="{A200075C-2580-4703-954D-8D85CC909C90}" dt="2023-10-04T13:55:49.300" v="29142" actId="207"/>
          <ac:spMkLst>
            <pc:docMk/>
            <pc:sldMk cId="2111167664" sldId="639"/>
            <ac:spMk id="4" creationId="{B58F95B5-D199-9224-E680-FEE022338273}"/>
          </ac:spMkLst>
        </pc:spChg>
        <pc:spChg chg="add mod ord">
          <ac:chgData name="Henning Lange" userId="98112751d2bd8183" providerId="LiveId" clId="{A200075C-2580-4703-954D-8D85CC909C90}" dt="2023-10-04T13:54:10.510" v="29049" actId="20577"/>
          <ac:spMkLst>
            <pc:docMk/>
            <pc:sldMk cId="2111167664" sldId="639"/>
            <ac:spMk id="5" creationId="{CE412AA1-B3EE-0AD0-E329-9FD2786E0896}"/>
          </ac:spMkLst>
        </pc:spChg>
      </pc:sldChg>
      <pc:sldChg chg="add del">
        <pc:chgData name="Henning Lange" userId="98112751d2bd8183" providerId="LiveId" clId="{A200075C-2580-4703-954D-8D85CC909C90}" dt="2023-09-24T09:57:05.849" v="25950"/>
        <pc:sldMkLst>
          <pc:docMk/>
          <pc:sldMk cId="2769818122" sldId="639"/>
        </pc:sldMkLst>
      </pc:sldChg>
      <pc:sldChg chg="add del">
        <pc:chgData name="Henning Lange" userId="98112751d2bd8183" providerId="LiveId" clId="{A200075C-2580-4703-954D-8D85CC909C90}" dt="2023-09-24T09:56:48.450" v="25948"/>
        <pc:sldMkLst>
          <pc:docMk/>
          <pc:sldMk cId="3236125908" sldId="639"/>
        </pc:sldMkLst>
      </pc:sldChg>
      <pc:sldChg chg="addSp delSp modSp new mod modClrScheme chgLayout modNotesTx">
        <pc:chgData name="Henning Lange" userId="98112751d2bd8183" providerId="LiveId" clId="{A200075C-2580-4703-954D-8D85CC909C90}" dt="2024-01-21T12:17:30.684" v="59275" actId="20577"/>
        <pc:sldMkLst>
          <pc:docMk/>
          <pc:sldMk cId="3568040660" sldId="639"/>
        </pc:sldMkLst>
        <pc:spChg chg="del mod ord">
          <ac:chgData name="Henning Lange" userId="98112751d2bd8183" providerId="LiveId" clId="{A200075C-2580-4703-954D-8D85CC909C90}" dt="2023-10-04T14:21:07.971" v="29269" actId="700"/>
          <ac:spMkLst>
            <pc:docMk/>
            <pc:sldMk cId="3568040660" sldId="639"/>
            <ac:spMk id="2" creationId="{49BE5E0E-E7A3-F377-7C58-EF71AE5C8F2E}"/>
          </ac:spMkLst>
        </pc:spChg>
        <pc:spChg chg="del">
          <ac:chgData name="Henning Lange" userId="98112751d2bd8183" providerId="LiveId" clId="{A200075C-2580-4703-954D-8D85CC909C90}" dt="2023-10-04T14:21:07.971" v="29269" actId="700"/>
          <ac:spMkLst>
            <pc:docMk/>
            <pc:sldMk cId="3568040660" sldId="639"/>
            <ac:spMk id="3" creationId="{344BD0F3-324E-6B10-29E1-636F6C77B622}"/>
          </ac:spMkLst>
        </pc:spChg>
        <pc:spChg chg="add mod ord">
          <ac:chgData name="Henning Lange" userId="98112751d2bd8183" providerId="LiveId" clId="{A200075C-2580-4703-954D-8D85CC909C90}" dt="2024-01-21T12:17:30.684" v="59275" actId="20577"/>
          <ac:spMkLst>
            <pc:docMk/>
            <pc:sldMk cId="3568040660" sldId="639"/>
            <ac:spMk id="4" creationId="{FDC5CEB0-E321-82F1-4CEC-6FA3E94B696C}"/>
          </ac:spMkLst>
        </pc:spChg>
        <pc:spChg chg="add mod ord">
          <ac:chgData name="Henning Lange" userId="98112751d2bd8183" providerId="LiveId" clId="{A200075C-2580-4703-954D-8D85CC909C90}" dt="2023-10-04T14:21:10.112" v="29276" actId="20577"/>
          <ac:spMkLst>
            <pc:docMk/>
            <pc:sldMk cId="3568040660" sldId="639"/>
            <ac:spMk id="5" creationId="{5A0FA56F-20DA-F0D5-937F-8B2C5BF59B3B}"/>
          </ac:spMkLst>
        </pc:spChg>
      </pc:sldChg>
      <pc:sldChg chg="add del">
        <pc:chgData name="Henning Lange" userId="98112751d2bd8183" providerId="LiveId" clId="{A200075C-2580-4703-954D-8D85CC909C90}" dt="2023-09-24T09:57:05.849" v="25950"/>
        <pc:sldMkLst>
          <pc:docMk/>
          <pc:sldMk cId="46761220" sldId="640"/>
        </pc:sldMkLst>
      </pc:sldChg>
      <pc:sldChg chg="add del">
        <pc:chgData name="Henning Lange" userId="98112751d2bd8183" providerId="LiveId" clId="{A200075C-2580-4703-954D-8D85CC909C90}" dt="2023-09-24T09:56:48.450" v="25948"/>
        <pc:sldMkLst>
          <pc:docMk/>
          <pc:sldMk cId="2444498082" sldId="640"/>
        </pc:sldMkLst>
      </pc:sldChg>
      <pc:sldChg chg="addSp delSp modSp new mod ord modClrScheme chgLayout modNotesTx">
        <pc:chgData name="Henning Lange" userId="98112751d2bd8183" providerId="LiveId" clId="{A200075C-2580-4703-954D-8D85CC909C90}" dt="2024-01-21T12:16:33.959" v="59272"/>
        <pc:sldMkLst>
          <pc:docMk/>
          <pc:sldMk cId="3429507960" sldId="640"/>
        </pc:sldMkLst>
        <pc:spChg chg="mod ord">
          <ac:chgData name="Henning Lange" userId="98112751d2bd8183" providerId="LiveId" clId="{A200075C-2580-4703-954D-8D85CC909C90}" dt="2024-01-21T12:15:04.616" v="59271" actId="20577"/>
          <ac:spMkLst>
            <pc:docMk/>
            <pc:sldMk cId="3429507960" sldId="640"/>
            <ac:spMk id="2" creationId="{23B3DD43-77A3-C3C0-FE5E-665D242C760D}"/>
          </ac:spMkLst>
        </pc:spChg>
        <pc:spChg chg="del">
          <ac:chgData name="Henning Lange" userId="98112751d2bd8183" providerId="LiveId" clId="{A200075C-2580-4703-954D-8D85CC909C90}" dt="2023-10-04T14:38:37.692" v="29410" actId="700"/>
          <ac:spMkLst>
            <pc:docMk/>
            <pc:sldMk cId="3429507960" sldId="640"/>
            <ac:spMk id="3" creationId="{CDAF17DF-4831-A786-AF07-FA03C50AB36A}"/>
          </ac:spMkLst>
        </pc:spChg>
        <pc:spChg chg="add mod ord">
          <ac:chgData name="Henning Lange" userId="98112751d2bd8183" providerId="LiveId" clId="{A200075C-2580-4703-954D-8D85CC909C90}" dt="2023-10-04T14:38:41.327" v="29413" actId="20577"/>
          <ac:spMkLst>
            <pc:docMk/>
            <pc:sldMk cId="3429507960" sldId="640"/>
            <ac:spMk id="4" creationId="{6B55B532-51DE-E8D0-F63E-23BA7191A216}"/>
          </ac:spMkLst>
        </pc:spChg>
      </pc:sldChg>
      <pc:sldChg chg="add del">
        <pc:chgData name="Henning Lange" userId="98112751d2bd8183" providerId="LiveId" clId="{A200075C-2580-4703-954D-8D85CC909C90}" dt="2023-09-24T09:57:05.849" v="25950"/>
        <pc:sldMkLst>
          <pc:docMk/>
          <pc:sldMk cId="179010536" sldId="641"/>
        </pc:sldMkLst>
      </pc:sldChg>
      <pc:sldChg chg="addSp delSp modSp new mod modClrScheme chgLayout modNotesTx">
        <pc:chgData name="Henning Lange" userId="98112751d2bd8183" providerId="LiveId" clId="{A200075C-2580-4703-954D-8D85CC909C90}" dt="2024-01-21T17:02:00.727" v="59431" actId="6549"/>
        <pc:sldMkLst>
          <pc:docMk/>
          <pc:sldMk cId="431599117" sldId="641"/>
        </pc:sldMkLst>
        <pc:spChg chg="mod ord">
          <ac:chgData name="Henning Lange" userId="98112751d2bd8183" providerId="LiveId" clId="{A200075C-2580-4703-954D-8D85CC909C90}" dt="2024-01-21T17:02:00.727" v="59431" actId="6549"/>
          <ac:spMkLst>
            <pc:docMk/>
            <pc:sldMk cId="431599117" sldId="641"/>
            <ac:spMk id="2" creationId="{DCE79FED-2898-F0FB-36C8-E89AF3B8369C}"/>
          </ac:spMkLst>
        </pc:spChg>
        <pc:spChg chg="del">
          <ac:chgData name="Henning Lange" userId="98112751d2bd8183" providerId="LiveId" clId="{A200075C-2580-4703-954D-8D85CC909C90}" dt="2023-10-06T12:53:18.985" v="29966" actId="700"/>
          <ac:spMkLst>
            <pc:docMk/>
            <pc:sldMk cId="431599117" sldId="641"/>
            <ac:spMk id="3" creationId="{ADBC9DAB-713F-6B65-55AB-FCC9AD07C789}"/>
          </ac:spMkLst>
        </pc:spChg>
        <pc:spChg chg="add mod ord">
          <ac:chgData name="Henning Lange" userId="98112751d2bd8183" providerId="LiveId" clId="{A200075C-2580-4703-954D-8D85CC909C90}" dt="2023-10-06T12:55:48.285" v="30302" actId="20577"/>
          <ac:spMkLst>
            <pc:docMk/>
            <pc:sldMk cId="431599117" sldId="641"/>
            <ac:spMk id="4" creationId="{C5BD252B-F23F-B78A-033D-4C599AE4187F}"/>
          </ac:spMkLst>
        </pc:spChg>
      </pc:sldChg>
      <pc:sldChg chg="add del">
        <pc:chgData name="Henning Lange" userId="98112751d2bd8183" providerId="LiveId" clId="{A200075C-2580-4703-954D-8D85CC909C90}" dt="2023-09-24T09:56:48.450" v="25948"/>
        <pc:sldMkLst>
          <pc:docMk/>
          <pc:sldMk cId="3276996783" sldId="641"/>
        </pc:sldMkLst>
      </pc:sldChg>
      <pc:sldChg chg="add del">
        <pc:chgData name="Henning Lange" userId="98112751d2bd8183" providerId="LiveId" clId="{A200075C-2580-4703-954D-8D85CC909C90}" dt="2023-09-24T09:57:05.849" v="25950"/>
        <pc:sldMkLst>
          <pc:docMk/>
          <pc:sldMk cId="359065542" sldId="642"/>
        </pc:sldMkLst>
      </pc:sldChg>
      <pc:sldChg chg="addSp delSp modSp new mod modClrScheme chgLayout modNotesTx">
        <pc:chgData name="Henning Lange" userId="98112751d2bd8183" providerId="LiveId" clId="{A200075C-2580-4703-954D-8D85CC909C90}" dt="2024-01-21T17:53:28.315" v="59664" actId="20577"/>
        <pc:sldMkLst>
          <pc:docMk/>
          <pc:sldMk cId="759687197" sldId="642"/>
        </pc:sldMkLst>
        <pc:spChg chg="del mod ord">
          <ac:chgData name="Henning Lange" userId="98112751d2bd8183" providerId="LiveId" clId="{A200075C-2580-4703-954D-8D85CC909C90}" dt="2023-10-06T14:23:15.581" v="30466" actId="700"/>
          <ac:spMkLst>
            <pc:docMk/>
            <pc:sldMk cId="759687197" sldId="642"/>
            <ac:spMk id="2" creationId="{C78EC08D-7CA4-AB48-ED2B-DA3379BCD512}"/>
          </ac:spMkLst>
        </pc:spChg>
        <pc:spChg chg="del">
          <ac:chgData name="Henning Lange" userId="98112751d2bd8183" providerId="LiveId" clId="{A200075C-2580-4703-954D-8D85CC909C90}" dt="2023-10-06T14:23:15.581" v="30466" actId="700"/>
          <ac:spMkLst>
            <pc:docMk/>
            <pc:sldMk cId="759687197" sldId="642"/>
            <ac:spMk id="3" creationId="{702BF964-4172-DCED-CBA9-9A7A145827F4}"/>
          </ac:spMkLst>
        </pc:spChg>
        <pc:spChg chg="add mod ord">
          <ac:chgData name="Henning Lange" userId="98112751d2bd8183" providerId="LiveId" clId="{A200075C-2580-4703-954D-8D85CC909C90}" dt="2024-01-21T17:53:28.315" v="59664" actId="20577"/>
          <ac:spMkLst>
            <pc:docMk/>
            <pc:sldMk cId="759687197" sldId="642"/>
            <ac:spMk id="4" creationId="{4E90B2D1-E630-D4B3-2A90-6DBA3FA8B888}"/>
          </ac:spMkLst>
        </pc:spChg>
        <pc:spChg chg="add mod ord">
          <ac:chgData name="Henning Lange" userId="98112751d2bd8183" providerId="LiveId" clId="{A200075C-2580-4703-954D-8D85CC909C90}" dt="2023-10-06T14:23:32.850" v="30494" actId="20577"/>
          <ac:spMkLst>
            <pc:docMk/>
            <pc:sldMk cId="759687197" sldId="642"/>
            <ac:spMk id="5" creationId="{BDAE9A76-3057-2ECB-F072-99D7FEA9239E}"/>
          </ac:spMkLst>
        </pc:spChg>
      </pc:sldChg>
      <pc:sldChg chg="add del">
        <pc:chgData name="Henning Lange" userId="98112751d2bd8183" providerId="LiveId" clId="{A200075C-2580-4703-954D-8D85CC909C90}" dt="2023-09-24T09:56:48.450" v="25948"/>
        <pc:sldMkLst>
          <pc:docMk/>
          <pc:sldMk cId="2283946895" sldId="642"/>
        </pc:sldMkLst>
      </pc:sldChg>
      <pc:sldChg chg="add del">
        <pc:chgData name="Henning Lange" userId="98112751d2bd8183" providerId="LiveId" clId="{A200075C-2580-4703-954D-8D85CC909C90}" dt="2023-09-24T09:56:48.450" v="25948"/>
        <pc:sldMkLst>
          <pc:docMk/>
          <pc:sldMk cId="448770412" sldId="643"/>
        </pc:sldMkLst>
      </pc:sldChg>
      <pc:sldChg chg="addSp delSp modSp new mod modClrScheme chgLayout modNotesTx">
        <pc:chgData name="Henning Lange" userId="98112751d2bd8183" providerId="LiveId" clId="{A200075C-2580-4703-954D-8D85CC909C90}" dt="2024-01-21T18:00:49.944" v="59713" actId="20577"/>
        <pc:sldMkLst>
          <pc:docMk/>
          <pc:sldMk cId="2371913700" sldId="643"/>
        </pc:sldMkLst>
        <pc:spChg chg="mod ord">
          <ac:chgData name="Henning Lange" userId="98112751d2bd8183" providerId="LiveId" clId="{A200075C-2580-4703-954D-8D85CC909C90}" dt="2024-01-21T18:00:49.944" v="59713" actId="20577"/>
          <ac:spMkLst>
            <pc:docMk/>
            <pc:sldMk cId="2371913700" sldId="643"/>
            <ac:spMk id="2" creationId="{062E6B08-8BCC-D135-A26A-886C5B190DAE}"/>
          </ac:spMkLst>
        </pc:spChg>
        <pc:spChg chg="del">
          <ac:chgData name="Henning Lange" userId="98112751d2bd8183" providerId="LiveId" clId="{A200075C-2580-4703-954D-8D85CC909C90}" dt="2023-10-09T18:59:53.031" v="31870" actId="700"/>
          <ac:spMkLst>
            <pc:docMk/>
            <pc:sldMk cId="2371913700" sldId="643"/>
            <ac:spMk id="3" creationId="{29A615E5-42EC-FA9D-4F04-92837F117234}"/>
          </ac:spMkLst>
        </pc:spChg>
        <pc:spChg chg="add mod ord">
          <ac:chgData name="Henning Lange" userId="98112751d2bd8183" providerId="LiveId" clId="{A200075C-2580-4703-954D-8D85CC909C90}" dt="2023-10-09T18:59:57.546" v="31875" actId="20577"/>
          <ac:spMkLst>
            <pc:docMk/>
            <pc:sldMk cId="2371913700" sldId="643"/>
            <ac:spMk id="4" creationId="{AC23C202-A100-4B8A-B313-A62C84AB7313}"/>
          </ac:spMkLst>
        </pc:spChg>
      </pc:sldChg>
      <pc:sldChg chg="modSp new del mod">
        <pc:chgData name="Henning Lange" userId="98112751d2bd8183" providerId="LiveId" clId="{A200075C-2580-4703-954D-8D85CC909C90}" dt="2023-10-09T18:49:45.143" v="31791" actId="2696"/>
        <pc:sldMkLst>
          <pc:docMk/>
          <pc:sldMk cId="2856530397" sldId="643"/>
        </pc:sldMkLst>
        <pc:spChg chg="mod">
          <ac:chgData name="Henning Lange" userId="98112751d2bd8183" providerId="LiveId" clId="{A200075C-2580-4703-954D-8D85CC909C90}" dt="2023-10-09T18:49:38.260" v="31790" actId="20577"/>
          <ac:spMkLst>
            <pc:docMk/>
            <pc:sldMk cId="2856530397" sldId="643"/>
            <ac:spMk id="2" creationId="{B7C590F3-AC3B-0D14-7825-F8DD915C5F0E}"/>
          </ac:spMkLst>
        </pc:spChg>
      </pc:sldChg>
      <pc:sldChg chg="add del">
        <pc:chgData name="Henning Lange" userId="98112751d2bd8183" providerId="LiveId" clId="{A200075C-2580-4703-954D-8D85CC909C90}" dt="2023-09-24T09:57:05.849" v="25950"/>
        <pc:sldMkLst>
          <pc:docMk/>
          <pc:sldMk cId="4250504790" sldId="643"/>
        </pc:sldMkLst>
      </pc:sldChg>
      <pc:sldChg chg="add del">
        <pc:chgData name="Henning Lange" userId="98112751d2bd8183" providerId="LiveId" clId="{A200075C-2580-4703-954D-8D85CC909C90}" dt="2023-09-24T09:56:48.450" v="25948"/>
        <pc:sldMkLst>
          <pc:docMk/>
          <pc:sldMk cId="195567554" sldId="644"/>
        </pc:sldMkLst>
      </pc:sldChg>
      <pc:sldChg chg="add del">
        <pc:chgData name="Henning Lange" userId="98112751d2bd8183" providerId="LiveId" clId="{A200075C-2580-4703-954D-8D85CC909C90}" dt="2023-09-24T09:57:05.849" v="25950"/>
        <pc:sldMkLst>
          <pc:docMk/>
          <pc:sldMk cId="4125351370" sldId="644"/>
        </pc:sldMkLst>
      </pc:sldChg>
      <pc:sldChg chg="modSp new mod ord modNotesTx">
        <pc:chgData name="Henning Lange" userId="98112751d2bd8183" providerId="LiveId" clId="{A200075C-2580-4703-954D-8D85CC909C90}" dt="2024-01-21T18:19:43.869" v="59976" actId="20577"/>
        <pc:sldMkLst>
          <pc:docMk/>
          <pc:sldMk cId="4260687266" sldId="644"/>
        </pc:sldMkLst>
        <pc:spChg chg="mod">
          <ac:chgData name="Henning Lange" userId="98112751d2bd8183" providerId="LiveId" clId="{A200075C-2580-4703-954D-8D85CC909C90}" dt="2024-01-12T15:46:20.324" v="54451" actId="20577"/>
          <ac:spMkLst>
            <pc:docMk/>
            <pc:sldMk cId="4260687266" sldId="644"/>
            <ac:spMk id="2" creationId="{A4CB9EB7-4F3F-D5AB-D58F-4F231D7A0869}"/>
          </ac:spMkLst>
        </pc:spChg>
        <pc:spChg chg="mod">
          <ac:chgData name="Henning Lange" userId="98112751d2bd8183" providerId="LiveId" clId="{A200075C-2580-4703-954D-8D85CC909C90}" dt="2024-01-21T18:19:43.869" v="59976" actId="20577"/>
          <ac:spMkLst>
            <pc:docMk/>
            <pc:sldMk cId="4260687266" sldId="644"/>
            <ac:spMk id="3" creationId="{6EE27B2C-3957-35F7-6A7A-8D6BC644A726}"/>
          </ac:spMkLst>
        </pc:spChg>
      </pc:sldChg>
      <pc:sldChg chg="add del">
        <pc:chgData name="Henning Lange" userId="98112751d2bd8183" providerId="LiveId" clId="{A200075C-2580-4703-954D-8D85CC909C90}" dt="2023-09-24T09:56:48.450" v="25948"/>
        <pc:sldMkLst>
          <pc:docMk/>
          <pc:sldMk cId="110591887" sldId="645"/>
        </pc:sldMkLst>
      </pc:sldChg>
      <pc:sldChg chg="addSp delSp modSp new mod modClrScheme chgLayout modNotesTx">
        <pc:chgData name="Henning Lange" userId="98112751d2bd8183" providerId="LiveId" clId="{A200075C-2580-4703-954D-8D85CC909C90}" dt="2024-01-22T19:43:52.032" v="60165" actId="9405"/>
        <pc:sldMkLst>
          <pc:docMk/>
          <pc:sldMk cId="2432056333" sldId="645"/>
        </pc:sldMkLst>
        <pc:spChg chg="mod ord">
          <ac:chgData name="Henning Lange" userId="98112751d2bd8183" providerId="LiveId" clId="{A200075C-2580-4703-954D-8D85CC909C90}" dt="2023-10-27T14:12:52.283" v="34889" actId="20577"/>
          <ac:spMkLst>
            <pc:docMk/>
            <pc:sldMk cId="2432056333" sldId="645"/>
            <ac:spMk id="2" creationId="{E7D2623A-C3B0-92A4-8DD0-C7BE82C9B90E}"/>
          </ac:spMkLst>
        </pc:spChg>
        <pc:spChg chg="del">
          <ac:chgData name="Henning Lange" userId="98112751d2bd8183" providerId="LiveId" clId="{A200075C-2580-4703-954D-8D85CC909C90}" dt="2023-10-27T14:11:58.152" v="34800" actId="700"/>
          <ac:spMkLst>
            <pc:docMk/>
            <pc:sldMk cId="2432056333" sldId="645"/>
            <ac:spMk id="3" creationId="{A042771C-9111-BBC4-4EA1-8A2F21D0A311}"/>
          </ac:spMkLst>
        </pc:spChg>
        <pc:spChg chg="add mod ord">
          <ac:chgData name="Henning Lange" userId="98112751d2bd8183" providerId="LiveId" clId="{A200075C-2580-4703-954D-8D85CC909C90}" dt="2023-10-27T14:12:09.992" v="34809" actId="20577"/>
          <ac:spMkLst>
            <pc:docMk/>
            <pc:sldMk cId="2432056333" sldId="645"/>
            <ac:spMk id="4" creationId="{980ADD9C-849F-2752-4879-7E3A79214FED}"/>
          </ac:spMkLst>
        </pc:spChg>
        <pc:spChg chg="add del">
          <ac:chgData name="Henning Lange" userId="98112751d2bd8183" providerId="LiveId" clId="{A200075C-2580-4703-954D-8D85CC909C90}" dt="2023-10-27T14:13:03.885" v="34891" actId="22"/>
          <ac:spMkLst>
            <pc:docMk/>
            <pc:sldMk cId="2432056333" sldId="645"/>
            <ac:spMk id="6" creationId="{B7267476-E8D7-4C81-5DC5-0A74F3CC9FC1}"/>
          </ac:spMkLst>
        </pc:spChg>
        <pc:spChg chg="add mod">
          <ac:chgData name="Henning Lange" userId="98112751d2bd8183" providerId="LiveId" clId="{A200075C-2580-4703-954D-8D85CC909C90}" dt="2024-01-22T19:43:50.901" v="60164" actId="164"/>
          <ac:spMkLst>
            <pc:docMk/>
            <pc:sldMk cId="2432056333" sldId="645"/>
            <ac:spMk id="9" creationId="{C316A87C-4DB1-DB45-938D-410E5322B0D4}"/>
          </ac:spMkLst>
        </pc:spChg>
        <pc:spChg chg="add del mod">
          <ac:chgData name="Henning Lange" userId="98112751d2bd8183" providerId="LiveId" clId="{A200075C-2580-4703-954D-8D85CC909C90}" dt="2024-01-22T19:43:50.901" v="60164" actId="164"/>
          <ac:spMkLst>
            <pc:docMk/>
            <pc:sldMk cId="2432056333" sldId="645"/>
            <ac:spMk id="10" creationId="{5EAC3A5C-E557-A79E-1608-B5E55FCA0B91}"/>
          </ac:spMkLst>
        </pc:spChg>
        <pc:grpChg chg="add mod">
          <ac:chgData name="Henning Lange" userId="98112751d2bd8183" providerId="LiveId" clId="{A200075C-2580-4703-954D-8D85CC909C90}" dt="2024-01-22T19:43:50.901" v="60164" actId="164"/>
          <ac:grpSpMkLst>
            <pc:docMk/>
            <pc:sldMk cId="2432056333" sldId="645"/>
            <ac:grpSpMk id="11" creationId="{4ABA5F3A-36D9-220C-74CB-6485AAD0305E}"/>
          </ac:grpSpMkLst>
        </pc:grpChg>
        <pc:picChg chg="add mod">
          <ac:chgData name="Henning Lange" userId="98112751d2bd8183" providerId="LiveId" clId="{A200075C-2580-4703-954D-8D85CC909C90}" dt="2024-01-22T19:43:50.901" v="60164" actId="164"/>
          <ac:picMkLst>
            <pc:docMk/>
            <pc:sldMk cId="2432056333" sldId="645"/>
            <ac:picMk id="8" creationId="{C2E8365A-E929-7F3F-2AB3-761DDEF3F6B7}"/>
          </ac:picMkLst>
        </pc:picChg>
        <pc:inkChg chg="add mod">
          <ac:chgData name="Henning Lange" userId="98112751d2bd8183" providerId="LiveId" clId="{A200075C-2580-4703-954D-8D85CC909C90}" dt="2024-01-22T19:43:50.901" v="60164" actId="164"/>
          <ac:inkMkLst>
            <pc:docMk/>
            <pc:sldMk cId="2432056333" sldId="645"/>
            <ac:inkMk id="3" creationId="{11EDFD81-5D14-0F1F-00A3-4030AB8A03D4}"/>
          </ac:inkMkLst>
        </pc:inkChg>
        <pc:inkChg chg="add mod">
          <ac:chgData name="Henning Lange" userId="98112751d2bd8183" providerId="LiveId" clId="{A200075C-2580-4703-954D-8D85CC909C90}" dt="2024-01-22T19:43:50.901" v="60164" actId="164"/>
          <ac:inkMkLst>
            <pc:docMk/>
            <pc:sldMk cId="2432056333" sldId="645"/>
            <ac:inkMk id="5" creationId="{808D7CFD-B95C-8275-5CE6-00C563878747}"/>
          </ac:inkMkLst>
        </pc:inkChg>
        <pc:inkChg chg="add mod">
          <ac:chgData name="Henning Lange" userId="98112751d2bd8183" providerId="LiveId" clId="{A200075C-2580-4703-954D-8D85CC909C90}" dt="2024-01-22T19:43:50.901" v="60164" actId="164"/>
          <ac:inkMkLst>
            <pc:docMk/>
            <pc:sldMk cId="2432056333" sldId="645"/>
            <ac:inkMk id="6" creationId="{376461F3-55F2-A84F-EE38-DE14608485F9}"/>
          </ac:inkMkLst>
        </pc:inkChg>
        <pc:inkChg chg="add del mod">
          <ac:chgData name="Henning Lange" userId="98112751d2bd8183" providerId="LiveId" clId="{A200075C-2580-4703-954D-8D85CC909C90}" dt="2024-01-22T19:43:52.032" v="60165" actId="9405"/>
          <ac:inkMkLst>
            <pc:docMk/>
            <pc:sldMk cId="2432056333" sldId="645"/>
            <ac:inkMk id="7" creationId="{F4CD9FE8-8780-612C-8C47-9FE036BB7E5B}"/>
          </ac:inkMkLst>
        </pc:inkChg>
      </pc:sldChg>
      <pc:sldChg chg="add del">
        <pc:chgData name="Henning Lange" userId="98112751d2bd8183" providerId="LiveId" clId="{A200075C-2580-4703-954D-8D85CC909C90}" dt="2023-09-24T09:57:05.849" v="25950"/>
        <pc:sldMkLst>
          <pc:docMk/>
          <pc:sldMk cId="3351506879" sldId="645"/>
        </pc:sldMkLst>
      </pc:sldChg>
      <pc:sldChg chg="add del">
        <pc:chgData name="Henning Lange" userId="98112751d2bd8183" providerId="LiveId" clId="{A200075C-2580-4703-954D-8D85CC909C90}" dt="2023-09-24T09:56:48.450" v="25948"/>
        <pc:sldMkLst>
          <pc:docMk/>
          <pc:sldMk cId="692236111" sldId="646"/>
        </pc:sldMkLst>
      </pc:sldChg>
      <pc:sldChg chg="add del">
        <pc:chgData name="Henning Lange" userId="98112751d2bd8183" providerId="LiveId" clId="{A200075C-2580-4703-954D-8D85CC909C90}" dt="2023-09-24T09:57:05.849" v="25950"/>
        <pc:sldMkLst>
          <pc:docMk/>
          <pc:sldMk cId="1076431572" sldId="646"/>
        </pc:sldMkLst>
      </pc:sldChg>
      <pc:sldChg chg="new del">
        <pc:chgData name="Henning Lange" userId="98112751d2bd8183" providerId="LiveId" clId="{A200075C-2580-4703-954D-8D85CC909C90}" dt="2023-10-29T17:23:16.506" v="35704" actId="680"/>
        <pc:sldMkLst>
          <pc:docMk/>
          <pc:sldMk cId="2154568333" sldId="646"/>
        </pc:sldMkLst>
      </pc:sldChg>
      <pc:sldChg chg="modSp add del mod ord">
        <pc:chgData name="Henning Lange" userId="98112751d2bd8183" providerId="LiveId" clId="{A200075C-2580-4703-954D-8D85CC909C90}" dt="2023-10-30T14:27:19.173" v="37377" actId="47"/>
        <pc:sldMkLst>
          <pc:docMk/>
          <pc:sldMk cId="3438631706" sldId="646"/>
        </pc:sldMkLst>
        <pc:spChg chg="mod">
          <ac:chgData name="Henning Lange" userId="98112751d2bd8183" providerId="LiveId" clId="{A200075C-2580-4703-954D-8D85CC909C90}" dt="2023-10-29T17:30:04.760" v="35727" actId="20577"/>
          <ac:spMkLst>
            <pc:docMk/>
            <pc:sldMk cId="3438631706" sldId="646"/>
            <ac:spMk id="4" creationId="{980ADD9C-849F-2752-4879-7E3A79214FED}"/>
          </ac:spMkLst>
        </pc:spChg>
      </pc:sldChg>
      <pc:sldChg chg="modSp new del mod">
        <pc:chgData name="Henning Lange" userId="98112751d2bd8183" providerId="LiveId" clId="{A200075C-2580-4703-954D-8D85CC909C90}" dt="2023-10-27T14:41:06.995" v="34969" actId="2696"/>
        <pc:sldMkLst>
          <pc:docMk/>
          <pc:sldMk cId="3574951235" sldId="646"/>
        </pc:sldMkLst>
        <pc:spChg chg="mod">
          <ac:chgData name="Henning Lange" userId="98112751d2bd8183" providerId="LiveId" clId="{A200075C-2580-4703-954D-8D85CC909C90}" dt="2023-10-27T14:40:57.740" v="34968" actId="20577"/>
          <ac:spMkLst>
            <pc:docMk/>
            <pc:sldMk cId="3574951235" sldId="646"/>
            <ac:spMk id="2" creationId="{141E5EA3-9968-A156-E4FA-B44313DAE4DE}"/>
          </ac:spMkLst>
        </pc:spChg>
      </pc:sldChg>
      <pc:sldChg chg="add del">
        <pc:chgData name="Henning Lange" userId="98112751d2bd8183" providerId="LiveId" clId="{A200075C-2580-4703-954D-8D85CC909C90}" dt="2023-09-24T09:57:05.849" v="25950"/>
        <pc:sldMkLst>
          <pc:docMk/>
          <pc:sldMk cId="1273549994" sldId="647"/>
        </pc:sldMkLst>
      </pc:sldChg>
      <pc:sldChg chg="add del">
        <pc:chgData name="Henning Lange" userId="98112751d2bd8183" providerId="LiveId" clId="{A200075C-2580-4703-954D-8D85CC909C90}" dt="2023-09-24T09:56:48.450" v="25948"/>
        <pc:sldMkLst>
          <pc:docMk/>
          <pc:sldMk cId="2957155415" sldId="647"/>
        </pc:sldMkLst>
      </pc:sldChg>
      <pc:sldChg chg="addSp delSp modSp new mod modClrScheme chgLayout modNotesTx">
        <pc:chgData name="Henning Lange" userId="98112751d2bd8183" providerId="LiveId" clId="{A200075C-2580-4703-954D-8D85CC909C90}" dt="2024-01-22T19:44:49.429" v="60169"/>
        <pc:sldMkLst>
          <pc:docMk/>
          <pc:sldMk cId="3518303306" sldId="647"/>
        </pc:sldMkLst>
        <pc:spChg chg="mod ord">
          <ac:chgData name="Henning Lange" userId="98112751d2bd8183" providerId="LiveId" clId="{A200075C-2580-4703-954D-8D85CC909C90}" dt="2023-10-30T12:30:04.479" v="35980" actId="790"/>
          <ac:spMkLst>
            <pc:docMk/>
            <pc:sldMk cId="3518303306" sldId="647"/>
            <ac:spMk id="2" creationId="{028C9982-BAAA-CD7D-99EB-5EE3F16516EA}"/>
          </ac:spMkLst>
        </pc:spChg>
        <pc:spChg chg="del">
          <ac:chgData name="Henning Lange" userId="98112751d2bd8183" providerId="LiveId" clId="{A200075C-2580-4703-954D-8D85CC909C90}" dt="2023-10-29T17:30:55.716" v="35743" actId="700"/>
          <ac:spMkLst>
            <pc:docMk/>
            <pc:sldMk cId="3518303306" sldId="647"/>
            <ac:spMk id="3" creationId="{A96572F2-3475-FEC6-5DBB-4C6865EC48D5}"/>
          </ac:spMkLst>
        </pc:spChg>
        <pc:spChg chg="add mod ord">
          <ac:chgData name="Henning Lange" userId="98112751d2bd8183" providerId="LiveId" clId="{A200075C-2580-4703-954D-8D85CC909C90}" dt="2023-10-30T12:30:10.666" v="35981" actId="790"/>
          <ac:spMkLst>
            <pc:docMk/>
            <pc:sldMk cId="3518303306" sldId="647"/>
            <ac:spMk id="4" creationId="{1E62A167-7720-DD2B-E034-8C88D9CE1056}"/>
          </ac:spMkLst>
        </pc:spChg>
      </pc:sldChg>
      <pc:sldChg chg="add del">
        <pc:chgData name="Henning Lange" userId="98112751d2bd8183" providerId="LiveId" clId="{A200075C-2580-4703-954D-8D85CC909C90}" dt="2023-09-24T09:57:05.849" v="25950"/>
        <pc:sldMkLst>
          <pc:docMk/>
          <pc:sldMk cId="1829565279" sldId="648"/>
        </pc:sldMkLst>
      </pc:sldChg>
      <pc:sldChg chg="addSp delSp modSp new mod modClrScheme chgLayout modNotesTx">
        <pc:chgData name="Henning Lange" userId="98112751d2bd8183" providerId="LiveId" clId="{A200075C-2580-4703-954D-8D85CC909C90}" dt="2024-01-25T18:10:32.705" v="60597" actId="20577"/>
        <pc:sldMkLst>
          <pc:docMk/>
          <pc:sldMk cId="2463204301" sldId="648"/>
        </pc:sldMkLst>
        <pc:spChg chg="mod ord">
          <ac:chgData name="Henning Lange" userId="98112751d2bd8183" providerId="LiveId" clId="{A200075C-2580-4703-954D-8D85CC909C90}" dt="2024-01-22T19:49:30.005" v="60352" actId="20577"/>
          <ac:spMkLst>
            <pc:docMk/>
            <pc:sldMk cId="2463204301" sldId="648"/>
            <ac:spMk id="2" creationId="{90DEB34F-EB9C-6509-49CD-075484653EA9}"/>
          </ac:spMkLst>
        </pc:spChg>
        <pc:spChg chg="del">
          <ac:chgData name="Henning Lange" userId="98112751d2bd8183" providerId="LiveId" clId="{A200075C-2580-4703-954D-8D85CC909C90}" dt="2023-10-30T12:31:51.011" v="36019" actId="700"/>
          <ac:spMkLst>
            <pc:docMk/>
            <pc:sldMk cId="2463204301" sldId="648"/>
            <ac:spMk id="3" creationId="{00193FAB-592D-C506-3240-CAF6143CE604}"/>
          </ac:spMkLst>
        </pc:spChg>
        <pc:spChg chg="add mod ord">
          <ac:chgData name="Henning Lange" userId="98112751d2bd8183" providerId="LiveId" clId="{A200075C-2580-4703-954D-8D85CC909C90}" dt="2024-01-25T18:10:32.705" v="60597" actId="20577"/>
          <ac:spMkLst>
            <pc:docMk/>
            <pc:sldMk cId="2463204301" sldId="648"/>
            <ac:spMk id="4" creationId="{05CFED6F-A1E1-115B-CB47-78AB995402FB}"/>
          </ac:spMkLst>
        </pc:spChg>
      </pc:sldChg>
      <pc:sldChg chg="addSp delSp modSp new del mod modClrScheme chgLayout">
        <pc:chgData name="Henning Lange" userId="98112751d2bd8183" providerId="LiveId" clId="{A200075C-2580-4703-954D-8D85CC909C90}" dt="2023-10-30T12:31:22.070" v="35990" actId="2696"/>
        <pc:sldMkLst>
          <pc:docMk/>
          <pc:sldMk cId="2586571025" sldId="648"/>
        </pc:sldMkLst>
        <pc:spChg chg="del mod ord">
          <ac:chgData name="Henning Lange" userId="98112751d2bd8183" providerId="LiveId" clId="{A200075C-2580-4703-954D-8D85CC909C90}" dt="2023-10-30T12:31:17.480" v="35989" actId="700"/>
          <ac:spMkLst>
            <pc:docMk/>
            <pc:sldMk cId="2586571025" sldId="648"/>
            <ac:spMk id="2" creationId="{EF7AB2E9-7C71-EA6E-1A39-2DE80EB7F153}"/>
          </ac:spMkLst>
        </pc:spChg>
        <pc:spChg chg="del">
          <ac:chgData name="Henning Lange" userId="98112751d2bd8183" providerId="LiveId" clId="{A200075C-2580-4703-954D-8D85CC909C90}" dt="2023-10-30T12:31:17.480" v="35989" actId="700"/>
          <ac:spMkLst>
            <pc:docMk/>
            <pc:sldMk cId="2586571025" sldId="648"/>
            <ac:spMk id="3" creationId="{2BF9CB29-5A89-ED14-95D8-6874E1ACBAE1}"/>
          </ac:spMkLst>
        </pc:spChg>
        <pc:spChg chg="add mod ord">
          <ac:chgData name="Henning Lange" userId="98112751d2bd8183" providerId="LiveId" clId="{A200075C-2580-4703-954D-8D85CC909C90}" dt="2023-10-30T12:31:17.480" v="35989" actId="700"/>
          <ac:spMkLst>
            <pc:docMk/>
            <pc:sldMk cId="2586571025" sldId="648"/>
            <ac:spMk id="4" creationId="{8923D733-40E8-05D5-4250-A24CCBCDC3F8}"/>
          </ac:spMkLst>
        </pc:spChg>
        <pc:spChg chg="add mod ord">
          <ac:chgData name="Henning Lange" userId="98112751d2bd8183" providerId="LiveId" clId="{A200075C-2580-4703-954D-8D85CC909C90}" dt="2023-10-30T12:31:17.480" v="35989" actId="700"/>
          <ac:spMkLst>
            <pc:docMk/>
            <pc:sldMk cId="2586571025" sldId="648"/>
            <ac:spMk id="5" creationId="{1E19B3C7-E9A8-CCEC-B119-A19ECA04A533}"/>
          </ac:spMkLst>
        </pc:spChg>
      </pc:sldChg>
      <pc:sldChg chg="add del">
        <pc:chgData name="Henning Lange" userId="98112751d2bd8183" providerId="LiveId" clId="{A200075C-2580-4703-954D-8D85CC909C90}" dt="2023-09-24T09:56:48.450" v="25948"/>
        <pc:sldMkLst>
          <pc:docMk/>
          <pc:sldMk cId="2662079637" sldId="648"/>
        </pc:sldMkLst>
      </pc:sldChg>
      <pc:sldChg chg="add del">
        <pc:chgData name="Henning Lange" userId="98112751d2bd8183" providerId="LiveId" clId="{A200075C-2580-4703-954D-8D85CC909C90}" dt="2023-09-24T09:57:05.849" v="25950"/>
        <pc:sldMkLst>
          <pc:docMk/>
          <pc:sldMk cId="467785240" sldId="649"/>
        </pc:sldMkLst>
      </pc:sldChg>
      <pc:sldChg chg="add del">
        <pc:chgData name="Henning Lange" userId="98112751d2bd8183" providerId="LiveId" clId="{A200075C-2580-4703-954D-8D85CC909C90}" dt="2023-09-24T09:56:48.450" v="25948"/>
        <pc:sldMkLst>
          <pc:docMk/>
          <pc:sldMk cId="3215324615" sldId="649"/>
        </pc:sldMkLst>
      </pc:sldChg>
      <pc:sldChg chg="addSp delSp modSp new mod modClrScheme chgLayout modNotesTx">
        <pc:chgData name="Henning Lange" userId="98112751d2bd8183" providerId="LiveId" clId="{A200075C-2580-4703-954D-8D85CC909C90}" dt="2024-01-22T19:52:18.736" v="60443"/>
        <pc:sldMkLst>
          <pc:docMk/>
          <pc:sldMk cId="4086332560" sldId="649"/>
        </pc:sldMkLst>
        <pc:spChg chg="del mod ord">
          <ac:chgData name="Henning Lange" userId="98112751d2bd8183" providerId="LiveId" clId="{A200075C-2580-4703-954D-8D85CC909C90}" dt="2023-10-30T12:46:13.227" v="36233" actId="700"/>
          <ac:spMkLst>
            <pc:docMk/>
            <pc:sldMk cId="4086332560" sldId="649"/>
            <ac:spMk id="2" creationId="{40798F64-EB35-0867-0A86-B40551CEE818}"/>
          </ac:spMkLst>
        </pc:spChg>
        <pc:spChg chg="del">
          <ac:chgData name="Henning Lange" userId="98112751d2bd8183" providerId="LiveId" clId="{A200075C-2580-4703-954D-8D85CC909C90}" dt="2023-10-30T12:46:13.227" v="36233" actId="700"/>
          <ac:spMkLst>
            <pc:docMk/>
            <pc:sldMk cId="4086332560" sldId="649"/>
            <ac:spMk id="3" creationId="{5B149690-3229-E6DE-F619-1F4D1A0F98C8}"/>
          </ac:spMkLst>
        </pc:spChg>
        <pc:spChg chg="add mod ord">
          <ac:chgData name="Henning Lange" userId="98112751d2bd8183" providerId="LiveId" clId="{A200075C-2580-4703-954D-8D85CC909C90}" dt="2024-01-22T19:51:10.845" v="60442" actId="20577"/>
          <ac:spMkLst>
            <pc:docMk/>
            <pc:sldMk cId="4086332560" sldId="649"/>
            <ac:spMk id="4" creationId="{08BF4C82-E57A-23FE-F33B-EDC32BD74B4D}"/>
          </ac:spMkLst>
        </pc:spChg>
        <pc:spChg chg="add mod ord">
          <ac:chgData name="Henning Lange" userId="98112751d2bd8183" providerId="LiveId" clId="{A200075C-2580-4703-954D-8D85CC909C90}" dt="2023-10-30T12:46:24.258" v="36269" actId="27636"/>
          <ac:spMkLst>
            <pc:docMk/>
            <pc:sldMk cId="4086332560" sldId="649"/>
            <ac:spMk id="5" creationId="{3F8C6BDA-4058-95D7-D287-F7D6BEF2F6F3}"/>
          </ac:spMkLst>
        </pc:spChg>
      </pc:sldChg>
      <pc:sldChg chg="add del">
        <pc:chgData name="Henning Lange" userId="98112751d2bd8183" providerId="LiveId" clId="{A200075C-2580-4703-954D-8D85CC909C90}" dt="2023-09-24T09:57:05.849" v="25950"/>
        <pc:sldMkLst>
          <pc:docMk/>
          <pc:sldMk cId="990336840" sldId="650"/>
        </pc:sldMkLst>
      </pc:sldChg>
      <pc:sldChg chg="add del">
        <pc:chgData name="Henning Lange" userId="98112751d2bd8183" providerId="LiveId" clId="{A200075C-2580-4703-954D-8D85CC909C90}" dt="2023-09-24T09:56:48.450" v="25948"/>
        <pc:sldMkLst>
          <pc:docMk/>
          <pc:sldMk cId="1704589491" sldId="650"/>
        </pc:sldMkLst>
      </pc:sldChg>
      <pc:sldChg chg="addSp delSp modSp new mod modClrScheme chgLayout modNotesTx">
        <pc:chgData name="Henning Lange" userId="98112751d2bd8183" providerId="LiveId" clId="{A200075C-2580-4703-954D-8D85CC909C90}" dt="2023-11-05T10:33:14.715" v="38445" actId="20577"/>
        <pc:sldMkLst>
          <pc:docMk/>
          <pc:sldMk cId="3811645600" sldId="650"/>
        </pc:sldMkLst>
        <pc:spChg chg="mod ord">
          <ac:chgData name="Henning Lange" userId="98112751d2bd8183" providerId="LiveId" clId="{A200075C-2580-4703-954D-8D85CC909C90}" dt="2023-11-05T10:33:14.715" v="38445" actId="20577"/>
          <ac:spMkLst>
            <pc:docMk/>
            <pc:sldMk cId="3811645600" sldId="650"/>
            <ac:spMk id="2" creationId="{BA3E763C-BF86-A1AB-1A87-4D43193282FA}"/>
          </ac:spMkLst>
        </pc:spChg>
        <pc:spChg chg="del">
          <ac:chgData name="Henning Lange" userId="98112751d2bd8183" providerId="LiveId" clId="{A200075C-2580-4703-954D-8D85CC909C90}" dt="2023-10-30T14:00:16.962" v="36677" actId="700"/>
          <ac:spMkLst>
            <pc:docMk/>
            <pc:sldMk cId="3811645600" sldId="650"/>
            <ac:spMk id="3" creationId="{463FD927-7348-4EF8-840A-BAE03B440094}"/>
          </ac:spMkLst>
        </pc:spChg>
        <pc:spChg chg="add mod ord">
          <ac:chgData name="Henning Lange" userId="98112751d2bd8183" providerId="LiveId" clId="{A200075C-2580-4703-954D-8D85CC909C90}" dt="2023-10-30T14:00:25.096" v="36683" actId="20577"/>
          <ac:spMkLst>
            <pc:docMk/>
            <pc:sldMk cId="3811645600" sldId="650"/>
            <ac:spMk id="4" creationId="{A8C63D4A-D5B1-B519-DD94-EE66C5ED7D28}"/>
          </ac:spMkLst>
        </pc:spChg>
      </pc:sldChg>
      <pc:sldChg chg="add del">
        <pc:chgData name="Henning Lange" userId="98112751d2bd8183" providerId="LiveId" clId="{A200075C-2580-4703-954D-8D85CC909C90}" dt="2023-09-24T09:57:05.849" v="25950"/>
        <pc:sldMkLst>
          <pc:docMk/>
          <pc:sldMk cId="313169264" sldId="651"/>
        </pc:sldMkLst>
      </pc:sldChg>
      <pc:sldChg chg="modSp add del mod modNotesTx">
        <pc:chgData name="Henning Lange" userId="98112751d2bd8183" providerId="LiveId" clId="{A200075C-2580-4703-954D-8D85CC909C90}" dt="2023-10-30T15:31:53.996" v="37415" actId="2696"/>
        <pc:sldMkLst>
          <pc:docMk/>
          <pc:sldMk cId="2418524278" sldId="651"/>
        </pc:sldMkLst>
        <pc:spChg chg="mod">
          <ac:chgData name="Henning Lange" userId="98112751d2bd8183" providerId="LiveId" clId="{A200075C-2580-4703-954D-8D85CC909C90}" dt="2023-10-30T15:30:55.598" v="37414" actId="6549"/>
          <ac:spMkLst>
            <pc:docMk/>
            <pc:sldMk cId="2418524278" sldId="651"/>
            <ac:spMk id="2" creationId="{90DEB34F-EB9C-6509-49CD-075484653EA9}"/>
          </ac:spMkLst>
        </pc:spChg>
        <pc:spChg chg="mod">
          <ac:chgData name="Henning Lange" userId="98112751d2bd8183" providerId="LiveId" clId="{A200075C-2580-4703-954D-8D85CC909C90}" dt="2023-10-30T15:30:47.329" v="37402" actId="20577"/>
          <ac:spMkLst>
            <pc:docMk/>
            <pc:sldMk cId="2418524278" sldId="651"/>
            <ac:spMk id="4" creationId="{05CFED6F-A1E1-115B-CB47-78AB995402FB}"/>
          </ac:spMkLst>
        </pc:spChg>
      </pc:sldChg>
      <pc:sldChg chg="addSp delSp modSp new mod modClrScheme chgLayout modNotesTx">
        <pc:chgData name="Henning Lange" userId="98112751d2bd8183" providerId="LiveId" clId="{A200075C-2580-4703-954D-8D85CC909C90}" dt="2024-01-25T18:54:53.412" v="60988"/>
        <pc:sldMkLst>
          <pc:docMk/>
          <pc:sldMk cId="3109002291" sldId="651"/>
        </pc:sldMkLst>
        <pc:spChg chg="mod ord">
          <ac:chgData name="Henning Lange" userId="98112751d2bd8183" providerId="LiveId" clId="{A200075C-2580-4703-954D-8D85CC909C90}" dt="2024-01-25T18:53:25.475" v="60987" actId="20577"/>
          <ac:spMkLst>
            <pc:docMk/>
            <pc:sldMk cId="3109002291" sldId="651"/>
            <ac:spMk id="2" creationId="{8921ACAC-5D4E-1360-D637-09840DCC4CE3}"/>
          </ac:spMkLst>
        </pc:spChg>
        <pc:spChg chg="del">
          <ac:chgData name="Henning Lange" userId="98112751d2bd8183" providerId="LiveId" clId="{A200075C-2580-4703-954D-8D85CC909C90}" dt="2023-11-02T19:18:47.705" v="37941" actId="700"/>
          <ac:spMkLst>
            <pc:docMk/>
            <pc:sldMk cId="3109002291" sldId="651"/>
            <ac:spMk id="3" creationId="{30281625-3577-C192-46CD-0C6026CF5016}"/>
          </ac:spMkLst>
        </pc:spChg>
        <pc:spChg chg="add mod ord">
          <ac:chgData name="Henning Lange" userId="98112751d2bd8183" providerId="LiveId" clId="{A200075C-2580-4703-954D-8D85CC909C90}" dt="2024-01-25T18:45:54.900" v="60638" actId="20577"/>
          <ac:spMkLst>
            <pc:docMk/>
            <pc:sldMk cId="3109002291" sldId="651"/>
            <ac:spMk id="4" creationId="{5337046E-8D70-8E6D-56CA-209EAE7120C5}"/>
          </ac:spMkLst>
        </pc:spChg>
      </pc:sldChg>
      <pc:sldChg chg="add del">
        <pc:chgData name="Henning Lange" userId="98112751d2bd8183" providerId="LiveId" clId="{A200075C-2580-4703-954D-8D85CC909C90}" dt="2023-09-24T09:56:48.450" v="25948"/>
        <pc:sldMkLst>
          <pc:docMk/>
          <pc:sldMk cId="4171311783" sldId="651"/>
        </pc:sldMkLst>
      </pc:sldChg>
      <pc:sldChg chg="modSp new del mod">
        <pc:chgData name="Henning Lange" userId="98112751d2bd8183" providerId="LiveId" clId="{A200075C-2580-4703-954D-8D85CC909C90}" dt="2023-11-05T10:34:41.993" v="38455" actId="2696"/>
        <pc:sldMkLst>
          <pc:docMk/>
          <pc:sldMk cId="847247883" sldId="652"/>
        </pc:sldMkLst>
        <pc:spChg chg="mod">
          <ac:chgData name="Henning Lange" userId="98112751d2bd8183" providerId="LiveId" clId="{A200075C-2580-4703-954D-8D85CC909C90}" dt="2023-11-05T10:34:32.323" v="38454" actId="20577"/>
          <ac:spMkLst>
            <pc:docMk/>
            <pc:sldMk cId="847247883" sldId="652"/>
            <ac:spMk id="2" creationId="{D71DC85B-0A5F-1DF2-0AE2-E45BA4DE041F}"/>
          </ac:spMkLst>
        </pc:spChg>
      </pc:sldChg>
      <pc:sldChg chg="addSp delSp modSp new mod modClrScheme chgLayout modNotesTx">
        <pc:chgData name="Henning Lange" userId="98112751d2bd8183" providerId="LiveId" clId="{A200075C-2580-4703-954D-8D85CC909C90}" dt="2024-01-25T19:46:05.704" v="61016"/>
        <pc:sldMkLst>
          <pc:docMk/>
          <pc:sldMk cId="1244409271" sldId="652"/>
        </pc:sldMkLst>
        <pc:spChg chg="mod ord">
          <ac:chgData name="Henning Lange" userId="98112751d2bd8183" providerId="LiveId" clId="{A200075C-2580-4703-954D-8D85CC909C90}" dt="2024-01-25T19:45:37.441" v="61015" actId="115"/>
          <ac:spMkLst>
            <pc:docMk/>
            <pc:sldMk cId="1244409271" sldId="652"/>
            <ac:spMk id="2" creationId="{7191CF9D-A9A6-00BD-8E9E-506FCC7D7940}"/>
          </ac:spMkLst>
        </pc:spChg>
        <pc:spChg chg="del">
          <ac:chgData name="Henning Lange" userId="98112751d2bd8183" providerId="LiveId" clId="{A200075C-2580-4703-954D-8D85CC909C90}" dt="2023-11-05T11:09:16.782" v="38547" actId="700"/>
          <ac:spMkLst>
            <pc:docMk/>
            <pc:sldMk cId="1244409271" sldId="652"/>
            <ac:spMk id="3" creationId="{D82FF0CD-A9A9-47D1-E6B1-6A25D7DC3306}"/>
          </ac:spMkLst>
        </pc:spChg>
        <pc:spChg chg="add mod ord">
          <ac:chgData name="Henning Lange" userId="98112751d2bd8183" providerId="LiveId" clId="{A200075C-2580-4703-954D-8D85CC909C90}" dt="2023-11-05T11:09:48.014" v="38606" actId="20577"/>
          <ac:spMkLst>
            <pc:docMk/>
            <pc:sldMk cId="1244409271" sldId="652"/>
            <ac:spMk id="4" creationId="{34442C14-FCF1-D6C4-4714-3D2AA35AC687}"/>
          </ac:spMkLst>
        </pc:spChg>
      </pc:sldChg>
      <pc:sldChg chg="add del">
        <pc:chgData name="Henning Lange" userId="98112751d2bd8183" providerId="LiveId" clId="{A200075C-2580-4703-954D-8D85CC909C90}" dt="2023-09-24T09:56:48.450" v="25948"/>
        <pc:sldMkLst>
          <pc:docMk/>
          <pc:sldMk cId="2139463615" sldId="652"/>
        </pc:sldMkLst>
      </pc:sldChg>
      <pc:sldChg chg="add del">
        <pc:chgData name="Henning Lange" userId="98112751d2bd8183" providerId="LiveId" clId="{A200075C-2580-4703-954D-8D85CC909C90}" dt="2023-09-24T09:57:05.849" v="25950"/>
        <pc:sldMkLst>
          <pc:docMk/>
          <pc:sldMk cId="3458825914" sldId="652"/>
        </pc:sldMkLst>
      </pc:sldChg>
      <pc:sldChg chg="new del">
        <pc:chgData name="Henning Lange" userId="98112751d2bd8183" providerId="LiveId" clId="{A200075C-2580-4703-954D-8D85CC909C90}" dt="2023-11-11T11:40:50.221" v="39446" actId="2696"/>
        <pc:sldMkLst>
          <pc:docMk/>
          <pc:sldMk cId="518553409" sldId="653"/>
        </pc:sldMkLst>
      </pc:sldChg>
      <pc:sldChg chg="add del">
        <pc:chgData name="Henning Lange" userId="98112751d2bd8183" providerId="LiveId" clId="{A200075C-2580-4703-954D-8D85CC909C90}" dt="2023-09-24T09:57:05.849" v="25950"/>
        <pc:sldMkLst>
          <pc:docMk/>
          <pc:sldMk cId="1193972713" sldId="653"/>
        </pc:sldMkLst>
      </pc:sldChg>
      <pc:sldChg chg="add del">
        <pc:chgData name="Henning Lange" userId="98112751d2bd8183" providerId="LiveId" clId="{A200075C-2580-4703-954D-8D85CC909C90}" dt="2023-09-24T09:56:48.450" v="25948"/>
        <pc:sldMkLst>
          <pc:docMk/>
          <pc:sldMk cId="2116906514" sldId="653"/>
        </pc:sldMkLst>
      </pc:sldChg>
      <pc:sldChg chg="addSp delSp modSp new mod modClrScheme chgLayout modNotesTx">
        <pc:chgData name="Henning Lange" userId="98112751d2bd8183" providerId="LiveId" clId="{A200075C-2580-4703-954D-8D85CC909C90}" dt="2023-12-17T13:45:01.336" v="54054"/>
        <pc:sldMkLst>
          <pc:docMk/>
          <pc:sldMk cId="2562191017" sldId="653"/>
        </pc:sldMkLst>
        <pc:spChg chg="del mod ord">
          <ac:chgData name="Henning Lange" userId="98112751d2bd8183" providerId="LiveId" clId="{A200075C-2580-4703-954D-8D85CC909C90}" dt="2023-11-13T17:40:18.962" v="40582" actId="700"/>
          <ac:spMkLst>
            <pc:docMk/>
            <pc:sldMk cId="2562191017" sldId="653"/>
            <ac:spMk id="2" creationId="{1329B252-70EB-0B27-B6EC-5E8EB81C1A23}"/>
          </ac:spMkLst>
        </pc:spChg>
        <pc:spChg chg="del">
          <ac:chgData name="Henning Lange" userId="98112751d2bd8183" providerId="LiveId" clId="{A200075C-2580-4703-954D-8D85CC909C90}" dt="2023-11-13T17:40:18.962" v="40582" actId="700"/>
          <ac:spMkLst>
            <pc:docMk/>
            <pc:sldMk cId="2562191017" sldId="653"/>
            <ac:spMk id="3" creationId="{FB07A90E-00E2-E62E-4798-EFCD2E3A5433}"/>
          </ac:spMkLst>
        </pc:spChg>
        <pc:spChg chg="add mod ord">
          <ac:chgData name="Henning Lange" userId="98112751d2bd8183" providerId="LiveId" clId="{A200075C-2580-4703-954D-8D85CC909C90}" dt="2023-12-17T13:43:05.797" v="54053" actId="20577"/>
          <ac:spMkLst>
            <pc:docMk/>
            <pc:sldMk cId="2562191017" sldId="653"/>
            <ac:spMk id="4" creationId="{88F9CF28-DDE9-83C3-57BD-BABAE3A673CB}"/>
          </ac:spMkLst>
        </pc:spChg>
        <pc:spChg chg="add mod ord">
          <ac:chgData name="Henning Lange" userId="98112751d2bd8183" providerId="LiveId" clId="{A200075C-2580-4703-954D-8D85CC909C90}" dt="2023-11-13T17:40:39.176" v="40655" actId="20577"/>
          <ac:spMkLst>
            <pc:docMk/>
            <pc:sldMk cId="2562191017" sldId="653"/>
            <ac:spMk id="5" creationId="{B3FE23D5-382B-41FE-EB59-20D28054A66D}"/>
          </ac:spMkLst>
        </pc:spChg>
      </pc:sldChg>
      <pc:sldChg chg="add del">
        <pc:chgData name="Henning Lange" userId="98112751d2bd8183" providerId="LiveId" clId="{A200075C-2580-4703-954D-8D85CC909C90}" dt="2023-09-24T09:56:48.450" v="25948"/>
        <pc:sldMkLst>
          <pc:docMk/>
          <pc:sldMk cId="718514424" sldId="654"/>
        </pc:sldMkLst>
      </pc:sldChg>
      <pc:sldChg chg="addSp delSp modSp new del mod modClrScheme chgLayout modNotesTx">
        <pc:chgData name="Henning Lange" userId="98112751d2bd8183" providerId="LiveId" clId="{A200075C-2580-4703-954D-8D85CC909C90}" dt="2023-11-14T17:07:12.183" v="40964" actId="47"/>
        <pc:sldMkLst>
          <pc:docMk/>
          <pc:sldMk cId="1888535094" sldId="654"/>
        </pc:sldMkLst>
        <pc:spChg chg="del mod ord">
          <ac:chgData name="Henning Lange" userId="98112751d2bd8183" providerId="LiveId" clId="{A200075C-2580-4703-954D-8D85CC909C90}" dt="2023-11-13T19:21:15.583" v="40802" actId="700"/>
          <ac:spMkLst>
            <pc:docMk/>
            <pc:sldMk cId="1888535094" sldId="654"/>
            <ac:spMk id="2" creationId="{15D00AFE-BAFD-E2AB-3F0B-4D3FC6384545}"/>
          </ac:spMkLst>
        </pc:spChg>
        <pc:spChg chg="del">
          <ac:chgData name="Henning Lange" userId="98112751d2bd8183" providerId="LiveId" clId="{A200075C-2580-4703-954D-8D85CC909C90}" dt="2023-11-13T19:21:15.583" v="40802" actId="700"/>
          <ac:spMkLst>
            <pc:docMk/>
            <pc:sldMk cId="1888535094" sldId="654"/>
            <ac:spMk id="3" creationId="{FA3861D0-72D8-0E6E-2246-AAC9521E5DE9}"/>
          </ac:spMkLst>
        </pc:spChg>
        <pc:spChg chg="add mod ord">
          <ac:chgData name="Henning Lange" userId="98112751d2bd8183" providerId="LiveId" clId="{A200075C-2580-4703-954D-8D85CC909C90}" dt="2023-11-14T17:06:27.801" v="40945" actId="313"/>
          <ac:spMkLst>
            <pc:docMk/>
            <pc:sldMk cId="1888535094" sldId="654"/>
            <ac:spMk id="4" creationId="{F3049A39-2B2A-C058-AF42-F8DC07B3706C}"/>
          </ac:spMkLst>
        </pc:spChg>
        <pc:spChg chg="add mod ord">
          <ac:chgData name="Henning Lange" userId="98112751d2bd8183" providerId="LiveId" clId="{A200075C-2580-4703-954D-8D85CC909C90}" dt="2023-11-14T17:06:24.752" v="40944" actId="790"/>
          <ac:spMkLst>
            <pc:docMk/>
            <pc:sldMk cId="1888535094" sldId="654"/>
            <ac:spMk id="5" creationId="{5D833370-9644-F9B4-51A1-CE68A9B67DD7}"/>
          </ac:spMkLst>
        </pc:spChg>
      </pc:sldChg>
      <pc:sldChg chg="add del">
        <pc:chgData name="Henning Lange" userId="98112751d2bd8183" providerId="LiveId" clId="{A200075C-2580-4703-954D-8D85CC909C90}" dt="2023-09-24T09:57:05.849" v="25950"/>
        <pc:sldMkLst>
          <pc:docMk/>
          <pc:sldMk cId="2419432948" sldId="654"/>
        </pc:sldMkLst>
      </pc:sldChg>
      <pc:sldChg chg="new add del">
        <pc:chgData name="Henning Lange" userId="98112751d2bd8183" providerId="LiveId" clId="{A200075C-2580-4703-954D-8D85CC909C90}" dt="2023-11-13T19:20:57.309" v="40798" actId="680"/>
        <pc:sldMkLst>
          <pc:docMk/>
          <pc:sldMk cId="3230939373" sldId="654"/>
        </pc:sldMkLst>
      </pc:sldChg>
      <pc:sldChg chg="addSp delSp modSp new mod modClrScheme chgLayout modNotesTx">
        <pc:chgData name="Henning Lange" userId="98112751d2bd8183" providerId="LiveId" clId="{A200075C-2580-4703-954D-8D85CC909C90}" dt="2024-02-04T08:46:56.885" v="61106"/>
        <pc:sldMkLst>
          <pc:docMk/>
          <pc:sldMk cId="1364992539" sldId="655"/>
        </pc:sldMkLst>
        <pc:spChg chg="del mod ord">
          <ac:chgData name="Henning Lange" userId="98112751d2bd8183" providerId="LiveId" clId="{A200075C-2580-4703-954D-8D85CC909C90}" dt="2023-11-14T16:49:42.870" v="40829" actId="700"/>
          <ac:spMkLst>
            <pc:docMk/>
            <pc:sldMk cId="1364992539" sldId="655"/>
            <ac:spMk id="2" creationId="{B9CCAA78-41EF-87C3-D576-F8A70C7C1628}"/>
          </ac:spMkLst>
        </pc:spChg>
        <pc:spChg chg="del">
          <ac:chgData name="Henning Lange" userId="98112751d2bd8183" providerId="LiveId" clId="{A200075C-2580-4703-954D-8D85CC909C90}" dt="2023-11-14T16:49:42.870" v="40829" actId="700"/>
          <ac:spMkLst>
            <pc:docMk/>
            <pc:sldMk cId="1364992539" sldId="655"/>
            <ac:spMk id="3" creationId="{5BF3B2F3-EE5A-6073-853F-82D754BB3E3A}"/>
          </ac:spMkLst>
        </pc:spChg>
        <pc:spChg chg="add mod ord">
          <ac:chgData name="Henning Lange" userId="98112751d2bd8183" providerId="LiveId" clId="{A200075C-2580-4703-954D-8D85CC909C90}" dt="2024-02-04T08:44:55.292" v="61105" actId="33524"/>
          <ac:spMkLst>
            <pc:docMk/>
            <pc:sldMk cId="1364992539" sldId="655"/>
            <ac:spMk id="4" creationId="{ECF41935-109D-9DFD-BC4E-46418C50E1A8}"/>
          </ac:spMkLst>
        </pc:spChg>
        <pc:spChg chg="add mod ord">
          <ac:chgData name="Henning Lange" userId="98112751d2bd8183" providerId="LiveId" clId="{A200075C-2580-4703-954D-8D85CC909C90}" dt="2023-11-14T17:07:43.485" v="40966" actId="20577"/>
          <ac:spMkLst>
            <pc:docMk/>
            <pc:sldMk cId="1364992539" sldId="655"/>
            <ac:spMk id="5" creationId="{20193942-8D37-66DB-120E-41EB546AB400}"/>
          </ac:spMkLst>
        </pc:spChg>
      </pc:sldChg>
      <pc:sldChg chg="add del">
        <pc:chgData name="Henning Lange" userId="98112751d2bd8183" providerId="LiveId" clId="{A200075C-2580-4703-954D-8D85CC909C90}" dt="2023-09-24T09:56:48.450" v="25948"/>
        <pc:sldMkLst>
          <pc:docMk/>
          <pc:sldMk cId="1631190090" sldId="655"/>
        </pc:sldMkLst>
      </pc:sldChg>
      <pc:sldChg chg="add del">
        <pc:chgData name="Henning Lange" userId="98112751d2bd8183" providerId="LiveId" clId="{A200075C-2580-4703-954D-8D85CC909C90}" dt="2023-09-24T09:57:05.849" v="25950"/>
        <pc:sldMkLst>
          <pc:docMk/>
          <pc:sldMk cId="2540972714" sldId="655"/>
        </pc:sldMkLst>
      </pc:sldChg>
      <pc:sldChg chg="add del">
        <pc:chgData name="Henning Lange" userId="98112751d2bd8183" providerId="LiveId" clId="{A200075C-2580-4703-954D-8D85CC909C90}" dt="2023-09-24T09:56:48.450" v="25948"/>
        <pc:sldMkLst>
          <pc:docMk/>
          <pc:sldMk cId="1947783167" sldId="656"/>
        </pc:sldMkLst>
      </pc:sldChg>
      <pc:sldChg chg="addSp delSp modSp new mod modClrScheme chgLayout modNotesTx">
        <pc:chgData name="Henning Lange" userId="98112751d2bd8183" providerId="LiveId" clId="{A200075C-2580-4703-954D-8D85CC909C90}" dt="2024-02-04T10:33:14.819" v="61883"/>
        <pc:sldMkLst>
          <pc:docMk/>
          <pc:sldMk cId="2742419505" sldId="656"/>
        </pc:sldMkLst>
        <pc:spChg chg="mod ord">
          <ac:chgData name="Henning Lange" userId="98112751d2bd8183" providerId="LiveId" clId="{A200075C-2580-4703-954D-8D85CC909C90}" dt="2023-12-01T12:15:41.640" v="41984" actId="6549"/>
          <ac:spMkLst>
            <pc:docMk/>
            <pc:sldMk cId="2742419505" sldId="656"/>
            <ac:spMk id="2" creationId="{339FE220-5E0F-637E-328F-656B284D193D}"/>
          </ac:spMkLst>
        </pc:spChg>
        <pc:spChg chg="del">
          <ac:chgData name="Henning Lange" userId="98112751d2bd8183" providerId="LiveId" clId="{A200075C-2580-4703-954D-8D85CC909C90}" dt="2023-11-27T15:54:19.068" v="41559" actId="700"/>
          <ac:spMkLst>
            <pc:docMk/>
            <pc:sldMk cId="2742419505" sldId="656"/>
            <ac:spMk id="3" creationId="{4D0686F0-550D-9C60-EAAC-2A7ED71CE2D7}"/>
          </ac:spMkLst>
        </pc:spChg>
        <pc:spChg chg="add mod ord">
          <ac:chgData name="Henning Lange" userId="98112751d2bd8183" providerId="LiveId" clId="{A200075C-2580-4703-954D-8D85CC909C90}" dt="2023-11-27T15:54:32.414" v="41565" actId="20577"/>
          <ac:spMkLst>
            <pc:docMk/>
            <pc:sldMk cId="2742419505" sldId="656"/>
            <ac:spMk id="4" creationId="{B7E671AD-1FE8-7E81-C06C-B748729ED606}"/>
          </ac:spMkLst>
        </pc:spChg>
      </pc:sldChg>
      <pc:sldChg chg="add del">
        <pc:chgData name="Henning Lange" userId="98112751d2bd8183" providerId="LiveId" clId="{A200075C-2580-4703-954D-8D85CC909C90}" dt="2023-09-24T09:57:05.849" v="25950"/>
        <pc:sldMkLst>
          <pc:docMk/>
          <pc:sldMk cId="3975082718" sldId="656"/>
        </pc:sldMkLst>
      </pc:sldChg>
      <pc:sldChg chg="addSp delSp modSp new mod modClrScheme chgLayout modNotesTx">
        <pc:chgData name="Henning Lange" userId="98112751d2bd8183" providerId="LiveId" clId="{A200075C-2580-4703-954D-8D85CC909C90}" dt="2024-02-04T10:07:14.084" v="61871"/>
        <pc:sldMkLst>
          <pc:docMk/>
          <pc:sldMk cId="1723666465" sldId="657"/>
        </pc:sldMkLst>
        <pc:spChg chg="mod ord">
          <ac:chgData name="Henning Lange" userId="98112751d2bd8183" providerId="LiveId" clId="{A200075C-2580-4703-954D-8D85CC909C90}" dt="2024-02-04T10:05:36.134" v="61867" actId="20577"/>
          <ac:spMkLst>
            <pc:docMk/>
            <pc:sldMk cId="1723666465" sldId="657"/>
            <ac:spMk id="2" creationId="{C7783660-60EA-6896-7594-FD67ECB1A037}"/>
          </ac:spMkLst>
        </pc:spChg>
        <pc:spChg chg="add mod">
          <ac:chgData name="Henning Lange" userId="98112751d2bd8183" providerId="LiveId" clId="{A200075C-2580-4703-954D-8D85CC909C90}" dt="2024-02-04T10:05:50.597" v="61870" actId="1076"/>
          <ac:spMkLst>
            <pc:docMk/>
            <pc:sldMk cId="1723666465" sldId="657"/>
            <ac:spMk id="3" creationId="{36100BF1-3D33-10E2-8AE6-768E175F11E2}"/>
          </ac:spMkLst>
        </pc:spChg>
        <pc:spChg chg="del">
          <ac:chgData name="Henning Lange" userId="98112751d2bd8183" providerId="LiveId" clId="{A200075C-2580-4703-954D-8D85CC909C90}" dt="2023-12-01T12:17:16.835" v="42047" actId="700"/>
          <ac:spMkLst>
            <pc:docMk/>
            <pc:sldMk cId="1723666465" sldId="657"/>
            <ac:spMk id="3" creationId="{792F290E-44DE-EF7C-F326-890C30C469BC}"/>
          </ac:spMkLst>
        </pc:spChg>
        <pc:spChg chg="add mod ord">
          <ac:chgData name="Henning Lange" userId="98112751d2bd8183" providerId="LiveId" clId="{A200075C-2580-4703-954D-8D85CC909C90}" dt="2024-01-12T15:54:02" v="54484" actId="20577"/>
          <ac:spMkLst>
            <pc:docMk/>
            <pc:sldMk cId="1723666465" sldId="657"/>
            <ac:spMk id="4" creationId="{E2BDF4B7-5291-8C93-3A0A-14E3A4BB4193}"/>
          </ac:spMkLst>
        </pc:spChg>
      </pc:sldChg>
      <pc:sldChg chg="add del">
        <pc:chgData name="Henning Lange" userId="98112751d2bd8183" providerId="LiveId" clId="{A200075C-2580-4703-954D-8D85CC909C90}" dt="2023-09-24T09:57:05.849" v="25950"/>
        <pc:sldMkLst>
          <pc:docMk/>
          <pc:sldMk cId="2053565482" sldId="657"/>
        </pc:sldMkLst>
      </pc:sldChg>
      <pc:sldChg chg="add del">
        <pc:chgData name="Henning Lange" userId="98112751d2bd8183" providerId="LiveId" clId="{A200075C-2580-4703-954D-8D85CC909C90}" dt="2023-09-24T09:56:48.450" v="25948"/>
        <pc:sldMkLst>
          <pc:docMk/>
          <pc:sldMk cId="3432757205" sldId="657"/>
        </pc:sldMkLst>
      </pc:sldChg>
      <pc:sldChg chg="addSp delSp modSp new mod modClrScheme chgLayout modNotesTx">
        <pc:chgData name="Henning Lange" userId="98112751d2bd8183" providerId="LiveId" clId="{A200075C-2580-4703-954D-8D85CC909C90}" dt="2024-02-04T10:30:28.104" v="61882"/>
        <pc:sldMkLst>
          <pc:docMk/>
          <pc:sldMk cId="240475759" sldId="658"/>
        </pc:sldMkLst>
        <pc:spChg chg="mod ord">
          <ac:chgData name="Henning Lange" userId="98112751d2bd8183" providerId="LiveId" clId="{A200075C-2580-4703-954D-8D85CC909C90}" dt="2023-12-01T12:37:38.708" v="42681" actId="207"/>
          <ac:spMkLst>
            <pc:docMk/>
            <pc:sldMk cId="240475759" sldId="658"/>
            <ac:spMk id="2" creationId="{E76CDB66-1E22-8A0D-7772-3B96A50AC41A}"/>
          </ac:spMkLst>
        </pc:spChg>
        <pc:spChg chg="add mod">
          <ac:chgData name="Henning Lange" userId="98112751d2bd8183" providerId="LiveId" clId="{A200075C-2580-4703-954D-8D85CC909C90}" dt="2024-02-04T10:30:00.647" v="61880" actId="20577"/>
          <ac:spMkLst>
            <pc:docMk/>
            <pc:sldMk cId="240475759" sldId="658"/>
            <ac:spMk id="3" creationId="{03BDCCF2-9BB2-67EF-84F8-0036316C038F}"/>
          </ac:spMkLst>
        </pc:spChg>
        <pc:spChg chg="del">
          <ac:chgData name="Henning Lange" userId="98112751d2bd8183" providerId="LiveId" clId="{A200075C-2580-4703-954D-8D85CC909C90}" dt="2023-12-01T12:30:47.973" v="42498" actId="700"/>
          <ac:spMkLst>
            <pc:docMk/>
            <pc:sldMk cId="240475759" sldId="658"/>
            <ac:spMk id="3" creationId="{69743AA6-FF84-7AFF-2E28-7FDB809ECDBD}"/>
          </ac:spMkLst>
        </pc:spChg>
        <pc:spChg chg="add mod ord">
          <ac:chgData name="Henning Lange" userId="98112751d2bd8183" providerId="LiveId" clId="{A200075C-2580-4703-954D-8D85CC909C90}" dt="2023-12-01T12:30:55.793" v="42520" actId="20577"/>
          <ac:spMkLst>
            <pc:docMk/>
            <pc:sldMk cId="240475759" sldId="658"/>
            <ac:spMk id="4" creationId="{176C6E44-4813-D4FF-5E22-933F14E9BB37}"/>
          </ac:spMkLst>
        </pc:spChg>
      </pc:sldChg>
      <pc:sldChg chg="add del">
        <pc:chgData name="Henning Lange" userId="98112751d2bd8183" providerId="LiveId" clId="{A200075C-2580-4703-954D-8D85CC909C90}" dt="2023-09-24T09:57:05.849" v="25950"/>
        <pc:sldMkLst>
          <pc:docMk/>
          <pc:sldMk cId="1734894304" sldId="658"/>
        </pc:sldMkLst>
      </pc:sldChg>
      <pc:sldChg chg="add del">
        <pc:chgData name="Henning Lange" userId="98112751d2bd8183" providerId="LiveId" clId="{A200075C-2580-4703-954D-8D85CC909C90}" dt="2023-09-24T09:56:48.450" v="25948"/>
        <pc:sldMkLst>
          <pc:docMk/>
          <pc:sldMk cId="3223658988" sldId="658"/>
        </pc:sldMkLst>
      </pc:sldChg>
      <pc:sldChg chg="addSp delSp modSp new mod ord modClrScheme chgLayout modNotesTx">
        <pc:chgData name="Henning Lange" userId="98112751d2bd8183" providerId="LiveId" clId="{A200075C-2580-4703-954D-8D85CC909C90}" dt="2024-02-04T12:49:12.986" v="61924"/>
        <pc:sldMkLst>
          <pc:docMk/>
          <pc:sldMk cId="2004476082" sldId="659"/>
        </pc:sldMkLst>
        <pc:spChg chg="del mod ord">
          <ac:chgData name="Henning Lange" userId="98112751d2bd8183" providerId="LiveId" clId="{A200075C-2580-4703-954D-8D85CC909C90}" dt="2023-12-01T14:45:29.822" v="43475" actId="700"/>
          <ac:spMkLst>
            <pc:docMk/>
            <pc:sldMk cId="2004476082" sldId="659"/>
            <ac:spMk id="2" creationId="{E089E106-B795-4647-BE1F-DC82E5EE4923}"/>
          </ac:spMkLst>
        </pc:spChg>
        <pc:spChg chg="del">
          <ac:chgData name="Henning Lange" userId="98112751d2bd8183" providerId="LiveId" clId="{A200075C-2580-4703-954D-8D85CC909C90}" dt="2023-12-01T14:45:29.822" v="43475" actId="700"/>
          <ac:spMkLst>
            <pc:docMk/>
            <pc:sldMk cId="2004476082" sldId="659"/>
            <ac:spMk id="3" creationId="{4420544E-6A63-4A18-F08A-E97FB0810744}"/>
          </ac:spMkLst>
        </pc:spChg>
        <pc:spChg chg="add mod ord">
          <ac:chgData name="Henning Lange" userId="98112751d2bd8183" providerId="LiveId" clId="{A200075C-2580-4703-954D-8D85CC909C90}" dt="2023-12-01T14:57:54.024" v="44225" actId="20577"/>
          <ac:spMkLst>
            <pc:docMk/>
            <pc:sldMk cId="2004476082" sldId="659"/>
            <ac:spMk id="4" creationId="{DA4FF054-CA1A-C18E-6E77-E528915B6445}"/>
          </ac:spMkLst>
        </pc:spChg>
        <pc:spChg chg="add mod ord">
          <ac:chgData name="Henning Lange" userId="98112751d2bd8183" providerId="LiveId" clId="{A200075C-2580-4703-954D-8D85CC909C90}" dt="2023-12-01T14:45:42.123" v="43533" actId="20577"/>
          <ac:spMkLst>
            <pc:docMk/>
            <pc:sldMk cId="2004476082" sldId="659"/>
            <ac:spMk id="5" creationId="{A474E1CE-81D5-4AE8-D767-AC1842E0A6BD}"/>
          </ac:spMkLst>
        </pc:spChg>
      </pc:sldChg>
      <pc:sldChg chg="add del">
        <pc:chgData name="Henning Lange" userId="98112751d2bd8183" providerId="LiveId" clId="{A200075C-2580-4703-954D-8D85CC909C90}" dt="2023-09-24T09:57:05.849" v="25950"/>
        <pc:sldMkLst>
          <pc:docMk/>
          <pc:sldMk cId="2263584403" sldId="659"/>
        </pc:sldMkLst>
      </pc:sldChg>
      <pc:sldChg chg="add del">
        <pc:chgData name="Henning Lange" userId="98112751d2bd8183" providerId="LiveId" clId="{A200075C-2580-4703-954D-8D85CC909C90}" dt="2023-09-24T09:56:48.450" v="25948"/>
        <pc:sldMkLst>
          <pc:docMk/>
          <pc:sldMk cId="3771078114" sldId="659"/>
        </pc:sldMkLst>
      </pc:sldChg>
      <pc:sldChg chg="add del">
        <pc:chgData name="Henning Lange" userId="98112751d2bd8183" providerId="LiveId" clId="{A200075C-2580-4703-954D-8D85CC909C90}" dt="2023-09-24T09:56:48.450" v="25948"/>
        <pc:sldMkLst>
          <pc:docMk/>
          <pc:sldMk cId="2833765316" sldId="660"/>
        </pc:sldMkLst>
      </pc:sldChg>
      <pc:sldChg chg="add del">
        <pc:chgData name="Henning Lange" userId="98112751d2bd8183" providerId="LiveId" clId="{A200075C-2580-4703-954D-8D85CC909C90}" dt="2023-09-24T09:57:05.849" v="25950"/>
        <pc:sldMkLst>
          <pc:docMk/>
          <pc:sldMk cId="2944918453" sldId="660"/>
        </pc:sldMkLst>
      </pc:sldChg>
      <pc:sldChg chg="addSp delSp modSp new mod ord modClrScheme modAnim chgLayout">
        <pc:chgData name="Henning Lange" userId="98112751d2bd8183" providerId="LiveId" clId="{A200075C-2580-4703-954D-8D85CC909C90}" dt="2024-02-11T17:48:05.311" v="62152" actId="20577"/>
        <pc:sldMkLst>
          <pc:docMk/>
          <pc:sldMk cId="3286227142" sldId="660"/>
        </pc:sldMkLst>
        <pc:spChg chg="mod ord">
          <ac:chgData name="Henning Lange" userId="98112751d2bd8183" providerId="LiveId" clId="{A200075C-2580-4703-954D-8D85CC909C90}" dt="2024-02-11T17:48:05.311" v="62152" actId="20577"/>
          <ac:spMkLst>
            <pc:docMk/>
            <pc:sldMk cId="3286227142" sldId="660"/>
            <ac:spMk id="2" creationId="{A6B351B0-9FA5-8F4C-B543-A4AF15E77511}"/>
          </ac:spMkLst>
        </pc:spChg>
        <pc:spChg chg="del">
          <ac:chgData name="Henning Lange" userId="98112751d2bd8183" providerId="LiveId" clId="{A200075C-2580-4703-954D-8D85CC909C90}" dt="2023-12-10T10:14:33.369" v="47097" actId="700"/>
          <ac:spMkLst>
            <pc:docMk/>
            <pc:sldMk cId="3286227142" sldId="660"/>
            <ac:spMk id="3" creationId="{D5F2682B-3617-8A0F-9644-85DA75F202DF}"/>
          </ac:spMkLst>
        </pc:spChg>
        <pc:spChg chg="add mod ord">
          <ac:chgData name="Henning Lange" userId="98112751d2bd8183" providerId="LiveId" clId="{A200075C-2580-4703-954D-8D85CC909C90}" dt="2023-12-10T10:18:45.990" v="47724" actId="790"/>
          <ac:spMkLst>
            <pc:docMk/>
            <pc:sldMk cId="3286227142" sldId="660"/>
            <ac:spMk id="4" creationId="{29A757AC-262C-E959-D34B-0BA7FA764D63}"/>
          </ac:spMkLst>
        </pc:spChg>
      </pc:sldChg>
      <pc:sldChg chg="addSp delSp modSp new mod ord modClrScheme chgLayout modNotesTx">
        <pc:chgData name="Henning Lange" userId="98112751d2bd8183" providerId="LiveId" clId="{A200075C-2580-4703-954D-8D85CC909C90}" dt="2023-12-17T14:21:22.037" v="54407" actId="6549"/>
        <pc:sldMkLst>
          <pc:docMk/>
          <pc:sldMk cId="932182278" sldId="661"/>
        </pc:sldMkLst>
        <pc:spChg chg="mod ord">
          <ac:chgData name="Henning Lange" userId="98112751d2bd8183" providerId="LiveId" clId="{A200075C-2580-4703-954D-8D85CC909C90}" dt="2023-12-17T14:21:22.037" v="54407" actId="6549"/>
          <ac:spMkLst>
            <pc:docMk/>
            <pc:sldMk cId="932182278" sldId="661"/>
            <ac:spMk id="2" creationId="{FF58696D-9406-6F26-9CF4-44D2854B5DA2}"/>
          </ac:spMkLst>
        </pc:spChg>
        <pc:spChg chg="del">
          <ac:chgData name="Henning Lange" userId="98112751d2bd8183" providerId="LiveId" clId="{A200075C-2580-4703-954D-8D85CC909C90}" dt="2023-12-17T14:13:24.773" v="54060" actId="700"/>
          <ac:spMkLst>
            <pc:docMk/>
            <pc:sldMk cId="932182278" sldId="661"/>
            <ac:spMk id="3" creationId="{DC38B170-898A-F27F-584C-F7E9402E7F64}"/>
          </ac:spMkLst>
        </pc:spChg>
        <pc:spChg chg="add mod ord">
          <ac:chgData name="Henning Lange" userId="98112751d2bd8183" providerId="LiveId" clId="{A200075C-2580-4703-954D-8D85CC909C90}" dt="2023-12-17T14:13:29.297" v="54063" actId="20577"/>
          <ac:spMkLst>
            <pc:docMk/>
            <pc:sldMk cId="932182278" sldId="661"/>
            <ac:spMk id="4" creationId="{A9739814-BDC4-20B8-8A6D-0A9E35BB23D3}"/>
          </ac:spMkLst>
        </pc:spChg>
      </pc:sldChg>
      <pc:sldChg chg="add del">
        <pc:chgData name="Henning Lange" userId="98112751d2bd8183" providerId="LiveId" clId="{A200075C-2580-4703-954D-8D85CC909C90}" dt="2023-09-24T09:57:05.849" v="25950"/>
        <pc:sldMkLst>
          <pc:docMk/>
          <pc:sldMk cId="1177027767" sldId="661"/>
        </pc:sldMkLst>
      </pc:sldChg>
      <pc:sldChg chg="add del">
        <pc:chgData name="Henning Lange" userId="98112751d2bd8183" providerId="LiveId" clId="{A200075C-2580-4703-954D-8D85CC909C90}" dt="2023-09-24T09:56:48.450" v="25948"/>
        <pc:sldMkLst>
          <pc:docMk/>
          <pc:sldMk cId="2252657932" sldId="661"/>
        </pc:sldMkLst>
      </pc:sldChg>
      <pc:sldChg chg="addSp delSp modSp new mod ord modClrScheme chgLayout">
        <pc:chgData name="Henning Lange" userId="98112751d2bd8183" providerId="LiveId" clId="{A200075C-2580-4703-954D-8D85CC909C90}" dt="2024-01-14T13:22:25.714" v="55729" actId="20577"/>
        <pc:sldMkLst>
          <pc:docMk/>
          <pc:sldMk cId="174007297" sldId="662"/>
        </pc:sldMkLst>
        <pc:spChg chg="mod ord">
          <ac:chgData name="Henning Lange" userId="98112751d2bd8183" providerId="LiveId" clId="{A200075C-2580-4703-954D-8D85CC909C90}" dt="2024-01-14T13:22:25.714" v="55729" actId="20577"/>
          <ac:spMkLst>
            <pc:docMk/>
            <pc:sldMk cId="174007297" sldId="662"/>
            <ac:spMk id="2" creationId="{FFD3998B-5F21-83C8-067C-D7FDD65032ED}"/>
          </ac:spMkLst>
        </pc:spChg>
        <pc:spChg chg="del">
          <ac:chgData name="Henning Lange" userId="98112751d2bd8183" providerId="LiveId" clId="{A200075C-2580-4703-954D-8D85CC909C90}" dt="2024-01-14T13:22:01.334" v="55696" actId="6264"/>
          <ac:spMkLst>
            <pc:docMk/>
            <pc:sldMk cId="174007297" sldId="662"/>
            <ac:spMk id="3" creationId="{A9249D15-9B67-1EFE-D185-48803135D55C}"/>
          </ac:spMkLst>
        </pc:spChg>
        <pc:spChg chg="add del mod">
          <ac:chgData name="Henning Lange" userId="98112751d2bd8183" providerId="LiveId" clId="{A200075C-2580-4703-954D-8D85CC909C90}" dt="2024-01-14T13:22:01.334" v="55696" actId="6264"/>
          <ac:spMkLst>
            <pc:docMk/>
            <pc:sldMk cId="174007297" sldId="662"/>
            <ac:spMk id="4" creationId="{5EB214CB-EC3A-5DAD-D367-0E1EC92BED1B}"/>
          </ac:spMkLst>
        </pc:spChg>
        <pc:spChg chg="add del mod ord">
          <ac:chgData name="Henning Lange" userId="98112751d2bd8183" providerId="LiveId" clId="{A200075C-2580-4703-954D-8D85CC909C90}" dt="2024-01-14T13:22:03.851" v="55697" actId="700"/>
          <ac:spMkLst>
            <pc:docMk/>
            <pc:sldMk cId="174007297" sldId="662"/>
            <ac:spMk id="5" creationId="{A9F7553B-DE7D-931C-64DF-86D1B67B226E}"/>
          </ac:spMkLst>
        </pc:spChg>
        <pc:spChg chg="add mod ord">
          <ac:chgData name="Henning Lange" userId="98112751d2bd8183" providerId="LiveId" clId="{A200075C-2580-4703-954D-8D85CC909C90}" dt="2024-01-14T13:22:14.149" v="55702" actId="27636"/>
          <ac:spMkLst>
            <pc:docMk/>
            <pc:sldMk cId="174007297" sldId="662"/>
            <ac:spMk id="6" creationId="{50E14A19-DB80-615C-F6E6-91578B824107}"/>
          </ac:spMkLst>
        </pc:spChg>
      </pc:sldChg>
      <pc:sldChg chg="add del">
        <pc:chgData name="Henning Lange" userId="98112751d2bd8183" providerId="LiveId" clId="{A200075C-2580-4703-954D-8D85CC909C90}" dt="2023-09-24T09:57:05.849" v="25950"/>
        <pc:sldMkLst>
          <pc:docMk/>
          <pc:sldMk cId="186478161" sldId="662"/>
        </pc:sldMkLst>
      </pc:sldChg>
      <pc:sldChg chg="add del">
        <pc:chgData name="Henning Lange" userId="98112751d2bd8183" providerId="LiveId" clId="{A200075C-2580-4703-954D-8D85CC909C90}" dt="2023-09-24T09:56:48.450" v="25948"/>
        <pc:sldMkLst>
          <pc:docMk/>
          <pc:sldMk cId="4282367983" sldId="662"/>
        </pc:sldMkLst>
      </pc:sldChg>
      <pc:sldChg chg="add del">
        <pc:chgData name="Henning Lange" userId="98112751d2bd8183" providerId="LiveId" clId="{A200075C-2580-4703-954D-8D85CC909C90}" dt="2023-09-24T09:57:05.849" v="25950"/>
        <pc:sldMkLst>
          <pc:docMk/>
          <pc:sldMk cId="2302759929" sldId="663"/>
        </pc:sldMkLst>
      </pc:sldChg>
      <pc:sldChg chg="add del">
        <pc:chgData name="Henning Lange" userId="98112751d2bd8183" providerId="LiveId" clId="{A200075C-2580-4703-954D-8D85CC909C90}" dt="2023-09-24T09:56:48.450" v="25948"/>
        <pc:sldMkLst>
          <pc:docMk/>
          <pc:sldMk cId="2837368836" sldId="663"/>
        </pc:sldMkLst>
      </pc:sldChg>
      <pc:sldChg chg="modSp add mod">
        <pc:chgData name="Henning Lange" userId="98112751d2bd8183" providerId="LiveId" clId="{A200075C-2580-4703-954D-8D85CC909C90}" dt="2024-01-14T13:22:52.446" v="55792" actId="20577"/>
        <pc:sldMkLst>
          <pc:docMk/>
          <pc:sldMk cId="3773293614" sldId="663"/>
        </pc:sldMkLst>
        <pc:spChg chg="mod">
          <ac:chgData name="Henning Lange" userId="98112751d2bd8183" providerId="LiveId" clId="{A200075C-2580-4703-954D-8D85CC909C90}" dt="2024-01-14T13:22:52.446" v="55792" actId="20577"/>
          <ac:spMkLst>
            <pc:docMk/>
            <pc:sldMk cId="3773293614" sldId="663"/>
            <ac:spMk id="2" creationId="{FFD3998B-5F21-83C8-067C-D7FDD65032ED}"/>
          </ac:spMkLst>
        </pc:spChg>
        <pc:spChg chg="mod">
          <ac:chgData name="Henning Lange" userId="98112751d2bd8183" providerId="LiveId" clId="{A200075C-2580-4703-954D-8D85CC909C90}" dt="2024-01-14T13:22:41.246" v="55745" actId="20577"/>
          <ac:spMkLst>
            <pc:docMk/>
            <pc:sldMk cId="3773293614" sldId="663"/>
            <ac:spMk id="6" creationId="{50E14A19-DB80-615C-F6E6-91578B824107}"/>
          </ac:spMkLst>
        </pc:spChg>
      </pc:sldChg>
      <pc:sldChg chg="modSp add mod ord">
        <pc:chgData name="Henning Lange" userId="98112751d2bd8183" providerId="LiveId" clId="{A200075C-2580-4703-954D-8D85CC909C90}" dt="2024-01-14T13:23:36.348" v="55866"/>
        <pc:sldMkLst>
          <pc:docMk/>
          <pc:sldMk cId="837118509" sldId="664"/>
        </pc:sldMkLst>
        <pc:spChg chg="mod">
          <ac:chgData name="Henning Lange" userId="98112751d2bd8183" providerId="LiveId" clId="{A200075C-2580-4703-954D-8D85CC909C90}" dt="2024-01-14T13:23:31.933" v="55864" actId="20577"/>
          <ac:spMkLst>
            <pc:docMk/>
            <pc:sldMk cId="837118509" sldId="664"/>
            <ac:spMk id="2" creationId="{FFD3998B-5F21-83C8-067C-D7FDD65032ED}"/>
          </ac:spMkLst>
        </pc:spChg>
        <pc:spChg chg="mod">
          <ac:chgData name="Henning Lange" userId="98112751d2bd8183" providerId="LiveId" clId="{A200075C-2580-4703-954D-8D85CC909C90}" dt="2024-01-14T13:23:20.427" v="55848" actId="20577"/>
          <ac:spMkLst>
            <pc:docMk/>
            <pc:sldMk cId="837118509" sldId="664"/>
            <ac:spMk id="6" creationId="{50E14A19-DB80-615C-F6E6-91578B824107}"/>
          </ac:spMkLst>
        </pc:spChg>
      </pc:sldChg>
      <pc:sldChg chg="add del">
        <pc:chgData name="Henning Lange" userId="98112751d2bd8183" providerId="LiveId" clId="{A200075C-2580-4703-954D-8D85CC909C90}" dt="2023-09-24T09:57:05.849" v="25950"/>
        <pc:sldMkLst>
          <pc:docMk/>
          <pc:sldMk cId="1907803460" sldId="664"/>
        </pc:sldMkLst>
      </pc:sldChg>
      <pc:sldChg chg="add del">
        <pc:chgData name="Henning Lange" userId="98112751d2bd8183" providerId="LiveId" clId="{A200075C-2580-4703-954D-8D85CC909C90}" dt="2023-09-24T09:56:48.450" v="25948"/>
        <pc:sldMkLst>
          <pc:docMk/>
          <pc:sldMk cId="1979546564" sldId="664"/>
        </pc:sldMkLst>
      </pc:sldChg>
      <pc:sldChg chg="modSp add modAnim">
        <pc:chgData name="Henning Lange" userId="98112751d2bd8183" providerId="LiveId" clId="{A200075C-2580-4703-954D-8D85CC909C90}" dt="2024-04-02T11:16:52.218" v="63030" actId="20577"/>
        <pc:sldMkLst>
          <pc:docMk/>
          <pc:sldMk cId="1802197117" sldId="665"/>
        </pc:sldMkLst>
        <pc:spChg chg="mod">
          <ac:chgData name="Henning Lange" userId="98112751d2bd8183" providerId="LiveId" clId="{A200075C-2580-4703-954D-8D85CC909C90}" dt="2024-04-02T11:16:52.218" v="63030" actId="20577"/>
          <ac:spMkLst>
            <pc:docMk/>
            <pc:sldMk cId="1802197117" sldId="665"/>
            <ac:spMk id="3" creationId="{A280DEAD-56BF-95BF-7C22-CD920E05518C}"/>
          </ac:spMkLst>
        </pc:spChg>
      </pc:sldChg>
      <pc:sldChg chg="add del">
        <pc:chgData name="Henning Lange" userId="98112751d2bd8183" providerId="LiveId" clId="{A200075C-2580-4703-954D-8D85CC909C90}" dt="2023-09-24T09:57:05.849" v="25950"/>
        <pc:sldMkLst>
          <pc:docMk/>
          <pc:sldMk cId="1914300778" sldId="665"/>
        </pc:sldMkLst>
      </pc:sldChg>
      <pc:sldChg chg="add del">
        <pc:chgData name="Henning Lange" userId="98112751d2bd8183" providerId="LiveId" clId="{A200075C-2580-4703-954D-8D85CC909C90}" dt="2023-09-24T09:56:48.450" v="25948"/>
        <pc:sldMkLst>
          <pc:docMk/>
          <pc:sldMk cId="2519546325" sldId="665"/>
        </pc:sldMkLst>
      </pc:sldChg>
      <pc:sldChg chg="addSp delSp modSp new mod ord modClrScheme chgLayout modNotesTx">
        <pc:chgData name="Henning Lange" userId="98112751d2bd8183" providerId="LiveId" clId="{A200075C-2580-4703-954D-8D85CC909C90}" dt="2024-01-20T17:13:08.764" v="58780" actId="313"/>
        <pc:sldMkLst>
          <pc:docMk/>
          <pc:sldMk cId="1170047162" sldId="666"/>
        </pc:sldMkLst>
        <pc:spChg chg="del mod ord">
          <ac:chgData name="Henning Lange" userId="98112751d2bd8183" providerId="LiveId" clId="{A200075C-2580-4703-954D-8D85CC909C90}" dt="2024-01-20T11:07:31.922" v="58139" actId="700"/>
          <ac:spMkLst>
            <pc:docMk/>
            <pc:sldMk cId="1170047162" sldId="666"/>
            <ac:spMk id="2" creationId="{BFF8EF91-F459-2E54-9B29-09FB243ED05C}"/>
          </ac:spMkLst>
        </pc:spChg>
        <pc:spChg chg="del">
          <ac:chgData name="Henning Lange" userId="98112751d2bd8183" providerId="LiveId" clId="{A200075C-2580-4703-954D-8D85CC909C90}" dt="2024-01-20T11:07:31.922" v="58139" actId="700"/>
          <ac:spMkLst>
            <pc:docMk/>
            <pc:sldMk cId="1170047162" sldId="666"/>
            <ac:spMk id="3" creationId="{8189784C-58BB-6CAC-B5E7-EDA229B8841C}"/>
          </ac:spMkLst>
        </pc:spChg>
        <pc:spChg chg="add mod ord">
          <ac:chgData name="Henning Lange" userId="98112751d2bd8183" providerId="LiveId" clId="{A200075C-2580-4703-954D-8D85CC909C90}" dt="2024-01-20T11:45:24.755" v="58391" actId="6549"/>
          <ac:spMkLst>
            <pc:docMk/>
            <pc:sldMk cId="1170047162" sldId="666"/>
            <ac:spMk id="4" creationId="{C3A4DB7F-B15A-AC78-1C79-D8583432568C}"/>
          </ac:spMkLst>
        </pc:spChg>
        <pc:spChg chg="add mod ord">
          <ac:chgData name="Henning Lange" userId="98112751d2bd8183" providerId="LiveId" clId="{A200075C-2580-4703-954D-8D85CC909C90}" dt="2024-01-20T17:13:08.764" v="58780" actId="313"/>
          <ac:spMkLst>
            <pc:docMk/>
            <pc:sldMk cId="1170047162" sldId="666"/>
            <ac:spMk id="5" creationId="{260CA2C9-A9FD-1B40-4A1E-151B217DABF5}"/>
          </ac:spMkLst>
        </pc:spChg>
      </pc:sldChg>
      <pc:sldChg chg="add del">
        <pc:chgData name="Henning Lange" userId="98112751d2bd8183" providerId="LiveId" clId="{A200075C-2580-4703-954D-8D85CC909C90}" dt="2023-09-24T09:57:05.849" v="25950"/>
        <pc:sldMkLst>
          <pc:docMk/>
          <pc:sldMk cId="2819267692" sldId="666"/>
        </pc:sldMkLst>
      </pc:sldChg>
      <pc:sldChg chg="add del">
        <pc:chgData name="Henning Lange" userId="98112751d2bd8183" providerId="LiveId" clId="{A200075C-2580-4703-954D-8D85CC909C90}" dt="2023-09-24T09:56:48.450" v="25948"/>
        <pc:sldMkLst>
          <pc:docMk/>
          <pc:sldMk cId="3803731068" sldId="666"/>
        </pc:sldMkLst>
      </pc:sldChg>
      <pc:sldChg chg="add del">
        <pc:chgData name="Henning Lange" userId="98112751d2bd8183" providerId="LiveId" clId="{A200075C-2580-4703-954D-8D85CC909C90}" dt="2023-09-24T09:57:05.849" v="25950"/>
        <pc:sldMkLst>
          <pc:docMk/>
          <pc:sldMk cId="2143082973" sldId="667"/>
        </pc:sldMkLst>
      </pc:sldChg>
      <pc:sldChg chg="add del">
        <pc:chgData name="Henning Lange" userId="98112751d2bd8183" providerId="LiveId" clId="{A200075C-2580-4703-954D-8D85CC909C90}" dt="2023-09-24T09:56:48.450" v="25948"/>
        <pc:sldMkLst>
          <pc:docMk/>
          <pc:sldMk cId="2376237892" sldId="667"/>
        </pc:sldMkLst>
      </pc:sldChg>
      <pc:sldChg chg="modSp add mod modNotesTx">
        <pc:chgData name="Henning Lange" userId="98112751d2bd8183" providerId="LiveId" clId="{A200075C-2580-4703-954D-8D85CC909C90}" dt="2024-01-21T12:22:12.363" v="59369"/>
        <pc:sldMkLst>
          <pc:docMk/>
          <pc:sldMk cId="3979835107" sldId="667"/>
        </pc:sldMkLst>
        <pc:spChg chg="mod">
          <ac:chgData name="Henning Lange" userId="98112751d2bd8183" providerId="LiveId" clId="{A200075C-2580-4703-954D-8D85CC909C90}" dt="2024-01-21T12:21:00.235" v="59368" actId="20577"/>
          <ac:spMkLst>
            <pc:docMk/>
            <pc:sldMk cId="3979835107" sldId="667"/>
            <ac:spMk id="2" creationId="{09A1F578-C202-2540-19B4-12D95486E2ED}"/>
          </ac:spMkLst>
        </pc:spChg>
        <pc:spChg chg="mod">
          <ac:chgData name="Henning Lange" userId="98112751d2bd8183" providerId="LiveId" clId="{A200075C-2580-4703-954D-8D85CC909C90}" dt="2024-01-21T12:19:27.612" v="59311" actId="20577"/>
          <ac:spMkLst>
            <pc:docMk/>
            <pc:sldMk cId="3979835107" sldId="667"/>
            <ac:spMk id="4" creationId="{92DF3C12-4D6E-31BE-A7CE-0E17C15496B2}"/>
          </ac:spMkLst>
        </pc:spChg>
      </pc:sldChg>
      <pc:sldChg chg="add del">
        <pc:chgData name="Henning Lange" userId="98112751d2bd8183" providerId="LiveId" clId="{A200075C-2580-4703-954D-8D85CC909C90}" dt="2023-09-24T09:56:48.450" v="25948"/>
        <pc:sldMkLst>
          <pc:docMk/>
          <pc:sldMk cId="72312032" sldId="668"/>
        </pc:sldMkLst>
      </pc:sldChg>
      <pc:sldChg chg="addSp delSp modSp new mod modClrScheme chgLayout modNotesTx">
        <pc:chgData name="Henning Lange" userId="98112751d2bd8183" providerId="LiveId" clId="{A200075C-2580-4703-954D-8D85CC909C90}" dt="2024-02-04T09:46:38.335" v="61314"/>
        <pc:sldMkLst>
          <pc:docMk/>
          <pc:sldMk cId="1529825109" sldId="668"/>
        </pc:sldMkLst>
        <pc:spChg chg="mod ord">
          <ac:chgData name="Henning Lange" userId="98112751d2bd8183" providerId="LiveId" clId="{A200075C-2580-4703-954D-8D85CC909C90}" dt="2024-02-04T09:42:09.909" v="61313" actId="20577"/>
          <ac:spMkLst>
            <pc:docMk/>
            <pc:sldMk cId="1529825109" sldId="668"/>
            <ac:spMk id="2" creationId="{B7B0C514-ABCB-0BC7-762F-6C5789748568}"/>
          </ac:spMkLst>
        </pc:spChg>
        <pc:spChg chg="del">
          <ac:chgData name="Henning Lange" userId="98112751d2bd8183" providerId="LiveId" clId="{A200075C-2580-4703-954D-8D85CC909C90}" dt="2024-02-04T09:38:06.998" v="61177" actId="700"/>
          <ac:spMkLst>
            <pc:docMk/>
            <pc:sldMk cId="1529825109" sldId="668"/>
            <ac:spMk id="3" creationId="{5E68264A-E34C-1BCE-AC92-DE48E0F3CD43}"/>
          </ac:spMkLst>
        </pc:spChg>
        <pc:spChg chg="add mod ord">
          <ac:chgData name="Henning Lange" userId="98112751d2bd8183" providerId="LiveId" clId="{A200075C-2580-4703-954D-8D85CC909C90}" dt="2024-02-04T09:38:13.526" v="61183" actId="20577"/>
          <ac:spMkLst>
            <pc:docMk/>
            <pc:sldMk cId="1529825109" sldId="668"/>
            <ac:spMk id="4" creationId="{48B2692D-D835-F6CD-4D0C-9D99A9974BF3}"/>
          </ac:spMkLst>
        </pc:spChg>
      </pc:sldChg>
      <pc:sldChg chg="add del">
        <pc:chgData name="Henning Lange" userId="98112751d2bd8183" providerId="LiveId" clId="{A200075C-2580-4703-954D-8D85CC909C90}" dt="2023-09-24T09:57:05.849" v="25950"/>
        <pc:sldMkLst>
          <pc:docMk/>
          <pc:sldMk cId="3406298242" sldId="668"/>
        </pc:sldMkLst>
      </pc:sldChg>
      <pc:sldChg chg="addSp delSp modSp new del mod">
        <pc:chgData name="Henning Lange" userId="98112751d2bd8183" providerId="LiveId" clId="{A200075C-2580-4703-954D-8D85CC909C90}" dt="2024-01-22T19:03:13.656" v="59987" actId="2696"/>
        <pc:sldMkLst>
          <pc:docMk/>
          <pc:sldMk cId="4146018180" sldId="668"/>
        </pc:sldMkLst>
        <pc:spChg chg="del">
          <ac:chgData name="Henning Lange" userId="98112751d2bd8183" providerId="LiveId" clId="{A200075C-2580-4703-954D-8D85CC909C90}" dt="2024-01-22T19:01:57.954" v="59985"/>
          <ac:spMkLst>
            <pc:docMk/>
            <pc:sldMk cId="4146018180" sldId="668"/>
            <ac:spMk id="3" creationId="{1D1CE53A-F993-3556-CCA9-E498322F976B}"/>
          </ac:spMkLst>
        </pc:spChg>
        <pc:spChg chg="add mod">
          <ac:chgData name="Henning Lange" userId="98112751d2bd8183" providerId="LiveId" clId="{A200075C-2580-4703-954D-8D85CC909C90}" dt="2024-01-22T19:02:05.769" v="59986" actId="478"/>
          <ac:spMkLst>
            <pc:docMk/>
            <pc:sldMk cId="4146018180" sldId="668"/>
            <ac:spMk id="6" creationId="{74E3BEF7-C161-0A4B-C761-24542998C770}"/>
          </ac:spMkLst>
        </pc:spChg>
        <pc:graphicFrameChg chg="add del mod">
          <ac:chgData name="Henning Lange" userId="98112751d2bd8183" providerId="LiveId" clId="{A200075C-2580-4703-954D-8D85CC909C90}" dt="2024-01-22T19:02:05.769" v="59986" actId="478"/>
          <ac:graphicFrameMkLst>
            <pc:docMk/>
            <pc:sldMk cId="4146018180" sldId="668"/>
            <ac:graphicFrameMk id="4" creationId="{65866E6B-FB71-5EBD-E3C3-89090F97758B}"/>
          </ac:graphicFrameMkLst>
        </pc:graphicFrameChg>
      </pc:sldChg>
      <pc:sldChg chg="add del">
        <pc:chgData name="Henning Lange" userId="98112751d2bd8183" providerId="LiveId" clId="{A200075C-2580-4703-954D-8D85CC909C90}" dt="2023-09-24T09:56:48.450" v="25948"/>
        <pc:sldMkLst>
          <pc:docMk/>
          <pc:sldMk cId="2284457078" sldId="669"/>
        </pc:sldMkLst>
      </pc:sldChg>
      <pc:sldChg chg="addSp delSp modSp new mod modClrScheme chgLayout modNotesTx">
        <pc:chgData name="Henning Lange" userId="98112751d2bd8183" providerId="LiveId" clId="{A200075C-2580-4703-954D-8D85CC909C90}" dt="2024-02-04T09:54:14.149" v="61561"/>
        <pc:sldMkLst>
          <pc:docMk/>
          <pc:sldMk cId="2661696592" sldId="669"/>
        </pc:sldMkLst>
        <pc:spChg chg="del mod ord">
          <ac:chgData name="Henning Lange" userId="98112751d2bd8183" providerId="LiveId" clId="{A200075C-2580-4703-954D-8D85CC909C90}" dt="2024-02-04T09:47:30.405" v="61316" actId="700"/>
          <ac:spMkLst>
            <pc:docMk/>
            <pc:sldMk cId="2661696592" sldId="669"/>
            <ac:spMk id="2" creationId="{7735D316-71D9-80B9-7A56-4EE37C2486B6}"/>
          </ac:spMkLst>
        </pc:spChg>
        <pc:spChg chg="del">
          <ac:chgData name="Henning Lange" userId="98112751d2bd8183" providerId="LiveId" clId="{A200075C-2580-4703-954D-8D85CC909C90}" dt="2024-02-04T09:47:30.405" v="61316" actId="700"/>
          <ac:spMkLst>
            <pc:docMk/>
            <pc:sldMk cId="2661696592" sldId="669"/>
            <ac:spMk id="3" creationId="{B246C5B7-5940-C608-C3B1-869E458FC0D1}"/>
          </ac:spMkLst>
        </pc:spChg>
        <pc:spChg chg="add mod ord">
          <ac:chgData name="Henning Lange" userId="98112751d2bd8183" providerId="LiveId" clId="{A200075C-2580-4703-954D-8D85CC909C90}" dt="2024-02-04T09:50:27.703" v="61560" actId="20577"/>
          <ac:spMkLst>
            <pc:docMk/>
            <pc:sldMk cId="2661696592" sldId="669"/>
            <ac:spMk id="4" creationId="{0225A071-D3C3-E5D4-6F5B-AAADFD795B86}"/>
          </ac:spMkLst>
        </pc:spChg>
        <pc:spChg chg="add mod ord">
          <ac:chgData name="Henning Lange" userId="98112751d2bd8183" providerId="LiveId" clId="{A200075C-2580-4703-954D-8D85CC909C90}" dt="2024-02-04T09:48:05.630" v="61366" actId="20577"/>
          <ac:spMkLst>
            <pc:docMk/>
            <pc:sldMk cId="2661696592" sldId="669"/>
            <ac:spMk id="5" creationId="{1CBFA4D5-90DB-69E9-BE2B-5F53D0ED3ADC}"/>
          </ac:spMkLst>
        </pc:spChg>
      </pc:sldChg>
      <pc:sldChg chg="add del">
        <pc:chgData name="Henning Lange" userId="98112751d2bd8183" providerId="LiveId" clId="{A200075C-2580-4703-954D-8D85CC909C90}" dt="2023-09-24T09:57:05.849" v="25950"/>
        <pc:sldMkLst>
          <pc:docMk/>
          <pc:sldMk cId="3181979866" sldId="669"/>
        </pc:sldMkLst>
      </pc:sldChg>
      <pc:sldChg chg="add del">
        <pc:chgData name="Henning Lange" userId="98112751d2bd8183" providerId="LiveId" clId="{A200075C-2580-4703-954D-8D85CC909C90}" dt="2023-09-24T09:57:05.849" v="25950"/>
        <pc:sldMkLst>
          <pc:docMk/>
          <pc:sldMk cId="599588978" sldId="670"/>
        </pc:sldMkLst>
      </pc:sldChg>
      <pc:sldChg chg="addSp delSp modSp new mod modClrScheme chgLayout modNotesTx">
        <pc:chgData name="Henning Lange" userId="98112751d2bd8183" providerId="LiveId" clId="{A200075C-2580-4703-954D-8D85CC909C90}" dt="2024-02-04T10:04:13.675" v="61858"/>
        <pc:sldMkLst>
          <pc:docMk/>
          <pc:sldMk cId="2642322886" sldId="670"/>
        </pc:sldMkLst>
        <pc:spChg chg="del mod ord">
          <ac:chgData name="Henning Lange" userId="98112751d2bd8183" providerId="LiveId" clId="{A200075C-2580-4703-954D-8D85CC909C90}" dt="2024-02-04T09:55:46.901" v="61563" actId="700"/>
          <ac:spMkLst>
            <pc:docMk/>
            <pc:sldMk cId="2642322886" sldId="670"/>
            <ac:spMk id="2" creationId="{FDE0AB3A-6B33-C60D-906E-8D4E052295EC}"/>
          </ac:spMkLst>
        </pc:spChg>
        <pc:spChg chg="del">
          <ac:chgData name="Henning Lange" userId="98112751d2bd8183" providerId="LiveId" clId="{A200075C-2580-4703-954D-8D85CC909C90}" dt="2024-02-04T09:55:46.901" v="61563" actId="700"/>
          <ac:spMkLst>
            <pc:docMk/>
            <pc:sldMk cId="2642322886" sldId="670"/>
            <ac:spMk id="3" creationId="{EBEEAF00-B7A4-09D3-D1CF-925C760C6E1F}"/>
          </ac:spMkLst>
        </pc:spChg>
        <pc:spChg chg="add mod ord">
          <ac:chgData name="Henning Lange" userId="98112751d2bd8183" providerId="LiveId" clId="{A200075C-2580-4703-954D-8D85CC909C90}" dt="2024-02-04T10:01:49.458" v="61857" actId="20577"/>
          <ac:spMkLst>
            <pc:docMk/>
            <pc:sldMk cId="2642322886" sldId="670"/>
            <ac:spMk id="4" creationId="{366E6109-09C7-2095-509D-C8A58B677CDE}"/>
          </ac:spMkLst>
        </pc:spChg>
        <pc:spChg chg="add mod ord">
          <ac:chgData name="Henning Lange" userId="98112751d2bd8183" providerId="LiveId" clId="{A200075C-2580-4703-954D-8D85CC909C90}" dt="2024-02-04T09:56:10.400" v="61588" actId="20577"/>
          <ac:spMkLst>
            <pc:docMk/>
            <pc:sldMk cId="2642322886" sldId="670"/>
            <ac:spMk id="5" creationId="{D24F26DD-6605-60DF-725B-301461C3E43D}"/>
          </ac:spMkLst>
        </pc:spChg>
      </pc:sldChg>
      <pc:sldChg chg="add del">
        <pc:chgData name="Henning Lange" userId="98112751d2bd8183" providerId="LiveId" clId="{A200075C-2580-4703-954D-8D85CC909C90}" dt="2023-09-24T09:56:48.450" v="25948"/>
        <pc:sldMkLst>
          <pc:docMk/>
          <pc:sldMk cId="3364597391" sldId="670"/>
        </pc:sldMkLst>
      </pc:sldChg>
      <pc:sldChg chg="add del">
        <pc:chgData name="Henning Lange" userId="98112751d2bd8183" providerId="LiveId" clId="{A200075C-2580-4703-954D-8D85CC909C90}" dt="2023-09-24T09:57:05.849" v="25950"/>
        <pc:sldMkLst>
          <pc:docMk/>
          <pc:sldMk cId="1762732086" sldId="671"/>
        </pc:sldMkLst>
      </pc:sldChg>
      <pc:sldChg chg="add del">
        <pc:chgData name="Henning Lange" userId="98112751d2bd8183" providerId="LiveId" clId="{A200075C-2580-4703-954D-8D85CC909C90}" dt="2023-09-24T09:56:48.450" v="25948"/>
        <pc:sldMkLst>
          <pc:docMk/>
          <pc:sldMk cId="3223193448" sldId="671"/>
        </pc:sldMkLst>
      </pc:sldChg>
      <pc:sldChg chg="new del">
        <pc:chgData name="Henning Lange" userId="98112751d2bd8183" providerId="LiveId" clId="{A200075C-2580-4703-954D-8D85CC909C90}" dt="2024-05-05T13:05:28.765" v="63733" actId="680"/>
        <pc:sldMkLst>
          <pc:docMk/>
          <pc:sldMk cId="3558538056" sldId="671"/>
        </pc:sldMkLst>
      </pc:sldChg>
      <pc:sldChg chg="add del">
        <pc:chgData name="Henning Lange" userId="98112751d2bd8183" providerId="LiveId" clId="{A200075C-2580-4703-954D-8D85CC909C90}" dt="2023-09-24T09:56:48.450" v="25948"/>
        <pc:sldMkLst>
          <pc:docMk/>
          <pc:sldMk cId="606490908" sldId="672"/>
        </pc:sldMkLst>
      </pc:sldChg>
      <pc:sldChg chg="add del">
        <pc:chgData name="Henning Lange" userId="98112751d2bd8183" providerId="LiveId" clId="{A200075C-2580-4703-954D-8D85CC909C90}" dt="2023-09-24T09:57:05.849" v="25950"/>
        <pc:sldMkLst>
          <pc:docMk/>
          <pc:sldMk cId="2576941148" sldId="672"/>
        </pc:sldMkLst>
      </pc:sldChg>
      <pc:sldChg chg="add del">
        <pc:chgData name="Henning Lange" userId="98112751d2bd8183" providerId="LiveId" clId="{A200075C-2580-4703-954D-8D85CC909C90}" dt="2023-09-24T09:57:05.849" v="25950"/>
        <pc:sldMkLst>
          <pc:docMk/>
          <pc:sldMk cId="25954110" sldId="673"/>
        </pc:sldMkLst>
      </pc:sldChg>
      <pc:sldChg chg="add del">
        <pc:chgData name="Henning Lange" userId="98112751d2bd8183" providerId="LiveId" clId="{A200075C-2580-4703-954D-8D85CC909C90}" dt="2023-09-24T09:56:48.450" v="25948"/>
        <pc:sldMkLst>
          <pc:docMk/>
          <pc:sldMk cId="582735192" sldId="673"/>
        </pc:sldMkLst>
      </pc:sldChg>
      <pc:sldChg chg="add del">
        <pc:chgData name="Henning Lange" userId="98112751d2bd8183" providerId="LiveId" clId="{A200075C-2580-4703-954D-8D85CC909C90}" dt="2023-09-24T09:57:05.849" v="25950"/>
        <pc:sldMkLst>
          <pc:docMk/>
          <pc:sldMk cId="848854490" sldId="674"/>
        </pc:sldMkLst>
      </pc:sldChg>
      <pc:sldChg chg="add del">
        <pc:chgData name="Henning Lange" userId="98112751d2bd8183" providerId="LiveId" clId="{A200075C-2580-4703-954D-8D85CC909C90}" dt="2023-09-24T09:56:48.450" v="25948"/>
        <pc:sldMkLst>
          <pc:docMk/>
          <pc:sldMk cId="2933809249" sldId="674"/>
        </pc:sldMkLst>
      </pc:sldChg>
      <pc:sldChg chg="add del">
        <pc:chgData name="Henning Lange" userId="98112751d2bd8183" providerId="LiveId" clId="{A200075C-2580-4703-954D-8D85CC909C90}" dt="2023-09-24T09:57:05.849" v="25950"/>
        <pc:sldMkLst>
          <pc:docMk/>
          <pc:sldMk cId="1877756409" sldId="675"/>
        </pc:sldMkLst>
      </pc:sldChg>
      <pc:sldChg chg="add del">
        <pc:chgData name="Henning Lange" userId="98112751d2bd8183" providerId="LiveId" clId="{A200075C-2580-4703-954D-8D85CC909C90}" dt="2023-09-24T09:56:48.450" v="25948"/>
        <pc:sldMkLst>
          <pc:docMk/>
          <pc:sldMk cId="3438602272" sldId="675"/>
        </pc:sldMkLst>
      </pc:sldChg>
      <pc:sldChg chg="add del">
        <pc:chgData name="Henning Lange" userId="98112751d2bd8183" providerId="LiveId" clId="{A200075C-2580-4703-954D-8D85CC909C90}" dt="2023-09-24T09:56:48.450" v="25948"/>
        <pc:sldMkLst>
          <pc:docMk/>
          <pc:sldMk cId="2992915593" sldId="676"/>
        </pc:sldMkLst>
      </pc:sldChg>
      <pc:sldChg chg="add del">
        <pc:chgData name="Henning Lange" userId="98112751d2bd8183" providerId="LiveId" clId="{A200075C-2580-4703-954D-8D85CC909C90}" dt="2023-09-24T09:57:05.849" v="25950"/>
        <pc:sldMkLst>
          <pc:docMk/>
          <pc:sldMk cId="3845354569" sldId="676"/>
        </pc:sldMkLst>
      </pc:sldChg>
      <pc:sldChg chg="add del">
        <pc:chgData name="Henning Lange" userId="98112751d2bd8183" providerId="LiveId" clId="{A200075C-2580-4703-954D-8D85CC909C90}" dt="2023-09-24T09:56:48.450" v="25948"/>
        <pc:sldMkLst>
          <pc:docMk/>
          <pc:sldMk cId="138453252" sldId="677"/>
        </pc:sldMkLst>
      </pc:sldChg>
      <pc:sldChg chg="add del">
        <pc:chgData name="Henning Lange" userId="98112751d2bd8183" providerId="LiveId" clId="{A200075C-2580-4703-954D-8D85CC909C90}" dt="2023-09-24T09:57:05.849" v="25950"/>
        <pc:sldMkLst>
          <pc:docMk/>
          <pc:sldMk cId="3939161105" sldId="677"/>
        </pc:sldMkLst>
      </pc:sldChg>
      <pc:sldChg chg="add del">
        <pc:chgData name="Henning Lange" userId="98112751d2bd8183" providerId="LiveId" clId="{A200075C-2580-4703-954D-8D85CC909C90}" dt="2023-09-24T09:57:05.849" v="25950"/>
        <pc:sldMkLst>
          <pc:docMk/>
          <pc:sldMk cId="1422569287" sldId="678"/>
        </pc:sldMkLst>
      </pc:sldChg>
      <pc:sldChg chg="add del">
        <pc:chgData name="Henning Lange" userId="98112751d2bd8183" providerId="LiveId" clId="{A200075C-2580-4703-954D-8D85CC909C90}" dt="2023-09-24T09:56:48.450" v="25948"/>
        <pc:sldMkLst>
          <pc:docMk/>
          <pc:sldMk cId="2888960152" sldId="678"/>
        </pc:sldMkLst>
      </pc:sldChg>
      <pc:sldChg chg="add del">
        <pc:chgData name="Henning Lange" userId="98112751d2bd8183" providerId="LiveId" clId="{A200075C-2580-4703-954D-8D85CC909C90}" dt="2023-09-24T09:57:05.849" v="25950"/>
        <pc:sldMkLst>
          <pc:docMk/>
          <pc:sldMk cId="2251892843" sldId="679"/>
        </pc:sldMkLst>
      </pc:sldChg>
      <pc:sldChg chg="add del">
        <pc:chgData name="Henning Lange" userId="98112751d2bd8183" providerId="LiveId" clId="{A200075C-2580-4703-954D-8D85CC909C90}" dt="2023-09-24T09:56:48.450" v="25948"/>
        <pc:sldMkLst>
          <pc:docMk/>
          <pc:sldMk cId="2306948591" sldId="679"/>
        </pc:sldMkLst>
      </pc:sldChg>
      <pc:sldChg chg="add del">
        <pc:chgData name="Henning Lange" userId="98112751d2bd8183" providerId="LiveId" clId="{A200075C-2580-4703-954D-8D85CC909C90}" dt="2023-09-24T09:57:05.849" v="25950"/>
        <pc:sldMkLst>
          <pc:docMk/>
          <pc:sldMk cId="1108856259" sldId="680"/>
        </pc:sldMkLst>
      </pc:sldChg>
      <pc:sldChg chg="add del">
        <pc:chgData name="Henning Lange" userId="98112751d2bd8183" providerId="LiveId" clId="{A200075C-2580-4703-954D-8D85CC909C90}" dt="2023-09-24T09:56:48.450" v="25948"/>
        <pc:sldMkLst>
          <pc:docMk/>
          <pc:sldMk cId="2767222504" sldId="680"/>
        </pc:sldMkLst>
      </pc:sldChg>
      <pc:sldChg chg="add del">
        <pc:chgData name="Henning Lange" userId="98112751d2bd8183" providerId="LiveId" clId="{A200075C-2580-4703-954D-8D85CC909C90}" dt="2023-09-24T09:56:48.450" v="25948"/>
        <pc:sldMkLst>
          <pc:docMk/>
          <pc:sldMk cId="2047204575" sldId="681"/>
        </pc:sldMkLst>
      </pc:sldChg>
      <pc:sldChg chg="add del">
        <pc:chgData name="Henning Lange" userId="98112751d2bd8183" providerId="LiveId" clId="{A200075C-2580-4703-954D-8D85CC909C90}" dt="2023-09-24T09:57:05.849" v="25950"/>
        <pc:sldMkLst>
          <pc:docMk/>
          <pc:sldMk cId="2913534157" sldId="681"/>
        </pc:sldMkLst>
      </pc:sldChg>
      <pc:sldChg chg="add del">
        <pc:chgData name="Henning Lange" userId="98112751d2bd8183" providerId="LiveId" clId="{A200075C-2580-4703-954D-8D85CC909C90}" dt="2023-09-24T09:56:48.450" v="25948"/>
        <pc:sldMkLst>
          <pc:docMk/>
          <pc:sldMk cId="402842955" sldId="682"/>
        </pc:sldMkLst>
      </pc:sldChg>
      <pc:sldChg chg="add del">
        <pc:chgData name="Henning Lange" userId="98112751d2bd8183" providerId="LiveId" clId="{A200075C-2580-4703-954D-8D85CC909C90}" dt="2023-09-24T09:57:05.849" v="25950"/>
        <pc:sldMkLst>
          <pc:docMk/>
          <pc:sldMk cId="2782057025" sldId="682"/>
        </pc:sldMkLst>
      </pc:sldChg>
      <pc:sldChg chg="add del">
        <pc:chgData name="Henning Lange" userId="98112751d2bd8183" providerId="LiveId" clId="{A200075C-2580-4703-954D-8D85CC909C90}" dt="2023-09-24T09:57:05.849" v="25950"/>
        <pc:sldMkLst>
          <pc:docMk/>
          <pc:sldMk cId="350116503" sldId="683"/>
        </pc:sldMkLst>
      </pc:sldChg>
      <pc:sldChg chg="add del">
        <pc:chgData name="Henning Lange" userId="98112751d2bd8183" providerId="LiveId" clId="{A200075C-2580-4703-954D-8D85CC909C90}" dt="2023-09-24T09:56:48.450" v="25948"/>
        <pc:sldMkLst>
          <pc:docMk/>
          <pc:sldMk cId="1159741926" sldId="683"/>
        </pc:sldMkLst>
      </pc:sldChg>
      <pc:sldChg chg="add del">
        <pc:chgData name="Henning Lange" userId="98112751d2bd8183" providerId="LiveId" clId="{A200075C-2580-4703-954D-8D85CC909C90}" dt="2023-09-24T09:56:48.450" v="25948"/>
        <pc:sldMkLst>
          <pc:docMk/>
          <pc:sldMk cId="38074523" sldId="684"/>
        </pc:sldMkLst>
      </pc:sldChg>
      <pc:sldChg chg="add del">
        <pc:chgData name="Henning Lange" userId="98112751d2bd8183" providerId="LiveId" clId="{A200075C-2580-4703-954D-8D85CC909C90}" dt="2023-09-24T09:57:05.849" v="25950"/>
        <pc:sldMkLst>
          <pc:docMk/>
          <pc:sldMk cId="804699549" sldId="684"/>
        </pc:sldMkLst>
      </pc:sldChg>
      <pc:sldChg chg="add del">
        <pc:chgData name="Henning Lange" userId="98112751d2bd8183" providerId="LiveId" clId="{A200075C-2580-4703-954D-8D85CC909C90}" dt="2023-09-24T09:56:48.450" v="25948"/>
        <pc:sldMkLst>
          <pc:docMk/>
          <pc:sldMk cId="1394383556" sldId="685"/>
        </pc:sldMkLst>
      </pc:sldChg>
      <pc:sldChg chg="add del">
        <pc:chgData name="Henning Lange" userId="98112751d2bd8183" providerId="LiveId" clId="{A200075C-2580-4703-954D-8D85CC909C90}" dt="2023-09-24T09:57:05.849" v="25950"/>
        <pc:sldMkLst>
          <pc:docMk/>
          <pc:sldMk cId="3066626043" sldId="685"/>
        </pc:sldMkLst>
      </pc:sldChg>
      <pc:sldChg chg="add del">
        <pc:chgData name="Henning Lange" userId="98112751d2bd8183" providerId="LiveId" clId="{A200075C-2580-4703-954D-8D85CC909C90}" dt="2023-09-24T09:57:05.849" v="25950"/>
        <pc:sldMkLst>
          <pc:docMk/>
          <pc:sldMk cId="1218545324" sldId="686"/>
        </pc:sldMkLst>
      </pc:sldChg>
      <pc:sldChg chg="add del">
        <pc:chgData name="Henning Lange" userId="98112751d2bd8183" providerId="LiveId" clId="{A200075C-2580-4703-954D-8D85CC909C90}" dt="2023-09-24T09:56:48.450" v="25948"/>
        <pc:sldMkLst>
          <pc:docMk/>
          <pc:sldMk cId="3328779520" sldId="686"/>
        </pc:sldMkLst>
      </pc:sldChg>
      <pc:sldChg chg="add del">
        <pc:chgData name="Henning Lange" userId="98112751d2bd8183" providerId="LiveId" clId="{A200075C-2580-4703-954D-8D85CC909C90}" dt="2023-09-24T09:57:05.849" v="25950"/>
        <pc:sldMkLst>
          <pc:docMk/>
          <pc:sldMk cId="2713523432" sldId="687"/>
        </pc:sldMkLst>
      </pc:sldChg>
      <pc:sldChg chg="add del">
        <pc:chgData name="Henning Lange" userId="98112751d2bd8183" providerId="LiveId" clId="{A200075C-2580-4703-954D-8D85CC909C90}" dt="2023-09-24T09:56:48.450" v="25948"/>
        <pc:sldMkLst>
          <pc:docMk/>
          <pc:sldMk cId="2865405359" sldId="687"/>
        </pc:sldMkLst>
      </pc:sldChg>
      <pc:sldChg chg="add del">
        <pc:chgData name="Henning Lange" userId="98112751d2bd8183" providerId="LiveId" clId="{A200075C-2580-4703-954D-8D85CC909C90}" dt="2023-09-24T09:57:05.849" v="25950"/>
        <pc:sldMkLst>
          <pc:docMk/>
          <pc:sldMk cId="1413166147" sldId="688"/>
        </pc:sldMkLst>
      </pc:sldChg>
      <pc:sldChg chg="add del">
        <pc:chgData name="Henning Lange" userId="98112751d2bd8183" providerId="LiveId" clId="{A200075C-2580-4703-954D-8D85CC909C90}" dt="2023-09-24T09:56:48.450" v="25948"/>
        <pc:sldMkLst>
          <pc:docMk/>
          <pc:sldMk cId="3613773514" sldId="688"/>
        </pc:sldMkLst>
      </pc:sldChg>
      <pc:sldChg chg="add del">
        <pc:chgData name="Henning Lange" userId="98112751d2bd8183" providerId="LiveId" clId="{A200075C-2580-4703-954D-8D85CC909C90}" dt="2023-09-24T09:57:05.849" v="25950"/>
        <pc:sldMkLst>
          <pc:docMk/>
          <pc:sldMk cId="2479046763" sldId="689"/>
        </pc:sldMkLst>
      </pc:sldChg>
      <pc:sldChg chg="add del">
        <pc:chgData name="Henning Lange" userId="98112751d2bd8183" providerId="LiveId" clId="{A200075C-2580-4703-954D-8D85CC909C90}" dt="2023-09-24T09:56:48.450" v="25948"/>
        <pc:sldMkLst>
          <pc:docMk/>
          <pc:sldMk cId="3183194684" sldId="689"/>
        </pc:sldMkLst>
      </pc:sldChg>
      <pc:sldChg chg="add del">
        <pc:chgData name="Henning Lange" userId="98112751d2bd8183" providerId="LiveId" clId="{A200075C-2580-4703-954D-8D85CC909C90}" dt="2023-09-24T09:56:48.450" v="25948"/>
        <pc:sldMkLst>
          <pc:docMk/>
          <pc:sldMk cId="100129233" sldId="690"/>
        </pc:sldMkLst>
      </pc:sldChg>
      <pc:sldChg chg="add del">
        <pc:chgData name="Henning Lange" userId="98112751d2bd8183" providerId="LiveId" clId="{A200075C-2580-4703-954D-8D85CC909C90}" dt="2023-09-24T09:57:05.849" v="25950"/>
        <pc:sldMkLst>
          <pc:docMk/>
          <pc:sldMk cId="1418014574" sldId="690"/>
        </pc:sldMkLst>
      </pc:sldChg>
      <pc:sldChg chg="add del">
        <pc:chgData name="Henning Lange" userId="98112751d2bd8183" providerId="LiveId" clId="{A200075C-2580-4703-954D-8D85CC909C90}" dt="2023-09-24T09:56:48.450" v="25948"/>
        <pc:sldMkLst>
          <pc:docMk/>
          <pc:sldMk cId="259218497" sldId="691"/>
        </pc:sldMkLst>
      </pc:sldChg>
      <pc:sldChg chg="add del">
        <pc:chgData name="Henning Lange" userId="98112751d2bd8183" providerId="LiveId" clId="{A200075C-2580-4703-954D-8D85CC909C90}" dt="2023-09-24T09:57:05.849" v="25950"/>
        <pc:sldMkLst>
          <pc:docMk/>
          <pc:sldMk cId="2859555183" sldId="691"/>
        </pc:sldMkLst>
      </pc:sldChg>
      <pc:sldChg chg="add del">
        <pc:chgData name="Henning Lange" userId="98112751d2bd8183" providerId="LiveId" clId="{A200075C-2580-4703-954D-8D85CC909C90}" dt="2023-09-24T09:57:05.849" v="25950"/>
        <pc:sldMkLst>
          <pc:docMk/>
          <pc:sldMk cId="3859480019" sldId="692"/>
        </pc:sldMkLst>
      </pc:sldChg>
      <pc:sldChg chg="add del">
        <pc:chgData name="Henning Lange" userId="98112751d2bd8183" providerId="LiveId" clId="{A200075C-2580-4703-954D-8D85CC909C90}" dt="2023-09-24T09:56:48.450" v="25948"/>
        <pc:sldMkLst>
          <pc:docMk/>
          <pc:sldMk cId="4214898104" sldId="692"/>
        </pc:sldMkLst>
      </pc:sldChg>
      <pc:sldChg chg="add del">
        <pc:chgData name="Henning Lange" userId="98112751d2bd8183" providerId="LiveId" clId="{A200075C-2580-4703-954D-8D85CC909C90}" dt="2023-09-24T09:57:05.849" v="25950"/>
        <pc:sldMkLst>
          <pc:docMk/>
          <pc:sldMk cId="1375733292" sldId="693"/>
        </pc:sldMkLst>
      </pc:sldChg>
      <pc:sldChg chg="add del">
        <pc:chgData name="Henning Lange" userId="98112751d2bd8183" providerId="LiveId" clId="{A200075C-2580-4703-954D-8D85CC909C90}" dt="2023-09-24T09:56:48.450" v="25948"/>
        <pc:sldMkLst>
          <pc:docMk/>
          <pc:sldMk cId="1858892840" sldId="693"/>
        </pc:sldMkLst>
      </pc:sldChg>
      <pc:sldChg chg="add del">
        <pc:chgData name="Henning Lange" userId="98112751d2bd8183" providerId="LiveId" clId="{A200075C-2580-4703-954D-8D85CC909C90}" dt="2023-09-24T09:57:05.849" v="25950"/>
        <pc:sldMkLst>
          <pc:docMk/>
          <pc:sldMk cId="2232242785" sldId="694"/>
        </pc:sldMkLst>
      </pc:sldChg>
      <pc:sldChg chg="add del">
        <pc:chgData name="Henning Lange" userId="98112751d2bd8183" providerId="LiveId" clId="{A200075C-2580-4703-954D-8D85CC909C90}" dt="2023-09-24T09:56:48.450" v="25948"/>
        <pc:sldMkLst>
          <pc:docMk/>
          <pc:sldMk cId="2426822031" sldId="694"/>
        </pc:sldMkLst>
      </pc:sldChg>
      <pc:sldChg chg="add del">
        <pc:chgData name="Henning Lange" userId="98112751d2bd8183" providerId="LiveId" clId="{A200075C-2580-4703-954D-8D85CC909C90}" dt="2023-09-24T09:57:05.849" v="25950"/>
        <pc:sldMkLst>
          <pc:docMk/>
          <pc:sldMk cId="88920220" sldId="695"/>
        </pc:sldMkLst>
      </pc:sldChg>
      <pc:sldChg chg="add del">
        <pc:chgData name="Henning Lange" userId="98112751d2bd8183" providerId="LiveId" clId="{A200075C-2580-4703-954D-8D85CC909C90}" dt="2023-09-24T09:56:48.450" v="25948"/>
        <pc:sldMkLst>
          <pc:docMk/>
          <pc:sldMk cId="688676010" sldId="695"/>
        </pc:sldMkLst>
      </pc:sldChg>
      <pc:sldChg chg="add del">
        <pc:chgData name="Henning Lange" userId="98112751d2bd8183" providerId="LiveId" clId="{A200075C-2580-4703-954D-8D85CC909C90}" dt="2023-09-24T09:57:05.849" v="25950"/>
        <pc:sldMkLst>
          <pc:docMk/>
          <pc:sldMk cId="2744991485" sldId="696"/>
        </pc:sldMkLst>
      </pc:sldChg>
      <pc:sldChg chg="add del">
        <pc:chgData name="Henning Lange" userId="98112751d2bd8183" providerId="LiveId" clId="{A200075C-2580-4703-954D-8D85CC909C90}" dt="2023-09-24T09:56:48.450" v="25948"/>
        <pc:sldMkLst>
          <pc:docMk/>
          <pc:sldMk cId="3078403845" sldId="696"/>
        </pc:sldMkLst>
      </pc:sldChg>
      <pc:sldChg chg="add del">
        <pc:chgData name="Henning Lange" userId="98112751d2bd8183" providerId="LiveId" clId="{A200075C-2580-4703-954D-8D85CC909C90}" dt="2023-09-24T09:56:48.450" v="25948"/>
        <pc:sldMkLst>
          <pc:docMk/>
          <pc:sldMk cId="1317184544" sldId="697"/>
        </pc:sldMkLst>
      </pc:sldChg>
      <pc:sldChg chg="add del">
        <pc:chgData name="Henning Lange" userId="98112751d2bd8183" providerId="LiveId" clId="{A200075C-2580-4703-954D-8D85CC909C90}" dt="2023-09-24T09:57:05.849" v="25950"/>
        <pc:sldMkLst>
          <pc:docMk/>
          <pc:sldMk cId="3081903978" sldId="697"/>
        </pc:sldMkLst>
      </pc:sldChg>
      <pc:sldChg chg="add del">
        <pc:chgData name="Henning Lange" userId="98112751d2bd8183" providerId="LiveId" clId="{A200075C-2580-4703-954D-8D85CC909C90}" dt="2023-09-24T09:57:05.849" v="25950"/>
        <pc:sldMkLst>
          <pc:docMk/>
          <pc:sldMk cId="4189283" sldId="698"/>
        </pc:sldMkLst>
      </pc:sldChg>
      <pc:sldChg chg="add del">
        <pc:chgData name="Henning Lange" userId="98112751d2bd8183" providerId="LiveId" clId="{A200075C-2580-4703-954D-8D85CC909C90}" dt="2023-09-24T09:56:48.450" v="25948"/>
        <pc:sldMkLst>
          <pc:docMk/>
          <pc:sldMk cId="2791420095" sldId="698"/>
        </pc:sldMkLst>
      </pc:sldChg>
      <pc:sldChg chg="add del">
        <pc:chgData name="Henning Lange" userId="98112751d2bd8183" providerId="LiveId" clId="{A200075C-2580-4703-954D-8D85CC909C90}" dt="2023-09-24T09:57:05.849" v="25950"/>
        <pc:sldMkLst>
          <pc:docMk/>
          <pc:sldMk cId="3529215142" sldId="699"/>
        </pc:sldMkLst>
      </pc:sldChg>
      <pc:sldChg chg="add del">
        <pc:chgData name="Henning Lange" userId="98112751d2bd8183" providerId="LiveId" clId="{A200075C-2580-4703-954D-8D85CC909C90}" dt="2023-09-24T09:56:48.450" v="25948"/>
        <pc:sldMkLst>
          <pc:docMk/>
          <pc:sldMk cId="3995083598" sldId="699"/>
        </pc:sldMkLst>
      </pc:sldChg>
      <pc:sldChg chg="add del">
        <pc:chgData name="Henning Lange" userId="98112751d2bd8183" providerId="LiveId" clId="{A200075C-2580-4703-954D-8D85CC909C90}" dt="2023-09-24T09:56:48.450" v="25948"/>
        <pc:sldMkLst>
          <pc:docMk/>
          <pc:sldMk cId="1162982155" sldId="700"/>
        </pc:sldMkLst>
      </pc:sldChg>
      <pc:sldChg chg="add del">
        <pc:chgData name="Henning Lange" userId="98112751d2bd8183" providerId="LiveId" clId="{A200075C-2580-4703-954D-8D85CC909C90}" dt="2023-09-24T09:57:05.849" v="25950"/>
        <pc:sldMkLst>
          <pc:docMk/>
          <pc:sldMk cId="1350984200" sldId="700"/>
        </pc:sldMkLst>
      </pc:sldChg>
      <pc:sldChg chg="add del">
        <pc:chgData name="Henning Lange" userId="98112751d2bd8183" providerId="LiveId" clId="{A200075C-2580-4703-954D-8D85CC909C90}" dt="2023-09-24T09:56:48.450" v="25948"/>
        <pc:sldMkLst>
          <pc:docMk/>
          <pc:sldMk cId="2264932750" sldId="701"/>
        </pc:sldMkLst>
      </pc:sldChg>
      <pc:sldChg chg="add del">
        <pc:chgData name="Henning Lange" userId="98112751d2bd8183" providerId="LiveId" clId="{A200075C-2580-4703-954D-8D85CC909C90}" dt="2023-09-24T09:57:05.849" v="25950"/>
        <pc:sldMkLst>
          <pc:docMk/>
          <pc:sldMk cId="2295105054" sldId="701"/>
        </pc:sldMkLst>
      </pc:sldChg>
      <pc:sldChg chg="add del">
        <pc:chgData name="Henning Lange" userId="98112751d2bd8183" providerId="LiveId" clId="{A200075C-2580-4703-954D-8D85CC909C90}" dt="2023-09-24T09:56:48.450" v="25948"/>
        <pc:sldMkLst>
          <pc:docMk/>
          <pc:sldMk cId="1177516371" sldId="702"/>
        </pc:sldMkLst>
      </pc:sldChg>
      <pc:sldChg chg="add del">
        <pc:chgData name="Henning Lange" userId="98112751d2bd8183" providerId="LiveId" clId="{A200075C-2580-4703-954D-8D85CC909C90}" dt="2023-09-24T09:57:05.849" v="25950"/>
        <pc:sldMkLst>
          <pc:docMk/>
          <pc:sldMk cId="3050575599" sldId="702"/>
        </pc:sldMkLst>
      </pc:sldChg>
      <pc:sldChg chg="add del">
        <pc:chgData name="Henning Lange" userId="98112751d2bd8183" providerId="LiveId" clId="{A200075C-2580-4703-954D-8D85CC909C90}" dt="2023-09-24T09:57:05.849" v="25950"/>
        <pc:sldMkLst>
          <pc:docMk/>
          <pc:sldMk cId="2298141438" sldId="703"/>
        </pc:sldMkLst>
      </pc:sldChg>
      <pc:sldChg chg="add del">
        <pc:chgData name="Henning Lange" userId="98112751d2bd8183" providerId="LiveId" clId="{A200075C-2580-4703-954D-8D85CC909C90}" dt="2023-09-24T09:56:48.450" v="25948"/>
        <pc:sldMkLst>
          <pc:docMk/>
          <pc:sldMk cId="3385729173" sldId="703"/>
        </pc:sldMkLst>
      </pc:sldChg>
      <pc:sldChg chg="add del">
        <pc:chgData name="Henning Lange" userId="98112751d2bd8183" providerId="LiveId" clId="{A200075C-2580-4703-954D-8D85CC909C90}" dt="2023-09-24T09:56:48.450" v="25948"/>
        <pc:sldMkLst>
          <pc:docMk/>
          <pc:sldMk cId="1916785568" sldId="704"/>
        </pc:sldMkLst>
      </pc:sldChg>
      <pc:sldChg chg="add del">
        <pc:chgData name="Henning Lange" userId="98112751d2bd8183" providerId="LiveId" clId="{A200075C-2580-4703-954D-8D85CC909C90}" dt="2023-09-24T09:57:05.849" v="25950"/>
        <pc:sldMkLst>
          <pc:docMk/>
          <pc:sldMk cId="3886536989" sldId="704"/>
        </pc:sldMkLst>
      </pc:sldChg>
      <pc:sldChg chg="add del">
        <pc:chgData name="Henning Lange" userId="98112751d2bd8183" providerId="LiveId" clId="{A200075C-2580-4703-954D-8D85CC909C90}" dt="2023-09-24T09:57:05.849" v="25950"/>
        <pc:sldMkLst>
          <pc:docMk/>
          <pc:sldMk cId="1557270345" sldId="705"/>
        </pc:sldMkLst>
      </pc:sldChg>
      <pc:sldChg chg="add del">
        <pc:chgData name="Henning Lange" userId="98112751d2bd8183" providerId="LiveId" clId="{A200075C-2580-4703-954D-8D85CC909C90}" dt="2023-09-24T09:56:48.450" v="25948"/>
        <pc:sldMkLst>
          <pc:docMk/>
          <pc:sldMk cId="2171410859" sldId="705"/>
        </pc:sldMkLst>
      </pc:sldChg>
      <pc:sldChg chg="add del">
        <pc:chgData name="Henning Lange" userId="98112751d2bd8183" providerId="LiveId" clId="{A200075C-2580-4703-954D-8D85CC909C90}" dt="2023-09-24T09:56:48.450" v="25948"/>
        <pc:sldMkLst>
          <pc:docMk/>
          <pc:sldMk cId="419551590" sldId="706"/>
        </pc:sldMkLst>
      </pc:sldChg>
      <pc:sldChg chg="add del">
        <pc:chgData name="Henning Lange" userId="98112751d2bd8183" providerId="LiveId" clId="{A200075C-2580-4703-954D-8D85CC909C90}" dt="2023-09-24T09:57:05.849" v="25950"/>
        <pc:sldMkLst>
          <pc:docMk/>
          <pc:sldMk cId="2913621205" sldId="706"/>
        </pc:sldMkLst>
      </pc:sldChg>
      <pc:sldChg chg="add del">
        <pc:chgData name="Henning Lange" userId="98112751d2bd8183" providerId="LiveId" clId="{A200075C-2580-4703-954D-8D85CC909C90}" dt="2023-09-24T09:56:48.450" v="25948"/>
        <pc:sldMkLst>
          <pc:docMk/>
          <pc:sldMk cId="1342998875" sldId="707"/>
        </pc:sldMkLst>
      </pc:sldChg>
      <pc:sldChg chg="add del">
        <pc:chgData name="Henning Lange" userId="98112751d2bd8183" providerId="LiveId" clId="{A200075C-2580-4703-954D-8D85CC909C90}" dt="2023-09-24T09:57:05.849" v="25950"/>
        <pc:sldMkLst>
          <pc:docMk/>
          <pc:sldMk cId="2832655460" sldId="707"/>
        </pc:sldMkLst>
      </pc:sldChg>
      <pc:sldChg chg="add del">
        <pc:chgData name="Henning Lange" userId="98112751d2bd8183" providerId="LiveId" clId="{A200075C-2580-4703-954D-8D85CC909C90}" dt="2023-09-24T09:57:05.849" v="25950"/>
        <pc:sldMkLst>
          <pc:docMk/>
          <pc:sldMk cId="764559880" sldId="708"/>
        </pc:sldMkLst>
      </pc:sldChg>
      <pc:sldChg chg="add del">
        <pc:chgData name="Henning Lange" userId="98112751d2bd8183" providerId="LiveId" clId="{A200075C-2580-4703-954D-8D85CC909C90}" dt="2023-09-24T09:56:48.450" v="25948"/>
        <pc:sldMkLst>
          <pc:docMk/>
          <pc:sldMk cId="1341811073" sldId="708"/>
        </pc:sldMkLst>
      </pc:sldChg>
      <pc:sldChg chg="add del">
        <pc:chgData name="Henning Lange" userId="98112751d2bd8183" providerId="LiveId" clId="{A200075C-2580-4703-954D-8D85CC909C90}" dt="2023-09-24T09:56:48.450" v="25948"/>
        <pc:sldMkLst>
          <pc:docMk/>
          <pc:sldMk cId="1227706691" sldId="709"/>
        </pc:sldMkLst>
      </pc:sldChg>
      <pc:sldChg chg="add del">
        <pc:chgData name="Henning Lange" userId="98112751d2bd8183" providerId="LiveId" clId="{A200075C-2580-4703-954D-8D85CC909C90}" dt="2023-09-24T09:57:05.849" v="25950"/>
        <pc:sldMkLst>
          <pc:docMk/>
          <pc:sldMk cId="2138490106" sldId="709"/>
        </pc:sldMkLst>
      </pc:sldChg>
      <pc:sldChg chg="add del">
        <pc:chgData name="Henning Lange" userId="98112751d2bd8183" providerId="LiveId" clId="{A200075C-2580-4703-954D-8D85CC909C90}" dt="2023-09-24T09:56:48.450" v="25948"/>
        <pc:sldMkLst>
          <pc:docMk/>
          <pc:sldMk cId="1684117064" sldId="710"/>
        </pc:sldMkLst>
      </pc:sldChg>
      <pc:sldChg chg="add del">
        <pc:chgData name="Henning Lange" userId="98112751d2bd8183" providerId="LiveId" clId="{A200075C-2580-4703-954D-8D85CC909C90}" dt="2023-09-24T09:57:05.849" v="25950"/>
        <pc:sldMkLst>
          <pc:docMk/>
          <pc:sldMk cId="3733298601" sldId="710"/>
        </pc:sldMkLst>
      </pc:sldChg>
      <pc:sldChg chg="add del">
        <pc:chgData name="Henning Lange" userId="98112751d2bd8183" providerId="LiveId" clId="{A200075C-2580-4703-954D-8D85CC909C90}" dt="2023-09-24T09:56:48.450" v="25948"/>
        <pc:sldMkLst>
          <pc:docMk/>
          <pc:sldMk cId="1570556955" sldId="711"/>
        </pc:sldMkLst>
      </pc:sldChg>
      <pc:sldChg chg="add del">
        <pc:chgData name="Henning Lange" userId="98112751d2bd8183" providerId="LiveId" clId="{A200075C-2580-4703-954D-8D85CC909C90}" dt="2023-09-24T09:57:05.849" v="25950"/>
        <pc:sldMkLst>
          <pc:docMk/>
          <pc:sldMk cId="2361286155" sldId="711"/>
        </pc:sldMkLst>
      </pc:sldChg>
      <pc:sldChg chg="add del">
        <pc:chgData name="Henning Lange" userId="98112751d2bd8183" providerId="LiveId" clId="{A200075C-2580-4703-954D-8D85CC909C90}" dt="2023-09-24T09:56:48.450" v="25948"/>
        <pc:sldMkLst>
          <pc:docMk/>
          <pc:sldMk cId="494572704" sldId="712"/>
        </pc:sldMkLst>
      </pc:sldChg>
      <pc:sldChg chg="add del">
        <pc:chgData name="Henning Lange" userId="98112751d2bd8183" providerId="LiveId" clId="{A200075C-2580-4703-954D-8D85CC909C90}" dt="2023-09-24T09:57:05.849" v="25950"/>
        <pc:sldMkLst>
          <pc:docMk/>
          <pc:sldMk cId="2630821987" sldId="712"/>
        </pc:sldMkLst>
      </pc:sldChg>
      <pc:sldChg chg="add del">
        <pc:chgData name="Henning Lange" userId="98112751d2bd8183" providerId="LiveId" clId="{A200075C-2580-4703-954D-8D85CC909C90}" dt="2023-09-24T09:57:05.849" v="25950"/>
        <pc:sldMkLst>
          <pc:docMk/>
          <pc:sldMk cId="1922440183" sldId="713"/>
        </pc:sldMkLst>
      </pc:sldChg>
      <pc:sldChg chg="add del">
        <pc:chgData name="Henning Lange" userId="98112751d2bd8183" providerId="LiveId" clId="{A200075C-2580-4703-954D-8D85CC909C90}" dt="2023-09-24T09:56:48.450" v="25948"/>
        <pc:sldMkLst>
          <pc:docMk/>
          <pc:sldMk cId="2721971040" sldId="713"/>
        </pc:sldMkLst>
      </pc:sldChg>
      <pc:sldChg chg="add del">
        <pc:chgData name="Henning Lange" userId="98112751d2bd8183" providerId="LiveId" clId="{A200075C-2580-4703-954D-8D85CC909C90}" dt="2023-09-24T09:56:48.450" v="25948"/>
        <pc:sldMkLst>
          <pc:docMk/>
          <pc:sldMk cId="2540469731" sldId="714"/>
        </pc:sldMkLst>
      </pc:sldChg>
      <pc:sldChg chg="add del">
        <pc:chgData name="Henning Lange" userId="98112751d2bd8183" providerId="LiveId" clId="{A200075C-2580-4703-954D-8D85CC909C90}" dt="2023-09-24T09:57:05.849" v="25950"/>
        <pc:sldMkLst>
          <pc:docMk/>
          <pc:sldMk cId="3991234205" sldId="714"/>
        </pc:sldMkLst>
      </pc:sldChg>
      <pc:sldChg chg="add del">
        <pc:chgData name="Henning Lange" userId="98112751d2bd8183" providerId="LiveId" clId="{A200075C-2580-4703-954D-8D85CC909C90}" dt="2023-09-24T09:57:05.849" v="25950"/>
        <pc:sldMkLst>
          <pc:docMk/>
          <pc:sldMk cId="3402110343" sldId="715"/>
        </pc:sldMkLst>
      </pc:sldChg>
      <pc:sldChg chg="add del">
        <pc:chgData name="Henning Lange" userId="98112751d2bd8183" providerId="LiveId" clId="{A200075C-2580-4703-954D-8D85CC909C90}" dt="2023-09-24T09:56:48.450" v="25948"/>
        <pc:sldMkLst>
          <pc:docMk/>
          <pc:sldMk cId="3997093146" sldId="715"/>
        </pc:sldMkLst>
      </pc:sldChg>
      <pc:sldChg chg="add del">
        <pc:chgData name="Henning Lange" userId="98112751d2bd8183" providerId="LiveId" clId="{A200075C-2580-4703-954D-8D85CC909C90}" dt="2023-09-24T09:56:48.450" v="25948"/>
        <pc:sldMkLst>
          <pc:docMk/>
          <pc:sldMk cId="722909960" sldId="716"/>
        </pc:sldMkLst>
      </pc:sldChg>
      <pc:sldChg chg="add del">
        <pc:chgData name="Henning Lange" userId="98112751d2bd8183" providerId="LiveId" clId="{A200075C-2580-4703-954D-8D85CC909C90}" dt="2023-09-24T09:57:05.849" v="25950"/>
        <pc:sldMkLst>
          <pc:docMk/>
          <pc:sldMk cId="3590604456" sldId="716"/>
        </pc:sldMkLst>
      </pc:sldChg>
      <pc:sldChg chg="add del">
        <pc:chgData name="Henning Lange" userId="98112751d2bd8183" providerId="LiveId" clId="{A200075C-2580-4703-954D-8D85CC909C90}" dt="2023-09-24T09:56:48.450" v="25948"/>
        <pc:sldMkLst>
          <pc:docMk/>
          <pc:sldMk cId="1585428164" sldId="717"/>
        </pc:sldMkLst>
      </pc:sldChg>
      <pc:sldChg chg="add del">
        <pc:chgData name="Henning Lange" userId="98112751d2bd8183" providerId="LiveId" clId="{A200075C-2580-4703-954D-8D85CC909C90}" dt="2023-09-24T09:57:05.849" v="25950"/>
        <pc:sldMkLst>
          <pc:docMk/>
          <pc:sldMk cId="4073985415" sldId="717"/>
        </pc:sldMkLst>
      </pc:sldChg>
      <pc:sldChg chg="add del">
        <pc:chgData name="Henning Lange" userId="98112751d2bd8183" providerId="LiveId" clId="{A200075C-2580-4703-954D-8D85CC909C90}" dt="2023-09-24T09:56:48.450" v="25948"/>
        <pc:sldMkLst>
          <pc:docMk/>
          <pc:sldMk cId="2183854087" sldId="718"/>
        </pc:sldMkLst>
      </pc:sldChg>
      <pc:sldChg chg="add del">
        <pc:chgData name="Henning Lange" userId="98112751d2bd8183" providerId="LiveId" clId="{A200075C-2580-4703-954D-8D85CC909C90}" dt="2023-09-24T09:57:05.849" v="25950"/>
        <pc:sldMkLst>
          <pc:docMk/>
          <pc:sldMk cId="3243470111" sldId="718"/>
        </pc:sldMkLst>
      </pc:sldChg>
      <pc:sldChg chg="add del">
        <pc:chgData name="Henning Lange" userId="98112751d2bd8183" providerId="LiveId" clId="{A200075C-2580-4703-954D-8D85CC909C90}" dt="2023-09-24T09:57:05.849" v="25950"/>
        <pc:sldMkLst>
          <pc:docMk/>
          <pc:sldMk cId="3128739963" sldId="719"/>
        </pc:sldMkLst>
      </pc:sldChg>
      <pc:sldChg chg="add del">
        <pc:chgData name="Henning Lange" userId="98112751d2bd8183" providerId="LiveId" clId="{A200075C-2580-4703-954D-8D85CC909C90}" dt="2023-09-24T09:56:48.450" v="25948"/>
        <pc:sldMkLst>
          <pc:docMk/>
          <pc:sldMk cId="3425742674" sldId="719"/>
        </pc:sldMkLst>
      </pc:sldChg>
      <pc:sldChg chg="add del">
        <pc:chgData name="Henning Lange" userId="98112751d2bd8183" providerId="LiveId" clId="{A200075C-2580-4703-954D-8D85CC909C90}" dt="2023-09-24T09:56:48.450" v="25948"/>
        <pc:sldMkLst>
          <pc:docMk/>
          <pc:sldMk cId="441658222" sldId="720"/>
        </pc:sldMkLst>
      </pc:sldChg>
      <pc:sldChg chg="add del">
        <pc:chgData name="Henning Lange" userId="98112751d2bd8183" providerId="LiveId" clId="{A200075C-2580-4703-954D-8D85CC909C90}" dt="2023-09-24T09:57:05.849" v="25950"/>
        <pc:sldMkLst>
          <pc:docMk/>
          <pc:sldMk cId="2547122288" sldId="720"/>
        </pc:sldMkLst>
      </pc:sldChg>
      <pc:sldChg chg="add del">
        <pc:chgData name="Henning Lange" userId="98112751d2bd8183" providerId="LiveId" clId="{A200075C-2580-4703-954D-8D85CC909C90}" dt="2023-09-24T09:56:48.450" v="25948"/>
        <pc:sldMkLst>
          <pc:docMk/>
          <pc:sldMk cId="2870416421" sldId="721"/>
        </pc:sldMkLst>
      </pc:sldChg>
      <pc:sldChg chg="add del">
        <pc:chgData name="Henning Lange" userId="98112751d2bd8183" providerId="LiveId" clId="{A200075C-2580-4703-954D-8D85CC909C90}" dt="2023-09-24T09:57:05.849" v="25950"/>
        <pc:sldMkLst>
          <pc:docMk/>
          <pc:sldMk cId="3099147254" sldId="721"/>
        </pc:sldMkLst>
      </pc:sldChg>
      <pc:sldChg chg="add del">
        <pc:chgData name="Henning Lange" userId="98112751d2bd8183" providerId="LiveId" clId="{A200075C-2580-4703-954D-8D85CC909C90}" dt="2023-09-24T09:56:48.450" v="25948"/>
        <pc:sldMkLst>
          <pc:docMk/>
          <pc:sldMk cId="310126325" sldId="722"/>
        </pc:sldMkLst>
      </pc:sldChg>
      <pc:sldChg chg="add del">
        <pc:chgData name="Henning Lange" userId="98112751d2bd8183" providerId="LiveId" clId="{A200075C-2580-4703-954D-8D85CC909C90}" dt="2023-09-24T09:57:05.849" v="25950"/>
        <pc:sldMkLst>
          <pc:docMk/>
          <pc:sldMk cId="4245059944" sldId="722"/>
        </pc:sldMkLst>
      </pc:sldChg>
      <pc:sldChg chg="add del">
        <pc:chgData name="Henning Lange" userId="98112751d2bd8183" providerId="LiveId" clId="{A200075C-2580-4703-954D-8D85CC909C90}" dt="2023-09-24T09:56:48.450" v="25948"/>
        <pc:sldMkLst>
          <pc:docMk/>
          <pc:sldMk cId="859906804" sldId="723"/>
        </pc:sldMkLst>
      </pc:sldChg>
      <pc:sldChg chg="add del">
        <pc:chgData name="Henning Lange" userId="98112751d2bd8183" providerId="LiveId" clId="{A200075C-2580-4703-954D-8D85CC909C90}" dt="2023-09-24T09:57:05.849" v="25950"/>
        <pc:sldMkLst>
          <pc:docMk/>
          <pc:sldMk cId="3916727095" sldId="723"/>
        </pc:sldMkLst>
      </pc:sldChg>
      <pc:sldChg chg="add del">
        <pc:chgData name="Henning Lange" userId="98112751d2bd8183" providerId="LiveId" clId="{A200075C-2580-4703-954D-8D85CC909C90}" dt="2023-09-24T09:56:48.450" v="25948"/>
        <pc:sldMkLst>
          <pc:docMk/>
          <pc:sldMk cId="741258675" sldId="724"/>
        </pc:sldMkLst>
      </pc:sldChg>
      <pc:sldChg chg="add del">
        <pc:chgData name="Henning Lange" userId="98112751d2bd8183" providerId="LiveId" clId="{A200075C-2580-4703-954D-8D85CC909C90}" dt="2023-09-24T09:57:05.849" v="25950"/>
        <pc:sldMkLst>
          <pc:docMk/>
          <pc:sldMk cId="3075158574" sldId="724"/>
        </pc:sldMkLst>
      </pc:sldChg>
      <pc:sldChg chg="add del">
        <pc:chgData name="Henning Lange" userId="98112751d2bd8183" providerId="LiveId" clId="{A200075C-2580-4703-954D-8D85CC909C90}" dt="2023-09-24T09:57:05.849" v="25950"/>
        <pc:sldMkLst>
          <pc:docMk/>
          <pc:sldMk cId="1656851724" sldId="725"/>
        </pc:sldMkLst>
      </pc:sldChg>
      <pc:sldChg chg="add del">
        <pc:chgData name="Henning Lange" userId="98112751d2bd8183" providerId="LiveId" clId="{A200075C-2580-4703-954D-8D85CC909C90}" dt="2023-09-24T09:56:48.450" v="25948"/>
        <pc:sldMkLst>
          <pc:docMk/>
          <pc:sldMk cId="3642839455" sldId="725"/>
        </pc:sldMkLst>
      </pc:sldChg>
      <pc:sldChg chg="add del">
        <pc:chgData name="Henning Lange" userId="98112751d2bd8183" providerId="LiveId" clId="{A200075C-2580-4703-954D-8D85CC909C90}" dt="2023-09-24T09:57:05.849" v="25950"/>
        <pc:sldMkLst>
          <pc:docMk/>
          <pc:sldMk cId="9263138" sldId="726"/>
        </pc:sldMkLst>
      </pc:sldChg>
      <pc:sldChg chg="add del">
        <pc:chgData name="Henning Lange" userId="98112751d2bd8183" providerId="LiveId" clId="{A200075C-2580-4703-954D-8D85CC909C90}" dt="2023-09-24T09:56:48.450" v="25948"/>
        <pc:sldMkLst>
          <pc:docMk/>
          <pc:sldMk cId="3642109244" sldId="726"/>
        </pc:sldMkLst>
      </pc:sldChg>
      <pc:sldChg chg="add del">
        <pc:chgData name="Henning Lange" userId="98112751d2bd8183" providerId="LiveId" clId="{A200075C-2580-4703-954D-8D85CC909C90}" dt="2023-09-24T09:57:05.849" v="25950"/>
        <pc:sldMkLst>
          <pc:docMk/>
          <pc:sldMk cId="1370786153" sldId="727"/>
        </pc:sldMkLst>
      </pc:sldChg>
      <pc:sldChg chg="add del">
        <pc:chgData name="Henning Lange" userId="98112751d2bd8183" providerId="LiveId" clId="{A200075C-2580-4703-954D-8D85CC909C90}" dt="2023-09-24T09:56:48.450" v="25948"/>
        <pc:sldMkLst>
          <pc:docMk/>
          <pc:sldMk cId="3078952055" sldId="727"/>
        </pc:sldMkLst>
      </pc:sldChg>
      <pc:sldChg chg="add del">
        <pc:chgData name="Henning Lange" userId="98112751d2bd8183" providerId="LiveId" clId="{A200075C-2580-4703-954D-8D85CC909C90}" dt="2023-09-24T09:56:48.450" v="25948"/>
        <pc:sldMkLst>
          <pc:docMk/>
          <pc:sldMk cId="725952427" sldId="728"/>
        </pc:sldMkLst>
      </pc:sldChg>
      <pc:sldChg chg="add del">
        <pc:chgData name="Henning Lange" userId="98112751d2bd8183" providerId="LiveId" clId="{A200075C-2580-4703-954D-8D85CC909C90}" dt="2023-09-24T09:57:05.849" v="25950"/>
        <pc:sldMkLst>
          <pc:docMk/>
          <pc:sldMk cId="1484343243" sldId="728"/>
        </pc:sldMkLst>
      </pc:sldChg>
      <pc:sldChg chg="add del">
        <pc:chgData name="Henning Lange" userId="98112751d2bd8183" providerId="LiveId" clId="{A200075C-2580-4703-954D-8D85CC909C90}" dt="2023-09-24T09:57:05.849" v="25950"/>
        <pc:sldMkLst>
          <pc:docMk/>
          <pc:sldMk cId="2085109233" sldId="729"/>
        </pc:sldMkLst>
      </pc:sldChg>
      <pc:sldChg chg="add del">
        <pc:chgData name="Henning Lange" userId="98112751d2bd8183" providerId="LiveId" clId="{A200075C-2580-4703-954D-8D85CC909C90}" dt="2023-09-24T09:56:48.450" v="25948"/>
        <pc:sldMkLst>
          <pc:docMk/>
          <pc:sldMk cId="3247166781" sldId="729"/>
        </pc:sldMkLst>
      </pc:sldChg>
      <pc:sldChg chg="add del">
        <pc:chgData name="Henning Lange" userId="98112751d2bd8183" providerId="LiveId" clId="{A200075C-2580-4703-954D-8D85CC909C90}" dt="2023-09-24T09:56:48.450" v="25948"/>
        <pc:sldMkLst>
          <pc:docMk/>
          <pc:sldMk cId="128130356" sldId="730"/>
        </pc:sldMkLst>
      </pc:sldChg>
      <pc:sldChg chg="add del">
        <pc:chgData name="Henning Lange" userId="98112751d2bd8183" providerId="LiveId" clId="{A200075C-2580-4703-954D-8D85CC909C90}" dt="2023-09-24T09:57:05.849" v="25950"/>
        <pc:sldMkLst>
          <pc:docMk/>
          <pc:sldMk cId="3661241866" sldId="730"/>
        </pc:sldMkLst>
      </pc:sldChg>
      <pc:sldChg chg="add del">
        <pc:chgData name="Henning Lange" userId="98112751d2bd8183" providerId="LiveId" clId="{A200075C-2580-4703-954D-8D85CC909C90}" dt="2023-09-24T09:57:05.849" v="25950"/>
        <pc:sldMkLst>
          <pc:docMk/>
          <pc:sldMk cId="2497159859" sldId="731"/>
        </pc:sldMkLst>
      </pc:sldChg>
      <pc:sldChg chg="add del">
        <pc:chgData name="Henning Lange" userId="98112751d2bd8183" providerId="LiveId" clId="{A200075C-2580-4703-954D-8D85CC909C90}" dt="2023-09-24T09:56:48.450" v="25948"/>
        <pc:sldMkLst>
          <pc:docMk/>
          <pc:sldMk cId="3298668938" sldId="731"/>
        </pc:sldMkLst>
      </pc:sldChg>
      <pc:sldChg chg="add del">
        <pc:chgData name="Henning Lange" userId="98112751d2bd8183" providerId="LiveId" clId="{A200075C-2580-4703-954D-8D85CC909C90}" dt="2023-09-24T09:56:48.450" v="25948"/>
        <pc:sldMkLst>
          <pc:docMk/>
          <pc:sldMk cId="1688185017" sldId="732"/>
        </pc:sldMkLst>
      </pc:sldChg>
      <pc:sldChg chg="add del">
        <pc:chgData name="Henning Lange" userId="98112751d2bd8183" providerId="LiveId" clId="{A200075C-2580-4703-954D-8D85CC909C90}" dt="2023-09-24T09:57:05.849" v="25950"/>
        <pc:sldMkLst>
          <pc:docMk/>
          <pc:sldMk cId="2986690550" sldId="732"/>
        </pc:sldMkLst>
      </pc:sldChg>
      <pc:sldChg chg="add del">
        <pc:chgData name="Henning Lange" userId="98112751d2bd8183" providerId="LiveId" clId="{A200075C-2580-4703-954D-8D85CC909C90}" dt="2023-09-24T09:56:48.450" v="25948"/>
        <pc:sldMkLst>
          <pc:docMk/>
          <pc:sldMk cId="315071238" sldId="733"/>
        </pc:sldMkLst>
      </pc:sldChg>
      <pc:sldChg chg="add del">
        <pc:chgData name="Henning Lange" userId="98112751d2bd8183" providerId="LiveId" clId="{A200075C-2580-4703-954D-8D85CC909C90}" dt="2023-09-24T09:57:05.849" v="25950"/>
        <pc:sldMkLst>
          <pc:docMk/>
          <pc:sldMk cId="4034965486" sldId="733"/>
        </pc:sldMkLst>
      </pc:sldChg>
      <pc:sldChg chg="add del">
        <pc:chgData name="Henning Lange" userId="98112751d2bd8183" providerId="LiveId" clId="{A200075C-2580-4703-954D-8D85CC909C90}" dt="2023-09-24T09:57:05.849" v="25950"/>
        <pc:sldMkLst>
          <pc:docMk/>
          <pc:sldMk cId="130003268" sldId="734"/>
        </pc:sldMkLst>
      </pc:sldChg>
      <pc:sldChg chg="add del">
        <pc:chgData name="Henning Lange" userId="98112751d2bd8183" providerId="LiveId" clId="{A200075C-2580-4703-954D-8D85CC909C90}" dt="2023-09-24T09:56:48.450" v="25948"/>
        <pc:sldMkLst>
          <pc:docMk/>
          <pc:sldMk cId="2746100478" sldId="734"/>
        </pc:sldMkLst>
      </pc:sldChg>
      <pc:sldChg chg="add del">
        <pc:chgData name="Henning Lange" userId="98112751d2bd8183" providerId="LiveId" clId="{A200075C-2580-4703-954D-8D85CC909C90}" dt="2023-09-24T09:56:48.450" v="25948"/>
        <pc:sldMkLst>
          <pc:docMk/>
          <pc:sldMk cId="1131103887" sldId="735"/>
        </pc:sldMkLst>
      </pc:sldChg>
      <pc:sldChg chg="add del">
        <pc:chgData name="Henning Lange" userId="98112751d2bd8183" providerId="LiveId" clId="{A200075C-2580-4703-954D-8D85CC909C90}" dt="2023-09-24T09:57:05.849" v="25950"/>
        <pc:sldMkLst>
          <pc:docMk/>
          <pc:sldMk cId="3190603536" sldId="735"/>
        </pc:sldMkLst>
      </pc:sldChg>
      <pc:sldChg chg="add del">
        <pc:chgData name="Henning Lange" userId="98112751d2bd8183" providerId="LiveId" clId="{A200075C-2580-4703-954D-8D85CC909C90}" dt="2023-09-24T09:57:05.849" v="25950"/>
        <pc:sldMkLst>
          <pc:docMk/>
          <pc:sldMk cId="496371207" sldId="736"/>
        </pc:sldMkLst>
      </pc:sldChg>
      <pc:sldChg chg="add del">
        <pc:chgData name="Henning Lange" userId="98112751d2bd8183" providerId="LiveId" clId="{A200075C-2580-4703-954D-8D85CC909C90}" dt="2023-09-24T09:56:48.450" v="25948"/>
        <pc:sldMkLst>
          <pc:docMk/>
          <pc:sldMk cId="1074955310" sldId="736"/>
        </pc:sldMkLst>
      </pc:sldChg>
      <pc:sldChg chg="add del">
        <pc:chgData name="Henning Lange" userId="98112751d2bd8183" providerId="LiveId" clId="{A200075C-2580-4703-954D-8D85CC909C90}" dt="2023-09-24T09:57:05.849" v="25950"/>
        <pc:sldMkLst>
          <pc:docMk/>
          <pc:sldMk cId="612753931" sldId="737"/>
        </pc:sldMkLst>
      </pc:sldChg>
      <pc:sldChg chg="add del">
        <pc:chgData name="Henning Lange" userId="98112751d2bd8183" providerId="LiveId" clId="{A200075C-2580-4703-954D-8D85CC909C90}" dt="2023-09-24T09:56:48.450" v="25948"/>
        <pc:sldMkLst>
          <pc:docMk/>
          <pc:sldMk cId="2583632053" sldId="737"/>
        </pc:sldMkLst>
      </pc:sldChg>
      <pc:sldChg chg="add del">
        <pc:chgData name="Henning Lange" userId="98112751d2bd8183" providerId="LiveId" clId="{A200075C-2580-4703-954D-8D85CC909C90}" dt="2023-09-24T09:56:48.450" v="25948"/>
        <pc:sldMkLst>
          <pc:docMk/>
          <pc:sldMk cId="1253645566" sldId="738"/>
        </pc:sldMkLst>
      </pc:sldChg>
      <pc:sldChg chg="add del">
        <pc:chgData name="Henning Lange" userId="98112751d2bd8183" providerId="LiveId" clId="{A200075C-2580-4703-954D-8D85CC909C90}" dt="2023-09-24T09:57:05.849" v="25950"/>
        <pc:sldMkLst>
          <pc:docMk/>
          <pc:sldMk cId="1840666192" sldId="738"/>
        </pc:sldMkLst>
      </pc:sldChg>
      <pc:sldChg chg="add del">
        <pc:chgData name="Henning Lange" userId="98112751d2bd8183" providerId="LiveId" clId="{A200075C-2580-4703-954D-8D85CC909C90}" dt="2023-09-24T09:56:48.450" v="25948"/>
        <pc:sldMkLst>
          <pc:docMk/>
          <pc:sldMk cId="2829102532" sldId="739"/>
        </pc:sldMkLst>
      </pc:sldChg>
      <pc:sldChg chg="add del">
        <pc:chgData name="Henning Lange" userId="98112751d2bd8183" providerId="LiveId" clId="{A200075C-2580-4703-954D-8D85CC909C90}" dt="2023-09-24T09:57:05.849" v="25950"/>
        <pc:sldMkLst>
          <pc:docMk/>
          <pc:sldMk cId="2906337383" sldId="739"/>
        </pc:sldMkLst>
      </pc:sldChg>
      <pc:sldChg chg="add del">
        <pc:chgData name="Henning Lange" userId="98112751d2bd8183" providerId="LiveId" clId="{A200075C-2580-4703-954D-8D85CC909C90}" dt="2023-09-24T09:57:05.849" v="25950"/>
        <pc:sldMkLst>
          <pc:docMk/>
          <pc:sldMk cId="795318086" sldId="740"/>
        </pc:sldMkLst>
      </pc:sldChg>
      <pc:sldChg chg="add del">
        <pc:chgData name="Henning Lange" userId="98112751d2bd8183" providerId="LiveId" clId="{A200075C-2580-4703-954D-8D85CC909C90}" dt="2023-09-24T09:56:48.450" v="25948"/>
        <pc:sldMkLst>
          <pc:docMk/>
          <pc:sldMk cId="1054057379" sldId="740"/>
        </pc:sldMkLst>
      </pc:sldChg>
      <pc:sldChg chg="add del">
        <pc:chgData name="Henning Lange" userId="98112751d2bd8183" providerId="LiveId" clId="{A200075C-2580-4703-954D-8D85CC909C90}" dt="2023-09-24T09:57:05.849" v="25950"/>
        <pc:sldMkLst>
          <pc:docMk/>
          <pc:sldMk cId="939123550" sldId="741"/>
        </pc:sldMkLst>
      </pc:sldChg>
      <pc:sldChg chg="add del">
        <pc:chgData name="Henning Lange" userId="98112751d2bd8183" providerId="LiveId" clId="{A200075C-2580-4703-954D-8D85CC909C90}" dt="2023-09-24T09:56:48.450" v="25948"/>
        <pc:sldMkLst>
          <pc:docMk/>
          <pc:sldMk cId="3657616821" sldId="741"/>
        </pc:sldMkLst>
      </pc:sldChg>
      <pc:sldChg chg="add del">
        <pc:chgData name="Henning Lange" userId="98112751d2bd8183" providerId="LiveId" clId="{A200075C-2580-4703-954D-8D85CC909C90}" dt="2023-09-24T09:56:48.450" v="25948"/>
        <pc:sldMkLst>
          <pc:docMk/>
          <pc:sldMk cId="1881714387" sldId="742"/>
        </pc:sldMkLst>
      </pc:sldChg>
      <pc:sldChg chg="add del">
        <pc:chgData name="Henning Lange" userId="98112751d2bd8183" providerId="LiveId" clId="{A200075C-2580-4703-954D-8D85CC909C90}" dt="2023-09-24T09:57:05.849" v="25950"/>
        <pc:sldMkLst>
          <pc:docMk/>
          <pc:sldMk cId="3936739591" sldId="742"/>
        </pc:sldMkLst>
      </pc:sldChg>
      <pc:sldChg chg="add del">
        <pc:chgData name="Henning Lange" userId="98112751d2bd8183" providerId="LiveId" clId="{A200075C-2580-4703-954D-8D85CC909C90}" dt="2023-09-24T09:57:05.849" v="25950"/>
        <pc:sldMkLst>
          <pc:docMk/>
          <pc:sldMk cId="944107933" sldId="743"/>
        </pc:sldMkLst>
      </pc:sldChg>
      <pc:sldChg chg="add del">
        <pc:chgData name="Henning Lange" userId="98112751d2bd8183" providerId="LiveId" clId="{A200075C-2580-4703-954D-8D85CC909C90}" dt="2023-09-24T09:56:48.450" v="25948"/>
        <pc:sldMkLst>
          <pc:docMk/>
          <pc:sldMk cId="4053836407" sldId="743"/>
        </pc:sldMkLst>
      </pc:sldChg>
      <pc:sldChg chg="add del">
        <pc:chgData name="Henning Lange" userId="98112751d2bd8183" providerId="LiveId" clId="{A200075C-2580-4703-954D-8D85CC909C90}" dt="2023-09-24T09:56:48.450" v="25948"/>
        <pc:sldMkLst>
          <pc:docMk/>
          <pc:sldMk cId="1900894496" sldId="744"/>
        </pc:sldMkLst>
      </pc:sldChg>
      <pc:sldChg chg="add del">
        <pc:chgData name="Henning Lange" userId="98112751d2bd8183" providerId="LiveId" clId="{A200075C-2580-4703-954D-8D85CC909C90}" dt="2023-09-24T09:57:05.849" v="25950"/>
        <pc:sldMkLst>
          <pc:docMk/>
          <pc:sldMk cId="2717379084" sldId="744"/>
        </pc:sldMkLst>
      </pc:sldChg>
      <pc:sldChg chg="add del">
        <pc:chgData name="Henning Lange" userId="98112751d2bd8183" providerId="LiveId" clId="{A200075C-2580-4703-954D-8D85CC909C90}" dt="2023-09-24T09:57:05.849" v="25950"/>
        <pc:sldMkLst>
          <pc:docMk/>
          <pc:sldMk cId="2076239312" sldId="745"/>
        </pc:sldMkLst>
      </pc:sldChg>
      <pc:sldChg chg="add del">
        <pc:chgData name="Henning Lange" userId="98112751d2bd8183" providerId="LiveId" clId="{A200075C-2580-4703-954D-8D85CC909C90}" dt="2023-09-24T09:56:48.450" v="25948"/>
        <pc:sldMkLst>
          <pc:docMk/>
          <pc:sldMk cId="3917862889" sldId="745"/>
        </pc:sldMkLst>
      </pc:sldChg>
      <pc:sldChg chg="add del">
        <pc:chgData name="Henning Lange" userId="98112751d2bd8183" providerId="LiveId" clId="{A200075C-2580-4703-954D-8D85CC909C90}" dt="2023-09-24T09:56:48.450" v="25948"/>
        <pc:sldMkLst>
          <pc:docMk/>
          <pc:sldMk cId="986459161" sldId="746"/>
        </pc:sldMkLst>
      </pc:sldChg>
      <pc:sldChg chg="add del">
        <pc:chgData name="Henning Lange" userId="98112751d2bd8183" providerId="LiveId" clId="{A200075C-2580-4703-954D-8D85CC909C90}" dt="2023-09-24T09:57:05.849" v="25950"/>
        <pc:sldMkLst>
          <pc:docMk/>
          <pc:sldMk cId="1635376291" sldId="746"/>
        </pc:sldMkLst>
      </pc:sldChg>
      <pc:sldChg chg="add del">
        <pc:chgData name="Henning Lange" userId="98112751d2bd8183" providerId="LiveId" clId="{A200075C-2580-4703-954D-8D85CC909C90}" dt="2023-09-24T09:57:05.849" v="25950"/>
        <pc:sldMkLst>
          <pc:docMk/>
          <pc:sldMk cId="1731913242" sldId="747"/>
        </pc:sldMkLst>
      </pc:sldChg>
      <pc:sldChg chg="add del">
        <pc:chgData name="Henning Lange" userId="98112751d2bd8183" providerId="LiveId" clId="{A200075C-2580-4703-954D-8D85CC909C90}" dt="2023-09-24T09:56:48.450" v="25948"/>
        <pc:sldMkLst>
          <pc:docMk/>
          <pc:sldMk cId="2375119585" sldId="747"/>
        </pc:sldMkLst>
      </pc:sldChg>
      <pc:sldChg chg="add del">
        <pc:chgData name="Henning Lange" userId="98112751d2bd8183" providerId="LiveId" clId="{A200075C-2580-4703-954D-8D85CC909C90}" dt="2023-09-24T09:56:48.450" v="25948"/>
        <pc:sldMkLst>
          <pc:docMk/>
          <pc:sldMk cId="622730519" sldId="748"/>
        </pc:sldMkLst>
      </pc:sldChg>
      <pc:sldChg chg="add del">
        <pc:chgData name="Henning Lange" userId="98112751d2bd8183" providerId="LiveId" clId="{A200075C-2580-4703-954D-8D85CC909C90}" dt="2023-09-24T09:57:05.849" v="25950"/>
        <pc:sldMkLst>
          <pc:docMk/>
          <pc:sldMk cId="3878765149" sldId="748"/>
        </pc:sldMkLst>
      </pc:sldChg>
      <pc:sldChg chg="add del">
        <pc:chgData name="Henning Lange" userId="98112751d2bd8183" providerId="LiveId" clId="{A200075C-2580-4703-954D-8D85CC909C90}" dt="2023-09-24T09:57:05.849" v="25950"/>
        <pc:sldMkLst>
          <pc:docMk/>
          <pc:sldMk cId="2289890586" sldId="749"/>
        </pc:sldMkLst>
      </pc:sldChg>
      <pc:sldChg chg="add del">
        <pc:chgData name="Henning Lange" userId="98112751d2bd8183" providerId="LiveId" clId="{A200075C-2580-4703-954D-8D85CC909C90}" dt="2023-09-24T09:56:48.450" v="25948"/>
        <pc:sldMkLst>
          <pc:docMk/>
          <pc:sldMk cId="2457380815" sldId="749"/>
        </pc:sldMkLst>
      </pc:sldChg>
      <pc:sldChg chg="add del">
        <pc:chgData name="Henning Lange" userId="98112751d2bd8183" providerId="LiveId" clId="{A200075C-2580-4703-954D-8D85CC909C90}" dt="2023-09-24T09:57:05.849" v="25950"/>
        <pc:sldMkLst>
          <pc:docMk/>
          <pc:sldMk cId="750617280" sldId="750"/>
        </pc:sldMkLst>
      </pc:sldChg>
      <pc:sldChg chg="add del">
        <pc:chgData name="Henning Lange" userId="98112751d2bd8183" providerId="LiveId" clId="{A200075C-2580-4703-954D-8D85CC909C90}" dt="2023-09-24T09:56:48.450" v="25948"/>
        <pc:sldMkLst>
          <pc:docMk/>
          <pc:sldMk cId="2281985346" sldId="750"/>
        </pc:sldMkLst>
      </pc:sldChg>
      <pc:sldChg chg="add del">
        <pc:chgData name="Henning Lange" userId="98112751d2bd8183" providerId="LiveId" clId="{A200075C-2580-4703-954D-8D85CC909C90}" dt="2023-09-24T09:56:48.450" v="25948"/>
        <pc:sldMkLst>
          <pc:docMk/>
          <pc:sldMk cId="463161906" sldId="751"/>
        </pc:sldMkLst>
      </pc:sldChg>
      <pc:sldChg chg="add del">
        <pc:chgData name="Henning Lange" userId="98112751d2bd8183" providerId="LiveId" clId="{A200075C-2580-4703-954D-8D85CC909C90}" dt="2023-09-24T09:57:05.849" v="25950"/>
        <pc:sldMkLst>
          <pc:docMk/>
          <pc:sldMk cId="3466607579" sldId="751"/>
        </pc:sldMkLst>
      </pc:sldChg>
      <pc:sldChg chg="add del">
        <pc:chgData name="Henning Lange" userId="98112751d2bd8183" providerId="LiveId" clId="{A200075C-2580-4703-954D-8D85CC909C90}" dt="2023-09-24T09:57:05.849" v="25950"/>
        <pc:sldMkLst>
          <pc:docMk/>
          <pc:sldMk cId="2520983416" sldId="752"/>
        </pc:sldMkLst>
      </pc:sldChg>
      <pc:sldChg chg="add del">
        <pc:chgData name="Henning Lange" userId="98112751d2bd8183" providerId="LiveId" clId="{A200075C-2580-4703-954D-8D85CC909C90}" dt="2023-09-24T09:56:48.450" v="25948"/>
        <pc:sldMkLst>
          <pc:docMk/>
          <pc:sldMk cId="3792472203" sldId="752"/>
        </pc:sldMkLst>
      </pc:sldChg>
      <pc:sldChg chg="add del">
        <pc:chgData name="Henning Lange" userId="98112751d2bd8183" providerId="LiveId" clId="{A200075C-2580-4703-954D-8D85CC909C90}" dt="2023-09-24T09:57:05.849" v="25950"/>
        <pc:sldMkLst>
          <pc:docMk/>
          <pc:sldMk cId="1674162753" sldId="753"/>
        </pc:sldMkLst>
      </pc:sldChg>
      <pc:sldChg chg="add del">
        <pc:chgData name="Henning Lange" userId="98112751d2bd8183" providerId="LiveId" clId="{A200075C-2580-4703-954D-8D85CC909C90}" dt="2023-09-24T09:56:48.450" v="25948"/>
        <pc:sldMkLst>
          <pc:docMk/>
          <pc:sldMk cId="3161773150" sldId="753"/>
        </pc:sldMkLst>
      </pc:sldChg>
      <pc:sldChg chg="add del">
        <pc:chgData name="Henning Lange" userId="98112751d2bd8183" providerId="LiveId" clId="{A200075C-2580-4703-954D-8D85CC909C90}" dt="2023-09-24T09:56:48.450" v="25948"/>
        <pc:sldMkLst>
          <pc:docMk/>
          <pc:sldMk cId="538682985" sldId="754"/>
        </pc:sldMkLst>
      </pc:sldChg>
      <pc:sldChg chg="add del">
        <pc:chgData name="Henning Lange" userId="98112751d2bd8183" providerId="LiveId" clId="{A200075C-2580-4703-954D-8D85CC909C90}" dt="2023-09-24T09:57:05.849" v="25950"/>
        <pc:sldMkLst>
          <pc:docMk/>
          <pc:sldMk cId="1308587768" sldId="754"/>
        </pc:sldMkLst>
      </pc:sldChg>
      <pc:sldChg chg="add del">
        <pc:chgData name="Henning Lange" userId="98112751d2bd8183" providerId="LiveId" clId="{A200075C-2580-4703-954D-8D85CC909C90}" dt="2023-09-24T09:57:05.849" v="25950"/>
        <pc:sldMkLst>
          <pc:docMk/>
          <pc:sldMk cId="671136590" sldId="755"/>
        </pc:sldMkLst>
      </pc:sldChg>
      <pc:sldChg chg="add del">
        <pc:chgData name="Henning Lange" userId="98112751d2bd8183" providerId="LiveId" clId="{A200075C-2580-4703-954D-8D85CC909C90}" dt="2023-09-24T09:56:48.450" v="25948"/>
        <pc:sldMkLst>
          <pc:docMk/>
          <pc:sldMk cId="2214668348" sldId="755"/>
        </pc:sldMkLst>
      </pc:sldChg>
      <pc:sldChg chg="add del">
        <pc:chgData name="Henning Lange" userId="98112751d2bd8183" providerId="LiveId" clId="{A200075C-2580-4703-954D-8D85CC909C90}" dt="2023-09-24T09:57:05.849" v="25950"/>
        <pc:sldMkLst>
          <pc:docMk/>
          <pc:sldMk cId="139757006" sldId="756"/>
        </pc:sldMkLst>
      </pc:sldChg>
      <pc:sldChg chg="add del">
        <pc:chgData name="Henning Lange" userId="98112751d2bd8183" providerId="LiveId" clId="{A200075C-2580-4703-954D-8D85CC909C90}" dt="2023-09-24T09:56:48.450" v="25948"/>
        <pc:sldMkLst>
          <pc:docMk/>
          <pc:sldMk cId="351934329" sldId="756"/>
        </pc:sldMkLst>
      </pc:sldChg>
      <pc:sldChg chg="add del">
        <pc:chgData name="Henning Lange" userId="98112751d2bd8183" providerId="LiveId" clId="{A200075C-2580-4703-954D-8D85CC909C90}" dt="2023-09-24T09:56:48.450" v="25948"/>
        <pc:sldMkLst>
          <pc:docMk/>
          <pc:sldMk cId="974856443" sldId="757"/>
        </pc:sldMkLst>
      </pc:sldChg>
      <pc:sldChg chg="add del">
        <pc:chgData name="Henning Lange" userId="98112751d2bd8183" providerId="LiveId" clId="{A200075C-2580-4703-954D-8D85CC909C90}" dt="2023-09-24T09:57:05.849" v="25950"/>
        <pc:sldMkLst>
          <pc:docMk/>
          <pc:sldMk cId="1233323099" sldId="757"/>
        </pc:sldMkLst>
      </pc:sldChg>
      <pc:sldChg chg="add del">
        <pc:chgData name="Henning Lange" userId="98112751d2bd8183" providerId="LiveId" clId="{A200075C-2580-4703-954D-8D85CC909C90}" dt="2023-09-24T09:56:48.450" v="25948"/>
        <pc:sldMkLst>
          <pc:docMk/>
          <pc:sldMk cId="1237770514" sldId="758"/>
        </pc:sldMkLst>
      </pc:sldChg>
      <pc:sldChg chg="add del">
        <pc:chgData name="Henning Lange" userId="98112751d2bd8183" providerId="LiveId" clId="{A200075C-2580-4703-954D-8D85CC909C90}" dt="2023-09-24T09:57:05.849" v="25950"/>
        <pc:sldMkLst>
          <pc:docMk/>
          <pc:sldMk cId="3147122129" sldId="758"/>
        </pc:sldMkLst>
      </pc:sldChg>
      <pc:sldChg chg="add del">
        <pc:chgData name="Henning Lange" userId="98112751d2bd8183" providerId="LiveId" clId="{A200075C-2580-4703-954D-8D85CC909C90}" dt="2023-09-24T09:56:48.450" v="25948"/>
        <pc:sldMkLst>
          <pc:docMk/>
          <pc:sldMk cId="548638457" sldId="759"/>
        </pc:sldMkLst>
      </pc:sldChg>
      <pc:sldChg chg="add del">
        <pc:chgData name="Henning Lange" userId="98112751d2bd8183" providerId="LiveId" clId="{A200075C-2580-4703-954D-8D85CC909C90}" dt="2023-09-24T09:57:05.849" v="25950"/>
        <pc:sldMkLst>
          <pc:docMk/>
          <pc:sldMk cId="2781273224" sldId="759"/>
        </pc:sldMkLst>
      </pc:sldChg>
      <pc:sldChg chg="add del">
        <pc:chgData name="Henning Lange" userId="98112751d2bd8183" providerId="LiveId" clId="{A200075C-2580-4703-954D-8D85CC909C90}" dt="2023-09-24T09:57:05.849" v="25950"/>
        <pc:sldMkLst>
          <pc:docMk/>
          <pc:sldMk cId="771779193" sldId="760"/>
        </pc:sldMkLst>
      </pc:sldChg>
      <pc:sldChg chg="add del">
        <pc:chgData name="Henning Lange" userId="98112751d2bd8183" providerId="LiveId" clId="{A200075C-2580-4703-954D-8D85CC909C90}" dt="2023-09-24T09:56:48.450" v="25948"/>
        <pc:sldMkLst>
          <pc:docMk/>
          <pc:sldMk cId="2079582268" sldId="760"/>
        </pc:sldMkLst>
      </pc:sldChg>
      <pc:sldChg chg="add del">
        <pc:chgData name="Henning Lange" userId="98112751d2bd8183" providerId="LiveId" clId="{A200075C-2580-4703-954D-8D85CC909C90}" dt="2023-09-24T09:57:05.849" v="25950"/>
        <pc:sldMkLst>
          <pc:docMk/>
          <pc:sldMk cId="456915888" sldId="761"/>
        </pc:sldMkLst>
      </pc:sldChg>
      <pc:sldChg chg="add del">
        <pc:chgData name="Henning Lange" userId="98112751d2bd8183" providerId="LiveId" clId="{A200075C-2580-4703-954D-8D85CC909C90}" dt="2023-09-24T09:56:48.450" v="25948"/>
        <pc:sldMkLst>
          <pc:docMk/>
          <pc:sldMk cId="546945708" sldId="761"/>
        </pc:sldMkLst>
      </pc:sldChg>
      <pc:sldChg chg="add del">
        <pc:chgData name="Henning Lange" userId="98112751d2bd8183" providerId="LiveId" clId="{A200075C-2580-4703-954D-8D85CC909C90}" dt="2023-09-24T09:57:05.849" v="25950"/>
        <pc:sldMkLst>
          <pc:docMk/>
          <pc:sldMk cId="1417314947" sldId="762"/>
        </pc:sldMkLst>
      </pc:sldChg>
      <pc:sldChg chg="add del">
        <pc:chgData name="Henning Lange" userId="98112751d2bd8183" providerId="LiveId" clId="{A200075C-2580-4703-954D-8D85CC909C90}" dt="2023-09-24T09:56:48.450" v="25948"/>
        <pc:sldMkLst>
          <pc:docMk/>
          <pc:sldMk cId="3822180403" sldId="762"/>
        </pc:sldMkLst>
      </pc:sldChg>
      <pc:sldChg chg="add del">
        <pc:chgData name="Henning Lange" userId="98112751d2bd8183" providerId="LiveId" clId="{A200075C-2580-4703-954D-8D85CC909C90}" dt="2023-09-24T09:57:05.849" v="25950"/>
        <pc:sldMkLst>
          <pc:docMk/>
          <pc:sldMk cId="12654864" sldId="763"/>
        </pc:sldMkLst>
      </pc:sldChg>
      <pc:sldChg chg="add del">
        <pc:chgData name="Henning Lange" userId="98112751d2bd8183" providerId="LiveId" clId="{A200075C-2580-4703-954D-8D85CC909C90}" dt="2023-09-24T09:56:48.450" v="25948"/>
        <pc:sldMkLst>
          <pc:docMk/>
          <pc:sldMk cId="2923173469" sldId="763"/>
        </pc:sldMkLst>
      </pc:sldChg>
      <pc:sldChg chg="add del">
        <pc:chgData name="Henning Lange" userId="98112751d2bd8183" providerId="LiveId" clId="{A200075C-2580-4703-954D-8D85CC909C90}" dt="2023-09-24T09:57:05.849" v="25950"/>
        <pc:sldMkLst>
          <pc:docMk/>
          <pc:sldMk cId="2394866708" sldId="764"/>
        </pc:sldMkLst>
      </pc:sldChg>
      <pc:sldChg chg="add del">
        <pc:chgData name="Henning Lange" userId="98112751d2bd8183" providerId="LiveId" clId="{A200075C-2580-4703-954D-8D85CC909C90}" dt="2023-09-24T09:56:48.450" v="25948"/>
        <pc:sldMkLst>
          <pc:docMk/>
          <pc:sldMk cId="4074524046" sldId="764"/>
        </pc:sldMkLst>
      </pc:sldChg>
      <pc:sldChg chg="add del">
        <pc:chgData name="Henning Lange" userId="98112751d2bd8183" providerId="LiveId" clId="{A200075C-2580-4703-954D-8D85CC909C90}" dt="2023-09-24T09:57:05.849" v="25950"/>
        <pc:sldMkLst>
          <pc:docMk/>
          <pc:sldMk cId="3503358752" sldId="765"/>
        </pc:sldMkLst>
      </pc:sldChg>
      <pc:sldChg chg="add del">
        <pc:chgData name="Henning Lange" userId="98112751d2bd8183" providerId="LiveId" clId="{A200075C-2580-4703-954D-8D85CC909C90}" dt="2023-09-24T09:56:48.450" v="25948"/>
        <pc:sldMkLst>
          <pc:docMk/>
          <pc:sldMk cId="4260795376" sldId="765"/>
        </pc:sldMkLst>
      </pc:sldChg>
      <pc:sldChg chg="add del">
        <pc:chgData name="Henning Lange" userId="98112751d2bd8183" providerId="LiveId" clId="{A200075C-2580-4703-954D-8D85CC909C90}" dt="2023-09-24T09:57:05.849" v="25950"/>
        <pc:sldMkLst>
          <pc:docMk/>
          <pc:sldMk cId="1523859556" sldId="766"/>
        </pc:sldMkLst>
      </pc:sldChg>
      <pc:sldChg chg="add del">
        <pc:chgData name="Henning Lange" userId="98112751d2bd8183" providerId="LiveId" clId="{A200075C-2580-4703-954D-8D85CC909C90}" dt="2023-09-24T09:56:48.450" v="25948"/>
        <pc:sldMkLst>
          <pc:docMk/>
          <pc:sldMk cId="4087417802" sldId="766"/>
        </pc:sldMkLst>
      </pc:sldChg>
      <pc:sldChg chg="add del">
        <pc:chgData name="Henning Lange" userId="98112751d2bd8183" providerId="LiveId" clId="{A200075C-2580-4703-954D-8D85CC909C90}" dt="2023-09-24T09:56:48.450" v="25948"/>
        <pc:sldMkLst>
          <pc:docMk/>
          <pc:sldMk cId="1376858328" sldId="767"/>
        </pc:sldMkLst>
      </pc:sldChg>
      <pc:sldChg chg="add del">
        <pc:chgData name="Henning Lange" userId="98112751d2bd8183" providerId="LiveId" clId="{A200075C-2580-4703-954D-8D85CC909C90}" dt="2023-09-24T09:57:05.849" v="25950"/>
        <pc:sldMkLst>
          <pc:docMk/>
          <pc:sldMk cId="2553314071" sldId="767"/>
        </pc:sldMkLst>
      </pc:sldChg>
      <pc:sldChg chg="add del">
        <pc:chgData name="Henning Lange" userId="98112751d2bd8183" providerId="LiveId" clId="{A200075C-2580-4703-954D-8D85CC909C90}" dt="2023-09-24T09:57:05.849" v="25950"/>
        <pc:sldMkLst>
          <pc:docMk/>
          <pc:sldMk cId="870085892" sldId="768"/>
        </pc:sldMkLst>
      </pc:sldChg>
      <pc:sldChg chg="add del">
        <pc:chgData name="Henning Lange" userId="98112751d2bd8183" providerId="LiveId" clId="{A200075C-2580-4703-954D-8D85CC909C90}" dt="2023-09-24T09:56:48.450" v="25948"/>
        <pc:sldMkLst>
          <pc:docMk/>
          <pc:sldMk cId="4011743717" sldId="768"/>
        </pc:sldMkLst>
      </pc:sldChg>
      <pc:sldChg chg="add del">
        <pc:chgData name="Henning Lange" userId="98112751d2bd8183" providerId="LiveId" clId="{A200075C-2580-4703-954D-8D85CC909C90}" dt="2023-09-24T09:57:05.849" v="25950"/>
        <pc:sldMkLst>
          <pc:docMk/>
          <pc:sldMk cId="497143840" sldId="769"/>
        </pc:sldMkLst>
      </pc:sldChg>
      <pc:sldChg chg="add del">
        <pc:chgData name="Henning Lange" userId="98112751d2bd8183" providerId="LiveId" clId="{A200075C-2580-4703-954D-8D85CC909C90}" dt="2023-09-24T09:56:48.450" v="25948"/>
        <pc:sldMkLst>
          <pc:docMk/>
          <pc:sldMk cId="3835161728" sldId="769"/>
        </pc:sldMkLst>
      </pc:sldChg>
      <pc:sldChg chg="add del">
        <pc:chgData name="Henning Lange" userId="98112751d2bd8183" providerId="LiveId" clId="{A200075C-2580-4703-954D-8D85CC909C90}" dt="2023-09-24T09:56:48.450" v="25948"/>
        <pc:sldMkLst>
          <pc:docMk/>
          <pc:sldMk cId="1455436114" sldId="770"/>
        </pc:sldMkLst>
      </pc:sldChg>
      <pc:sldChg chg="add del">
        <pc:chgData name="Henning Lange" userId="98112751d2bd8183" providerId="LiveId" clId="{A200075C-2580-4703-954D-8D85CC909C90}" dt="2023-09-24T09:57:05.849" v="25950"/>
        <pc:sldMkLst>
          <pc:docMk/>
          <pc:sldMk cId="2043206941" sldId="770"/>
        </pc:sldMkLst>
      </pc:sldChg>
      <pc:sldChg chg="add del">
        <pc:chgData name="Henning Lange" userId="98112751d2bd8183" providerId="LiveId" clId="{A200075C-2580-4703-954D-8D85CC909C90}" dt="2023-09-24T09:56:48.450" v="25948"/>
        <pc:sldMkLst>
          <pc:docMk/>
          <pc:sldMk cId="1953383886" sldId="771"/>
        </pc:sldMkLst>
      </pc:sldChg>
      <pc:sldChg chg="add del">
        <pc:chgData name="Henning Lange" userId="98112751d2bd8183" providerId="LiveId" clId="{A200075C-2580-4703-954D-8D85CC909C90}" dt="2023-09-24T09:57:05.849" v="25950"/>
        <pc:sldMkLst>
          <pc:docMk/>
          <pc:sldMk cId="4028215322" sldId="771"/>
        </pc:sldMkLst>
      </pc:sldChg>
      <pc:sldChg chg="add del">
        <pc:chgData name="Henning Lange" userId="98112751d2bd8183" providerId="LiveId" clId="{A200075C-2580-4703-954D-8D85CC909C90}" dt="2023-09-24T09:56:48.450" v="25948"/>
        <pc:sldMkLst>
          <pc:docMk/>
          <pc:sldMk cId="201118134" sldId="772"/>
        </pc:sldMkLst>
      </pc:sldChg>
      <pc:sldChg chg="add del">
        <pc:chgData name="Henning Lange" userId="98112751d2bd8183" providerId="LiveId" clId="{A200075C-2580-4703-954D-8D85CC909C90}" dt="2023-09-24T09:57:05.849" v="25950"/>
        <pc:sldMkLst>
          <pc:docMk/>
          <pc:sldMk cId="4020163247" sldId="772"/>
        </pc:sldMkLst>
      </pc:sldChg>
      <pc:sldChg chg="add del">
        <pc:chgData name="Henning Lange" userId="98112751d2bd8183" providerId="LiveId" clId="{A200075C-2580-4703-954D-8D85CC909C90}" dt="2023-09-24T09:56:48.450" v="25948"/>
        <pc:sldMkLst>
          <pc:docMk/>
          <pc:sldMk cId="347554233" sldId="773"/>
        </pc:sldMkLst>
      </pc:sldChg>
      <pc:sldChg chg="add del">
        <pc:chgData name="Henning Lange" userId="98112751d2bd8183" providerId="LiveId" clId="{A200075C-2580-4703-954D-8D85CC909C90}" dt="2023-09-24T09:57:05.849" v="25950"/>
        <pc:sldMkLst>
          <pc:docMk/>
          <pc:sldMk cId="802027249" sldId="773"/>
        </pc:sldMkLst>
      </pc:sldChg>
      <pc:sldChg chg="add del">
        <pc:chgData name="Henning Lange" userId="98112751d2bd8183" providerId="LiveId" clId="{A200075C-2580-4703-954D-8D85CC909C90}" dt="2023-09-24T09:56:48.450" v="25948"/>
        <pc:sldMkLst>
          <pc:docMk/>
          <pc:sldMk cId="279548978" sldId="774"/>
        </pc:sldMkLst>
      </pc:sldChg>
      <pc:sldChg chg="add del">
        <pc:chgData name="Henning Lange" userId="98112751d2bd8183" providerId="LiveId" clId="{A200075C-2580-4703-954D-8D85CC909C90}" dt="2023-09-24T09:57:05.849" v="25950"/>
        <pc:sldMkLst>
          <pc:docMk/>
          <pc:sldMk cId="2844802148" sldId="774"/>
        </pc:sldMkLst>
      </pc:sldChg>
      <pc:sldChg chg="add del">
        <pc:chgData name="Henning Lange" userId="98112751d2bd8183" providerId="LiveId" clId="{A200075C-2580-4703-954D-8D85CC909C90}" dt="2023-09-24T09:56:48.450" v="25948"/>
        <pc:sldMkLst>
          <pc:docMk/>
          <pc:sldMk cId="845103223" sldId="775"/>
        </pc:sldMkLst>
      </pc:sldChg>
      <pc:sldChg chg="add del">
        <pc:chgData name="Henning Lange" userId="98112751d2bd8183" providerId="LiveId" clId="{A200075C-2580-4703-954D-8D85CC909C90}" dt="2023-09-24T09:57:05.849" v="25950"/>
        <pc:sldMkLst>
          <pc:docMk/>
          <pc:sldMk cId="1665299015" sldId="775"/>
        </pc:sldMkLst>
      </pc:sldChg>
      <pc:sldChg chg="add del">
        <pc:chgData name="Henning Lange" userId="98112751d2bd8183" providerId="LiveId" clId="{A200075C-2580-4703-954D-8D85CC909C90}" dt="2023-09-24T09:56:48.450" v="25948"/>
        <pc:sldMkLst>
          <pc:docMk/>
          <pc:sldMk cId="1901891692" sldId="776"/>
        </pc:sldMkLst>
      </pc:sldChg>
      <pc:sldChg chg="add del">
        <pc:chgData name="Henning Lange" userId="98112751d2bd8183" providerId="LiveId" clId="{A200075C-2580-4703-954D-8D85CC909C90}" dt="2023-09-24T09:57:05.849" v="25950"/>
        <pc:sldMkLst>
          <pc:docMk/>
          <pc:sldMk cId="3474449029" sldId="776"/>
        </pc:sldMkLst>
      </pc:sldChg>
      <pc:sldChg chg="add del">
        <pc:chgData name="Henning Lange" userId="98112751d2bd8183" providerId="LiveId" clId="{A200075C-2580-4703-954D-8D85CC909C90}" dt="2023-09-24T09:57:05.849" v="25950"/>
        <pc:sldMkLst>
          <pc:docMk/>
          <pc:sldMk cId="969254186" sldId="777"/>
        </pc:sldMkLst>
      </pc:sldChg>
      <pc:sldChg chg="add del">
        <pc:chgData name="Henning Lange" userId="98112751d2bd8183" providerId="LiveId" clId="{A200075C-2580-4703-954D-8D85CC909C90}" dt="2023-09-24T09:56:48.450" v="25948"/>
        <pc:sldMkLst>
          <pc:docMk/>
          <pc:sldMk cId="2158345453" sldId="777"/>
        </pc:sldMkLst>
      </pc:sldChg>
      <pc:sldChg chg="add del">
        <pc:chgData name="Henning Lange" userId="98112751d2bd8183" providerId="LiveId" clId="{A200075C-2580-4703-954D-8D85CC909C90}" dt="2023-09-24T09:57:05.849" v="25950"/>
        <pc:sldMkLst>
          <pc:docMk/>
          <pc:sldMk cId="393917512" sldId="778"/>
        </pc:sldMkLst>
      </pc:sldChg>
      <pc:sldChg chg="add del">
        <pc:chgData name="Henning Lange" userId="98112751d2bd8183" providerId="LiveId" clId="{A200075C-2580-4703-954D-8D85CC909C90}" dt="2023-09-24T09:56:48.450" v="25948"/>
        <pc:sldMkLst>
          <pc:docMk/>
          <pc:sldMk cId="1459874522" sldId="778"/>
        </pc:sldMkLst>
      </pc:sldChg>
      <pc:sldChg chg="add del">
        <pc:chgData name="Henning Lange" userId="98112751d2bd8183" providerId="LiveId" clId="{A200075C-2580-4703-954D-8D85CC909C90}" dt="2023-09-24T09:56:48.450" v="25948"/>
        <pc:sldMkLst>
          <pc:docMk/>
          <pc:sldMk cId="40976585" sldId="779"/>
        </pc:sldMkLst>
      </pc:sldChg>
      <pc:sldChg chg="add del">
        <pc:chgData name="Henning Lange" userId="98112751d2bd8183" providerId="LiveId" clId="{A200075C-2580-4703-954D-8D85CC909C90}" dt="2023-09-24T09:57:05.849" v="25950"/>
        <pc:sldMkLst>
          <pc:docMk/>
          <pc:sldMk cId="992940101" sldId="779"/>
        </pc:sldMkLst>
      </pc:sldChg>
      <pc:sldChg chg="add del">
        <pc:chgData name="Henning Lange" userId="98112751d2bd8183" providerId="LiveId" clId="{A200075C-2580-4703-954D-8D85CC909C90}" dt="2023-09-24T09:57:05.849" v="25950"/>
        <pc:sldMkLst>
          <pc:docMk/>
          <pc:sldMk cId="2891866265" sldId="780"/>
        </pc:sldMkLst>
      </pc:sldChg>
      <pc:sldChg chg="add del">
        <pc:chgData name="Henning Lange" userId="98112751d2bd8183" providerId="LiveId" clId="{A200075C-2580-4703-954D-8D85CC909C90}" dt="2023-09-24T09:56:48.450" v="25948"/>
        <pc:sldMkLst>
          <pc:docMk/>
          <pc:sldMk cId="4029309599" sldId="780"/>
        </pc:sldMkLst>
      </pc:sldChg>
      <pc:sldChg chg="add del">
        <pc:chgData name="Henning Lange" userId="98112751d2bd8183" providerId="LiveId" clId="{A200075C-2580-4703-954D-8D85CC909C90}" dt="2023-09-24T09:57:05.849" v="25950"/>
        <pc:sldMkLst>
          <pc:docMk/>
          <pc:sldMk cId="2943723795" sldId="781"/>
        </pc:sldMkLst>
      </pc:sldChg>
      <pc:sldChg chg="add del">
        <pc:chgData name="Henning Lange" userId="98112751d2bd8183" providerId="LiveId" clId="{A200075C-2580-4703-954D-8D85CC909C90}" dt="2023-09-24T09:56:48.450" v="25948"/>
        <pc:sldMkLst>
          <pc:docMk/>
          <pc:sldMk cId="3504452745" sldId="781"/>
        </pc:sldMkLst>
      </pc:sldChg>
      <pc:sldChg chg="add del">
        <pc:chgData name="Henning Lange" userId="98112751d2bd8183" providerId="LiveId" clId="{A200075C-2580-4703-954D-8D85CC909C90}" dt="2023-09-24T09:56:48.450" v="25948"/>
        <pc:sldMkLst>
          <pc:docMk/>
          <pc:sldMk cId="1915072318" sldId="782"/>
        </pc:sldMkLst>
      </pc:sldChg>
      <pc:sldChg chg="add del">
        <pc:chgData name="Henning Lange" userId="98112751d2bd8183" providerId="LiveId" clId="{A200075C-2580-4703-954D-8D85CC909C90}" dt="2023-09-24T09:57:05.849" v="25950"/>
        <pc:sldMkLst>
          <pc:docMk/>
          <pc:sldMk cId="3577733685" sldId="782"/>
        </pc:sldMkLst>
      </pc:sldChg>
      <pc:sldChg chg="add del">
        <pc:chgData name="Henning Lange" userId="98112751d2bd8183" providerId="LiveId" clId="{A200075C-2580-4703-954D-8D85CC909C90}" dt="2023-09-24T09:57:05.849" v="25950"/>
        <pc:sldMkLst>
          <pc:docMk/>
          <pc:sldMk cId="3150577863" sldId="783"/>
        </pc:sldMkLst>
      </pc:sldChg>
      <pc:sldChg chg="add del">
        <pc:chgData name="Henning Lange" userId="98112751d2bd8183" providerId="LiveId" clId="{A200075C-2580-4703-954D-8D85CC909C90}" dt="2023-09-24T09:56:48.450" v="25948"/>
        <pc:sldMkLst>
          <pc:docMk/>
          <pc:sldMk cId="3579952488" sldId="783"/>
        </pc:sldMkLst>
      </pc:sldChg>
      <pc:sldChg chg="add del">
        <pc:chgData name="Henning Lange" userId="98112751d2bd8183" providerId="LiveId" clId="{A200075C-2580-4703-954D-8D85CC909C90}" dt="2023-09-24T09:56:48.450" v="25948"/>
        <pc:sldMkLst>
          <pc:docMk/>
          <pc:sldMk cId="2027127098" sldId="784"/>
        </pc:sldMkLst>
      </pc:sldChg>
      <pc:sldChg chg="add del">
        <pc:chgData name="Henning Lange" userId="98112751d2bd8183" providerId="LiveId" clId="{A200075C-2580-4703-954D-8D85CC909C90}" dt="2023-09-24T09:57:05.849" v="25950"/>
        <pc:sldMkLst>
          <pc:docMk/>
          <pc:sldMk cId="3857469684" sldId="784"/>
        </pc:sldMkLst>
      </pc:sldChg>
      <pc:sldChg chg="add del">
        <pc:chgData name="Henning Lange" userId="98112751d2bd8183" providerId="LiveId" clId="{A200075C-2580-4703-954D-8D85CC909C90}" dt="2023-09-24T09:56:48.450" v="25948"/>
        <pc:sldMkLst>
          <pc:docMk/>
          <pc:sldMk cId="1107410046" sldId="785"/>
        </pc:sldMkLst>
      </pc:sldChg>
      <pc:sldChg chg="add del">
        <pc:chgData name="Henning Lange" userId="98112751d2bd8183" providerId="LiveId" clId="{A200075C-2580-4703-954D-8D85CC909C90}" dt="2023-09-24T09:57:05.849" v="25950"/>
        <pc:sldMkLst>
          <pc:docMk/>
          <pc:sldMk cId="2290779880" sldId="785"/>
        </pc:sldMkLst>
      </pc:sldChg>
      <pc:sldChg chg="add del">
        <pc:chgData name="Henning Lange" userId="98112751d2bd8183" providerId="LiveId" clId="{A200075C-2580-4703-954D-8D85CC909C90}" dt="2023-09-24T09:56:48.450" v="25948"/>
        <pc:sldMkLst>
          <pc:docMk/>
          <pc:sldMk cId="339481854" sldId="786"/>
        </pc:sldMkLst>
      </pc:sldChg>
      <pc:sldChg chg="add del">
        <pc:chgData name="Henning Lange" userId="98112751d2bd8183" providerId="LiveId" clId="{A200075C-2580-4703-954D-8D85CC909C90}" dt="2023-09-24T09:57:05.849" v="25950"/>
        <pc:sldMkLst>
          <pc:docMk/>
          <pc:sldMk cId="2053728285" sldId="786"/>
        </pc:sldMkLst>
      </pc:sldChg>
      <pc:sldChg chg="add del">
        <pc:chgData name="Henning Lange" userId="98112751d2bd8183" providerId="LiveId" clId="{A200075C-2580-4703-954D-8D85CC909C90}" dt="2023-09-24T09:56:48.450" v="25948"/>
        <pc:sldMkLst>
          <pc:docMk/>
          <pc:sldMk cId="3052923255" sldId="787"/>
        </pc:sldMkLst>
      </pc:sldChg>
      <pc:sldChg chg="add del">
        <pc:chgData name="Henning Lange" userId="98112751d2bd8183" providerId="LiveId" clId="{A200075C-2580-4703-954D-8D85CC909C90}" dt="2023-09-24T09:57:05.849" v="25950"/>
        <pc:sldMkLst>
          <pc:docMk/>
          <pc:sldMk cId="3228808661" sldId="787"/>
        </pc:sldMkLst>
      </pc:sldChg>
      <pc:sldChg chg="add del">
        <pc:chgData name="Henning Lange" userId="98112751d2bd8183" providerId="LiveId" clId="{A200075C-2580-4703-954D-8D85CC909C90}" dt="2023-09-24T09:57:05.849" v="25950"/>
        <pc:sldMkLst>
          <pc:docMk/>
          <pc:sldMk cId="3143418611" sldId="788"/>
        </pc:sldMkLst>
      </pc:sldChg>
      <pc:sldChg chg="add del">
        <pc:chgData name="Henning Lange" userId="98112751d2bd8183" providerId="LiveId" clId="{A200075C-2580-4703-954D-8D85CC909C90}" dt="2023-09-24T09:56:48.450" v="25948"/>
        <pc:sldMkLst>
          <pc:docMk/>
          <pc:sldMk cId="3796236506" sldId="788"/>
        </pc:sldMkLst>
      </pc:sldChg>
      <pc:sldChg chg="add del">
        <pc:chgData name="Henning Lange" userId="98112751d2bd8183" providerId="LiveId" clId="{A200075C-2580-4703-954D-8D85CC909C90}" dt="2023-09-24T09:57:05.849" v="25950"/>
        <pc:sldMkLst>
          <pc:docMk/>
          <pc:sldMk cId="4528179" sldId="789"/>
        </pc:sldMkLst>
      </pc:sldChg>
      <pc:sldChg chg="add del">
        <pc:chgData name="Henning Lange" userId="98112751d2bd8183" providerId="LiveId" clId="{A200075C-2580-4703-954D-8D85CC909C90}" dt="2023-09-24T09:56:48.450" v="25948"/>
        <pc:sldMkLst>
          <pc:docMk/>
          <pc:sldMk cId="1532111476" sldId="789"/>
        </pc:sldMkLst>
      </pc:sldChg>
      <pc:sldChg chg="add del">
        <pc:chgData name="Henning Lange" userId="98112751d2bd8183" providerId="LiveId" clId="{A200075C-2580-4703-954D-8D85CC909C90}" dt="2023-09-24T09:56:48.450" v="25948"/>
        <pc:sldMkLst>
          <pc:docMk/>
          <pc:sldMk cId="69739071" sldId="790"/>
        </pc:sldMkLst>
      </pc:sldChg>
      <pc:sldChg chg="add del">
        <pc:chgData name="Henning Lange" userId="98112751d2bd8183" providerId="LiveId" clId="{A200075C-2580-4703-954D-8D85CC909C90}" dt="2023-09-24T09:57:05.849" v="25950"/>
        <pc:sldMkLst>
          <pc:docMk/>
          <pc:sldMk cId="2233227180" sldId="790"/>
        </pc:sldMkLst>
      </pc:sldChg>
      <pc:sldChg chg="add del">
        <pc:chgData name="Henning Lange" userId="98112751d2bd8183" providerId="LiveId" clId="{A200075C-2580-4703-954D-8D85CC909C90}" dt="2023-09-24T09:56:48.450" v="25948"/>
        <pc:sldMkLst>
          <pc:docMk/>
          <pc:sldMk cId="589573288" sldId="791"/>
        </pc:sldMkLst>
      </pc:sldChg>
      <pc:sldChg chg="add del">
        <pc:chgData name="Henning Lange" userId="98112751d2bd8183" providerId="LiveId" clId="{A200075C-2580-4703-954D-8D85CC909C90}" dt="2023-09-24T09:57:05.849" v="25950"/>
        <pc:sldMkLst>
          <pc:docMk/>
          <pc:sldMk cId="885833312" sldId="791"/>
        </pc:sldMkLst>
      </pc:sldChg>
      <pc:sldChg chg="add del">
        <pc:chgData name="Henning Lange" userId="98112751d2bd8183" providerId="LiveId" clId="{A200075C-2580-4703-954D-8D85CC909C90}" dt="2023-09-24T09:57:05.849" v="25950"/>
        <pc:sldMkLst>
          <pc:docMk/>
          <pc:sldMk cId="372728930" sldId="792"/>
        </pc:sldMkLst>
      </pc:sldChg>
      <pc:sldChg chg="add del">
        <pc:chgData name="Henning Lange" userId="98112751d2bd8183" providerId="LiveId" clId="{A200075C-2580-4703-954D-8D85CC909C90}" dt="2023-09-24T09:56:48.450" v="25948"/>
        <pc:sldMkLst>
          <pc:docMk/>
          <pc:sldMk cId="937039448" sldId="792"/>
        </pc:sldMkLst>
      </pc:sldChg>
      <pc:sldChg chg="add del">
        <pc:chgData name="Henning Lange" userId="98112751d2bd8183" providerId="LiveId" clId="{A200075C-2580-4703-954D-8D85CC909C90}" dt="2023-09-24T09:56:48.450" v="25948"/>
        <pc:sldMkLst>
          <pc:docMk/>
          <pc:sldMk cId="1167816251" sldId="793"/>
        </pc:sldMkLst>
      </pc:sldChg>
      <pc:sldChg chg="add del">
        <pc:chgData name="Henning Lange" userId="98112751d2bd8183" providerId="LiveId" clId="{A200075C-2580-4703-954D-8D85CC909C90}" dt="2023-09-24T09:57:05.849" v="25950"/>
        <pc:sldMkLst>
          <pc:docMk/>
          <pc:sldMk cId="3561237319" sldId="793"/>
        </pc:sldMkLst>
      </pc:sldChg>
      <pc:sldChg chg="add del">
        <pc:chgData name="Henning Lange" userId="98112751d2bd8183" providerId="LiveId" clId="{A200075C-2580-4703-954D-8D85CC909C90}" dt="2023-09-24T09:56:48.450" v="25948"/>
        <pc:sldMkLst>
          <pc:docMk/>
          <pc:sldMk cId="965183024" sldId="794"/>
        </pc:sldMkLst>
      </pc:sldChg>
      <pc:sldChg chg="add del">
        <pc:chgData name="Henning Lange" userId="98112751d2bd8183" providerId="LiveId" clId="{A200075C-2580-4703-954D-8D85CC909C90}" dt="2023-09-24T09:57:05.849" v="25950"/>
        <pc:sldMkLst>
          <pc:docMk/>
          <pc:sldMk cId="1542122952" sldId="794"/>
        </pc:sldMkLst>
      </pc:sldChg>
      <pc:sldChg chg="add del">
        <pc:chgData name="Henning Lange" userId="98112751d2bd8183" providerId="LiveId" clId="{A200075C-2580-4703-954D-8D85CC909C90}" dt="2023-09-24T09:57:05.849" v="25950"/>
        <pc:sldMkLst>
          <pc:docMk/>
          <pc:sldMk cId="55618684" sldId="795"/>
        </pc:sldMkLst>
      </pc:sldChg>
      <pc:sldChg chg="add del">
        <pc:chgData name="Henning Lange" userId="98112751d2bd8183" providerId="LiveId" clId="{A200075C-2580-4703-954D-8D85CC909C90}" dt="2023-09-24T09:56:48.450" v="25948"/>
        <pc:sldMkLst>
          <pc:docMk/>
          <pc:sldMk cId="1822949459" sldId="795"/>
        </pc:sldMkLst>
      </pc:sldChg>
      <pc:sldChg chg="add del">
        <pc:chgData name="Henning Lange" userId="98112751d2bd8183" providerId="LiveId" clId="{A200075C-2580-4703-954D-8D85CC909C90}" dt="2023-09-24T09:56:48.450" v="25948"/>
        <pc:sldMkLst>
          <pc:docMk/>
          <pc:sldMk cId="2079524889" sldId="796"/>
        </pc:sldMkLst>
      </pc:sldChg>
      <pc:sldChg chg="add del">
        <pc:chgData name="Henning Lange" userId="98112751d2bd8183" providerId="LiveId" clId="{A200075C-2580-4703-954D-8D85CC909C90}" dt="2023-09-24T09:57:05.849" v="25950"/>
        <pc:sldMkLst>
          <pc:docMk/>
          <pc:sldMk cId="2765101988" sldId="796"/>
        </pc:sldMkLst>
      </pc:sldChg>
      <pc:sldChg chg="add del">
        <pc:chgData name="Henning Lange" userId="98112751d2bd8183" providerId="LiveId" clId="{A200075C-2580-4703-954D-8D85CC909C90}" dt="2023-09-24T09:57:05.849" v="25950"/>
        <pc:sldMkLst>
          <pc:docMk/>
          <pc:sldMk cId="2438659516" sldId="797"/>
        </pc:sldMkLst>
      </pc:sldChg>
      <pc:sldChg chg="add del">
        <pc:chgData name="Henning Lange" userId="98112751d2bd8183" providerId="LiveId" clId="{A200075C-2580-4703-954D-8D85CC909C90}" dt="2023-09-24T09:56:48.450" v="25948"/>
        <pc:sldMkLst>
          <pc:docMk/>
          <pc:sldMk cId="2884586141" sldId="797"/>
        </pc:sldMkLst>
      </pc:sldChg>
      <pc:sldChg chg="add del">
        <pc:chgData name="Henning Lange" userId="98112751d2bd8183" providerId="LiveId" clId="{A200075C-2580-4703-954D-8D85CC909C90}" dt="2023-09-24T09:56:48.450" v="25948"/>
        <pc:sldMkLst>
          <pc:docMk/>
          <pc:sldMk cId="503038019" sldId="798"/>
        </pc:sldMkLst>
      </pc:sldChg>
      <pc:sldChg chg="add del">
        <pc:chgData name="Henning Lange" userId="98112751d2bd8183" providerId="LiveId" clId="{A200075C-2580-4703-954D-8D85CC909C90}" dt="2023-09-24T09:57:05.849" v="25950"/>
        <pc:sldMkLst>
          <pc:docMk/>
          <pc:sldMk cId="1973919282" sldId="798"/>
        </pc:sldMkLst>
      </pc:sldChg>
      <pc:sldChg chg="add del">
        <pc:chgData name="Henning Lange" userId="98112751d2bd8183" providerId="LiveId" clId="{A200075C-2580-4703-954D-8D85CC909C90}" dt="2023-09-24T09:56:48.450" v="25948"/>
        <pc:sldMkLst>
          <pc:docMk/>
          <pc:sldMk cId="1302597304" sldId="799"/>
        </pc:sldMkLst>
      </pc:sldChg>
      <pc:sldChg chg="add del">
        <pc:chgData name="Henning Lange" userId="98112751d2bd8183" providerId="LiveId" clId="{A200075C-2580-4703-954D-8D85CC909C90}" dt="2023-09-24T09:57:05.849" v="25950"/>
        <pc:sldMkLst>
          <pc:docMk/>
          <pc:sldMk cId="2756470543" sldId="799"/>
        </pc:sldMkLst>
      </pc:sldChg>
      <pc:sldChg chg="add del">
        <pc:chgData name="Henning Lange" userId="98112751d2bd8183" providerId="LiveId" clId="{A200075C-2580-4703-954D-8D85CC909C90}" dt="2023-09-24T09:56:48.450" v="25948"/>
        <pc:sldMkLst>
          <pc:docMk/>
          <pc:sldMk cId="1492435887" sldId="800"/>
        </pc:sldMkLst>
      </pc:sldChg>
      <pc:sldChg chg="add del">
        <pc:chgData name="Henning Lange" userId="98112751d2bd8183" providerId="LiveId" clId="{A200075C-2580-4703-954D-8D85CC909C90}" dt="2023-09-24T09:57:05.849" v="25950"/>
        <pc:sldMkLst>
          <pc:docMk/>
          <pc:sldMk cId="3527220720" sldId="800"/>
        </pc:sldMkLst>
      </pc:sldChg>
      <pc:sldChg chg="add del">
        <pc:chgData name="Henning Lange" userId="98112751d2bd8183" providerId="LiveId" clId="{A200075C-2580-4703-954D-8D85CC909C90}" dt="2023-09-24T09:56:48.450" v="25948"/>
        <pc:sldMkLst>
          <pc:docMk/>
          <pc:sldMk cId="2188957284" sldId="801"/>
        </pc:sldMkLst>
      </pc:sldChg>
      <pc:sldChg chg="add del">
        <pc:chgData name="Henning Lange" userId="98112751d2bd8183" providerId="LiveId" clId="{A200075C-2580-4703-954D-8D85CC909C90}" dt="2023-09-24T09:57:05.849" v="25950"/>
        <pc:sldMkLst>
          <pc:docMk/>
          <pc:sldMk cId="4008316232" sldId="801"/>
        </pc:sldMkLst>
      </pc:sldChg>
      <pc:sldChg chg="add del">
        <pc:chgData name="Henning Lange" userId="98112751d2bd8183" providerId="LiveId" clId="{A200075C-2580-4703-954D-8D85CC909C90}" dt="2023-09-24T09:56:48.450" v="25948"/>
        <pc:sldMkLst>
          <pc:docMk/>
          <pc:sldMk cId="1738270082" sldId="802"/>
        </pc:sldMkLst>
      </pc:sldChg>
      <pc:sldChg chg="add del">
        <pc:chgData name="Henning Lange" userId="98112751d2bd8183" providerId="LiveId" clId="{A200075C-2580-4703-954D-8D85CC909C90}" dt="2023-09-24T09:57:05.849" v="25950"/>
        <pc:sldMkLst>
          <pc:docMk/>
          <pc:sldMk cId="2383128609" sldId="802"/>
        </pc:sldMkLst>
      </pc:sldChg>
      <pc:sldChg chg="add del">
        <pc:chgData name="Henning Lange" userId="98112751d2bd8183" providerId="LiveId" clId="{A200075C-2580-4703-954D-8D85CC909C90}" dt="2023-09-24T09:57:05.849" v="25950"/>
        <pc:sldMkLst>
          <pc:docMk/>
          <pc:sldMk cId="1227756021" sldId="803"/>
        </pc:sldMkLst>
      </pc:sldChg>
      <pc:sldChg chg="add del">
        <pc:chgData name="Henning Lange" userId="98112751d2bd8183" providerId="LiveId" clId="{A200075C-2580-4703-954D-8D85CC909C90}" dt="2023-09-24T09:56:48.450" v="25948"/>
        <pc:sldMkLst>
          <pc:docMk/>
          <pc:sldMk cId="2404913768" sldId="803"/>
        </pc:sldMkLst>
      </pc:sldChg>
      <pc:sldChg chg="add del">
        <pc:chgData name="Henning Lange" userId="98112751d2bd8183" providerId="LiveId" clId="{A200075C-2580-4703-954D-8D85CC909C90}" dt="2023-09-24T09:56:48.450" v="25948"/>
        <pc:sldMkLst>
          <pc:docMk/>
          <pc:sldMk cId="639152407" sldId="804"/>
        </pc:sldMkLst>
      </pc:sldChg>
      <pc:sldChg chg="add del">
        <pc:chgData name="Henning Lange" userId="98112751d2bd8183" providerId="LiveId" clId="{A200075C-2580-4703-954D-8D85CC909C90}" dt="2023-09-24T09:57:05.849" v="25950"/>
        <pc:sldMkLst>
          <pc:docMk/>
          <pc:sldMk cId="2136908122" sldId="804"/>
        </pc:sldMkLst>
      </pc:sldChg>
      <pc:sldChg chg="add del">
        <pc:chgData name="Henning Lange" userId="98112751d2bd8183" providerId="LiveId" clId="{A200075C-2580-4703-954D-8D85CC909C90}" dt="2023-09-24T09:57:05.849" v="25950"/>
        <pc:sldMkLst>
          <pc:docMk/>
          <pc:sldMk cId="198303423" sldId="805"/>
        </pc:sldMkLst>
      </pc:sldChg>
      <pc:sldChg chg="add del">
        <pc:chgData name="Henning Lange" userId="98112751d2bd8183" providerId="LiveId" clId="{A200075C-2580-4703-954D-8D85CC909C90}" dt="2023-09-24T09:56:48.450" v="25948"/>
        <pc:sldMkLst>
          <pc:docMk/>
          <pc:sldMk cId="572984531" sldId="805"/>
        </pc:sldMkLst>
      </pc:sldChg>
      <pc:sldChg chg="add del">
        <pc:chgData name="Henning Lange" userId="98112751d2bd8183" providerId="LiveId" clId="{A200075C-2580-4703-954D-8D85CC909C90}" dt="2023-09-24T09:56:48.450" v="25948"/>
        <pc:sldMkLst>
          <pc:docMk/>
          <pc:sldMk cId="84840345" sldId="806"/>
        </pc:sldMkLst>
      </pc:sldChg>
      <pc:sldChg chg="add del">
        <pc:chgData name="Henning Lange" userId="98112751d2bd8183" providerId="LiveId" clId="{A200075C-2580-4703-954D-8D85CC909C90}" dt="2023-09-24T09:57:05.849" v="25950"/>
        <pc:sldMkLst>
          <pc:docMk/>
          <pc:sldMk cId="1697951999" sldId="806"/>
        </pc:sldMkLst>
      </pc:sldChg>
      <pc:sldChg chg="add del">
        <pc:chgData name="Henning Lange" userId="98112751d2bd8183" providerId="LiveId" clId="{A200075C-2580-4703-954D-8D85CC909C90}" dt="2023-09-24T09:57:05.849" v="25950"/>
        <pc:sldMkLst>
          <pc:docMk/>
          <pc:sldMk cId="1639721198" sldId="807"/>
        </pc:sldMkLst>
      </pc:sldChg>
      <pc:sldChg chg="add del">
        <pc:chgData name="Henning Lange" userId="98112751d2bd8183" providerId="LiveId" clId="{A200075C-2580-4703-954D-8D85CC909C90}" dt="2023-09-24T09:56:48.450" v="25948"/>
        <pc:sldMkLst>
          <pc:docMk/>
          <pc:sldMk cId="1887336188" sldId="807"/>
        </pc:sldMkLst>
      </pc:sldChg>
      <pc:sldChg chg="add del">
        <pc:chgData name="Henning Lange" userId="98112751d2bd8183" providerId="LiveId" clId="{A200075C-2580-4703-954D-8D85CC909C90}" dt="2023-09-24T09:57:05.849" v="25950"/>
        <pc:sldMkLst>
          <pc:docMk/>
          <pc:sldMk cId="2384472462" sldId="808"/>
        </pc:sldMkLst>
      </pc:sldChg>
      <pc:sldChg chg="add del">
        <pc:chgData name="Henning Lange" userId="98112751d2bd8183" providerId="LiveId" clId="{A200075C-2580-4703-954D-8D85CC909C90}" dt="2023-09-24T09:56:48.450" v="25948"/>
        <pc:sldMkLst>
          <pc:docMk/>
          <pc:sldMk cId="3491674525" sldId="808"/>
        </pc:sldMkLst>
      </pc:sldChg>
      <pc:sldChg chg="add del">
        <pc:chgData name="Henning Lange" userId="98112751d2bd8183" providerId="LiveId" clId="{A200075C-2580-4703-954D-8D85CC909C90}" dt="2023-09-24T09:57:05.849" v="25950"/>
        <pc:sldMkLst>
          <pc:docMk/>
          <pc:sldMk cId="449919225" sldId="809"/>
        </pc:sldMkLst>
      </pc:sldChg>
      <pc:sldChg chg="add del">
        <pc:chgData name="Henning Lange" userId="98112751d2bd8183" providerId="LiveId" clId="{A200075C-2580-4703-954D-8D85CC909C90}" dt="2023-09-24T09:56:48.450" v="25948"/>
        <pc:sldMkLst>
          <pc:docMk/>
          <pc:sldMk cId="3906030940" sldId="809"/>
        </pc:sldMkLst>
      </pc:sldChg>
      <pc:sldChg chg="add del">
        <pc:chgData name="Henning Lange" userId="98112751d2bd8183" providerId="LiveId" clId="{A200075C-2580-4703-954D-8D85CC909C90}" dt="2023-09-24T09:56:48.450" v="25948"/>
        <pc:sldMkLst>
          <pc:docMk/>
          <pc:sldMk cId="454456812" sldId="810"/>
        </pc:sldMkLst>
      </pc:sldChg>
      <pc:sldChg chg="add del">
        <pc:chgData name="Henning Lange" userId="98112751d2bd8183" providerId="LiveId" clId="{A200075C-2580-4703-954D-8D85CC909C90}" dt="2023-09-24T09:57:05.849" v="25950"/>
        <pc:sldMkLst>
          <pc:docMk/>
          <pc:sldMk cId="3663629830" sldId="810"/>
        </pc:sldMkLst>
      </pc:sldChg>
      <pc:sldChg chg="add del">
        <pc:chgData name="Henning Lange" userId="98112751d2bd8183" providerId="LiveId" clId="{A200075C-2580-4703-954D-8D85CC909C90}" dt="2023-09-24T09:56:48.450" v="25948"/>
        <pc:sldMkLst>
          <pc:docMk/>
          <pc:sldMk cId="13400802" sldId="811"/>
        </pc:sldMkLst>
      </pc:sldChg>
      <pc:sldChg chg="add del">
        <pc:chgData name="Henning Lange" userId="98112751d2bd8183" providerId="LiveId" clId="{A200075C-2580-4703-954D-8D85CC909C90}" dt="2023-09-24T09:57:05.849" v="25950"/>
        <pc:sldMkLst>
          <pc:docMk/>
          <pc:sldMk cId="1553448373" sldId="811"/>
        </pc:sldMkLst>
      </pc:sldChg>
      <pc:sldChg chg="add del">
        <pc:chgData name="Henning Lange" userId="98112751d2bd8183" providerId="LiveId" clId="{A200075C-2580-4703-954D-8D85CC909C90}" dt="2023-09-24T09:57:05.849" v="25950"/>
        <pc:sldMkLst>
          <pc:docMk/>
          <pc:sldMk cId="903434372" sldId="812"/>
        </pc:sldMkLst>
      </pc:sldChg>
      <pc:sldChg chg="add del">
        <pc:chgData name="Henning Lange" userId="98112751d2bd8183" providerId="LiveId" clId="{A200075C-2580-4703-954D-8D85CC909C90}" dt="2023-09-24T09:56:48.450" v="25948"/>
        <pc:sldMkLst>
          <pc:docMk/>
          <pc:sldMk cId="4156521253" sldId="812"/>
        </pc:sldMkLst>
      </pc:sldChg>
      <pc:sldChg chg="add del">
        <pc:chgData name="Henning Lange" userId="98112751d2bd8183" providerId="LiveId" clId="{A200075C-2580-4703-954D-8D85CC909C90}" dt="2023-09-24T09:57:05.849" v="25950"/>
        <pc:sldMkLst>
          <pc:docMk/>
          <pc:sldMk cId="570697915" sldId="813"/>
        </pc:sldMkLst>
      </pc:sldChg>
      <pc:sldChg chg="add del">
        <pc:chgData name="Henning Lange" userId="98112751d2bd8183" providerId="LiveId" clId="{A200075C-2580-4703-954D-8D85CC909C90}" dt="2023-09-24T09:56:48.450" v="25948"/>
        <pc:sldMkLst>
          <pc:docMk/>
          <pc:sldMk cId="3456970907" sldId="813"/>
        </pc:sldMkLst>
      </pc:sldChg>
      <pc:sldChg chg="add del">
        <pc:chgData name="Henning Lange" userId="98112751d2bd8183" providerId="LiveId" clId="{A200075C-2580-4703-954D-8D85CC909C90}" dt="2023-09-24T09:57:05.849" v="25950"/>
        <pc:sldMkLst>
          <pc:docMk/>
          <pc:sldMk cId="1582377530" sldId="814"/>
        </pc:sldMkLst>
      </pc:sldChg>
      <pc:sldChg chg="add del">
        <pc:chgData name="Henning Lange" userId="98112751d2bd8183" providerId="LiveId" clId="{A200075C-2580-4703-954D-8D85CC909C90}" dt="2023-09-24T09:56:48.450" v="25948"/>
        <pc:sldMkLst>
          <pc:docMk/>
          <pc:sldMk cId="2975290385" sldId="814"/>
        </pc:sldMkLst>
      </pc:sldChg>
      <pc:sldChg chg="add del">
        <pc:chgData name="Henning Lange" userId="98112751d2bd8183" providerId="LiveId" clId="{A200075C-2580-4703-954D-8D85CC909C90}" dt="2023-09-24T09:56:48.450" v="25948"/>
        <pc:sldMkLst>
          <pc:docMk/>
          <pc:sldMk cId="2095718367" sldId="815"/>
        </pc:sldMkLst>
      </pc:sldChg>
      <pc:sldChg chg="add del">
        <pc:chgData name="Henning Lange" userId="98112751d2bd8183" providerId="LiveId" clId="{A200075C-2580-4703-954D-8D85CC909C90}" dt="2023-09-24T09:57:05.849" v="25950"/>
        <pc:sldMkLst>
          <pc:docMk/>
          <pc:sldMk cId="3060538788" sldId="815"/>
        </pc:sldMkLst>
      </pc:sldChg>
      <pc:sldChg chg="add del">
        <pc:chgData name="Henning Lange" userId="98112751d2bd8183" providerId="LiveId" clId="{A200075C-2580-4703-954D-8D85CC909C90}" dt="2023-09-24T09:57:05.849" v="25950"/>
        <pc:sldMkLst>
          <pc:docMk/>
          <pc:sldMk cId="2776691305" sldId="816"/>
        </pc:sldMkLst>
      </pc:sldChg>
      <pc:sldChg chg="add del">
        <pc:chgData name="Henning Lange" userId="98112751d2bd8183" providerId="LiveId" clId="{A200075C-2580-4703-954D-8D85CC909C90}" dt="2023-09-24T09:56:48.450" v="25948"/>
        <pc:sldMkLst>
          <pc:docMk/>
          <pc:sldMk cId="2914929375" sldId="816"/>
        </pc:sldMkLst>
      </pc:sldChg>
      <pc:sldChg chg="add del">
        <pc:chgData name="Henning Lange" userId="98112751d2bd8183" providerId="LiveId" clId="{A200075C-2580-4703-954D-8D85CC909C90}" dt="2023-09-24T09:56:48.450" v="25948"/>
        <pc:sldMkLst>
          <pc:docMk/>
          <pc:sldMk cId="2466754050" sldId="817"/>
        </pc:sldMkLst>
      </pc:sldChg>
      <pc:sldChg chg="add del">
        <pc:chgData name="Henning Lange" userId="98112751d2bd8183" providerId="LiveId" clId="{A200075C-2580-4703-954D-8D85CC909C90}" dt="2023-09-24T09:57:05.849" v="25950"/>
        <pc:sldMkLst>
          <pc:docMk/>
          <pc:sldMk cId="3952589274" sldId="817"/>
        </pc:sldMkLst>
      </pc:sldChg>
      <pc:sldChg chg="add del">
        <pc:chgData name="Henning Lange" userId="98112751d2bd8183" providerId="LiveId" clId="{A200075C-2580-4703-954D-8D85CC909C90}" dt="2023-09-24T09:56:48.450" v="25948"/>
        <pc:sldMkLst>
          <pc:docMk/>
          <pc:sldMk cId="455900318" sldId="818"/>
        </pc:sldMkLst>
      </pc:sldChg>
      <pc:sldChg chg="add del">
        <pc:chgData name="Henning Lange" userId="98112751d2bd8183" providerId="LiveId" clId="{A200075C-2580-4703-954D-8D85CC909C90}" dt="2023-09-24T09:57:05.849" v="25950"/>
        <pc:sldMkLst>
          <pc:docMk/>
          <pc:sldMk cId="1788305757" sldId="818"/>
        </pc:sldMkLst>
      </pc:sldChg>
      <pc:sldChg chg="add del">
        <pc:chgData name="Henning Lange" userId="98112751d2bd8183" providerId="LiveId" clId="{A200075C-2580-4703-954D-8D85CC909C90}" dt="2023-09-24T09:56:48.450" v="25948"/>
        <pc:sldMkLst>
          <pc:docMk/>
          <pc:sldMk cId="911691910" sldId="819"/>
        </pc:sldMkLst>
      </pc:sldChg>
      <pc:sldChg chg="add del">
        <pc:chgData name="Henning Lange" userId="98112751d2bd8183" providerId="LiveId" clId="{A200075C-2580-4703-954D-8D85CC909C90}" dt="2023-09-24T09:57:05.849" v="25950"/>
        <pc:sldMkLst>
          <pc:docMk/>
          <pc:sldMk cId="2031086944" sldId="819"/>
        </pc:sldMkLst>
      </pc:sldChg>
      <pc:sldChg chg="add del">
        <pc:chgData name="Henning Lange" userId="98112751d2bd8183" providerId="LiveId" clId="{A200075C-2580-4703-954D-8D85CC909C90}" dt="2023-09-24T09:56:48.450" v="25948"/>
        <pc:sldMkLst>
          <pc:docMk/>
          <pc:sldMk cId="1051079383" sldId="820"/>
        </pc:sldMkLst>
      </pc:sldChg>
      <pc:sldChg chg="add del">
        <pc:chgData name="Henning Lange" userId="98112751d2bd8183" providerId="LiveId" clId="{A200075C-2580-4703-954D-8D85CC909C90}" dt="2023-09-24T09:57:05.849" v="25950"/>
        <pc:sldMkLst>
          <pc:docMk/>
          <pc:sldMk cId="2507130881" sldId="820"/>
        </pc:sldMkLst>
      </pc:sldChg>
      <pc:sldChg chg="add del">
        <pc:chgData name="Henning Lange" userId="98112751d2bd8183" providerId="LiveId" clId="{A200075C-2580-4703-954D-8D85CC909C90}" dt="2023-09-24T09:56:48.450" v="25948"/>
        <pc:sldMkLst>
          <pc:docMk/>
          <pc:sldMk cId="1738022330" sldId="821"/>
        </pc:sldMkLst>
      </pc:sldChg>
      <pc:sldChg chg="add del">
        <pc:chgData name="Henning Lange" userId="98112751d2bd8183" providerId="LiveId" clId="{A200075C-2580-4703-954D-8D85CC909C90}" dt="2023-09-24T09:57:05.849" v="25950"/>
        <pc:sldMkLst>
          <pc:docMk/>
          <pc:sldMk cId="2888586248" sldId="821"/>
        </pc:sldMkLst>
      </pc:sldChg>
      <pc:sldChg chg="add del">
        <pc:chgData name="Henning Lange" userId="98112751d2bd8183" providerId="LiveId" clId="{A200075C-2580-4703-954D-8D85CC909C90}" dt="2023-09-24T09:57:05.849" v="25950"/>
        <pc:sldMkLst>
          <pc:docMk/>
          <pc:sldMk cId="1380743581" sldId="822"/>
        </pc:sldMkLst>
      </pc:sldChg>
      <pc:sldChg chg="add del">
        <pc:chgData name="Henning Lange" userId="98112751d2bd8183" providerId="LiveId" clId="{A200075C-2580-4703-954D-8D85CC909C90}" dt="2023-09-24T09:56:48.450" v="25948"/>
        <pc:sldMkLst>
          <pc:docMk/>
          <pc:sldMk cId="1567445273" sldId="822"/>
        </pc:sldMkLst>
      </pc:sldChg>
      <pc:sldChg chg="add del">
        <pc:chgData name="Henning Lange" userId="98112751d2bd8183" providerId="LiveId" clId="{A200075C-2580-4703-954D-8D85CC909C90}" dt="2023-09-24T09:56:48.450" v="25948"/>
        <pc:sldMkLst>
          <pc:docMk/>
          <pc:sldMk cId="2500285917" sldId="823"/>
        </pc:sldMkLst>
      </pc:sldChg>
      <pc:sldChg chg="add del">
        <pc:chgData name="Henning Lange" userId="98112751d2bd8183" providerId="LiveId" clId="{A200075C-2580-4703-954D-8D85CC909C90}" dt="2023-09-24T09:57:05.849" v="25950"/>
        <pc:sldMkLst>
          <pc:docMk/>
          <pc:sldMk cId="2529978544" sldId="823"/>
        </pc:sldMkLst>
      </pc:sldChg>
      <pc:sldChg chg="add del">
        <pc:chgData name="Henning Lange" userId="98112751d2bd8183" providerId="LiveId" clId="{A200075C-2580-4703-954D-8D85CC909C90}" dt="2023-09-24T09:56:48.450" v="25948"/>
        <pc:sldMkLst>
          <pc:docMk/>
          <pc:sldMk cId="3186063303" sldId="824"/>
        </pc:sldMkLst>
      </pc:sldChg>
      <pc:sldChg chg="add del">
        <pc:chgData name="Henning Lange" userId="98112751d2bd8183" providerId="LiveId" clId="{A200075C-2580-4703-954D-8D85CC909C90}" dt="2023-09-24T09:57:05.849" v="25950"/>
        <pc:sldMkLst>
          <pc:docMk/>
          <pc:sldMk cId="3790031709" sldId="824"/>
        </pc:sldMkLst>
      </pc:sldChg>
      <pc:sldChg chg="add del">
        <pc:chgData name="Henning Lange" userId="98112751d2bd8183" providerId="LiveId" clId="{A200075C-2580-4703-954D-8D85CC909C90}" dt="2023-09-24T09:57:05.849" v="25950"/>
        <pc:sldMkLst>
          <pc:docMk/>
          <pc:sldMk cId="540522233" sldId="825"/>
        </pc:sldMkLst>
      </pc:sldChg>
      <pc:sldChg chg="add del">
        <pc:chgData name="Henning Lange" userId="98112751d2bd8183" providerId="LiveId" clId="{A200075C-2580-4703-954D-8D85CC909C90}" dt="2023-09-24T09:56:48.450" v="25948"/>
        <pc:sldMkLst>
          <pc:docMk/>
          <pc:sldMk cId="1115663746" sldId="825"/>
        </pc:sldMkLst>
      </pc:sldChg>
      <pc:sldChg chg="add del">
        <pc:chgData name="Henning Lange" userId="98112751d2bd8183" providerId="LiveId" clId="{A200075C-2580-4703-954D-8D85CC909C90}" dt="2023-09-24T09:56:48.450" v="25948"/>
        <pc:sldMkLst>
          <pc:docMk/>
          <pc:sldMk cId="2390342372" sldId="826"/>
        </pc:sldMkLst>
      </pc:sldChg>
      <pc:sldChg chg="add del">
        <pc:chgData name="Henning Lange" userId="98112751d2bd8183" providerId="LiveId" clId="{A200075C-2580-4703-954D-8D85CC909C90}" dt="2023-09-24T09:57:05.849" v="25950"/>
        <pc:sldMkLst>
          <pc:docMk/>
          <pc:sldMk cId="4224901131" sldId="826"/>
        </pc:sldMkLst>
      </pc:sldChg>
      <pc:sldChg chg="add del">
        <pc:chgData name="Henning Lange" userId="98112751d2bd8183" providerId="LiveId" clId="{A200075C-2580-4703-954D-8D85CC909C90}" dt="2023-09-24T09:57:05.849" v="25950"/>
        <pc:sldMkLst>
          <pc:docMk/>
          <pc:sldMk cId="1512639900" sldId="827"/>
        </pc:sldMkLst>
      </pc:sldChg>
      <pc:sldChg chg="add del">
        <pc:chgData name="Henning Lange" userId="98112751d2bd8183" providerId="LiveId" clId="{A200075C-2580-4703-954D-8D85CC909C90}" dt="2023-09-24T09:56:48.450" v="25948"/>
        <pc:sldMkLst>
          <pc:docMk/>
          <pc:sldMk cId="2056034346" sldId="827"/>
        </pc:sldMkLst>
      </pc:sldChg>
      <pc:sldChg chg="add del">
        <pc:chgData name="Henning Lange" userId="98112751d2bd8183" providerId="LiveId" clId="{A200075C-2580-4703-954D-8D85CC909C90}" dt="2023-09-24T09:57:05.849" v="25950"/>
        <pc:sldMkLst>
          <pc:docMk/>
          <pc:sldMk cId="1576762726" sldId="828"/>
        </pc:sldMkLst>
      </pc:sldChg>
      <pc:sldChg chg="add del">
        <pc:chgData name="Henning Lange" userId="98112751d2bd8183" providerId="LiveId" clId="{A200075C-2580-4703-954D-8D85CC909C90}" dt="2023-09-24T09:56:48.450" v="25948"/>
        <pc:sldMkLst>
          <pc:docMk/>
          <pc:sldMk cId="4167838614" sldId="828"/>
        </pc:sldMkLst>
      </pc:sldChg>
      <pc:sldChg chg="add del">
        <pc:chgData name="Henning Lange" userId="98112751d2bd8183" providerId="LiveId" clId="{A200075C-2580-4703-954D-8D85CC909C90}" dt="2023-09-24T09:56:48.450" v="25948"/>
        <pc:sldMkLst>
          <pc:docMk/>
          <pc:sldMk cId="2610731085" sldId="829"/>
        </pc:sldMkLst>
      </pc:sldChg>
      <pc:sldChg chg="add del">
        <pc:chgData name="Henning Lange" userId="98112751d2bd8183" providerId="LiveId" clId="{A200075C-2580-4703-954D-8D85CC909C90}" dt="2023-09-24T09:57:05.849" v="25950"/>
        <pc:sldMkLst>
          <pc:docMk/>
          <pc:sldMk cId="3121328922" sldId="829"/>
        </pc:sldMkLst>
      </pc:sldChg>
      <pc:sldChg chg="add del">
        <pc:chgData name="Henning Lange" userId="98112751d2bd8183" providerId="LiveId" clId="{A200075C-2580-4703-954D-8D85CC909C90}" dt="2023-09-24T09:57:05.849" v="25950"/>
        <pc:sldMkLst>
          <pc:docMk/>
          <pc:sldMk cId="2225323184" sldId="830"/>
        </pc:sldMkLst>
      </pc:sldChg>
      <pc:sldChg chg="add del">
        <pc:chgData name="Henning Lange" userId="98112751d2bd8183" providerId="LiveId" clId="{A200075C-2580-4703-954D-8D85CC909C90}" dt="2023-09-24T09:56:48.450" v="25948"/>
        <pc:sldMkLst>
          <pc:docMk/>
          <pc:sldMk cId="2694986138" sldId="830"/>
        </pc:sldMkLst>
      </pc:sldChg>
      <pc:sldChg chg="add del">
        <pc:chgData name="Henning Lange" userId="98112751d2bd8183" providerId="LiveId" clId="{A200075C-2580-4703-954D-8D85CC909C90}" dt="2023-09-24T09:56:48.450" v="25948"/>
        <pc:sldMkLst>
          <pc:docMk/>
          <pc:sldMk cId="1800026554" sldId="831"/>
        </pc:sldMkLst>
      </pc:sldChg>
      <pc:sldChg chg="add del">
        <pc:chgData name="Henning Lange" userId="98112751d2bd8183" providerId="LiveId" clId="{A200075C-2580-4703-954D-8D85CC909C90}" dt="2023-09-24T09:57:05.849" v="25950"/>
        <pc:sldMkLst>
          <pc:docMk/>
          <pc:sldMk cId="4215774347" sldId="831"/>
        </pc:sldMkLst>
      </pc:sldChg>
      <pc:sldChg chg="add del">
        <pc:chgData name="Henning Lange" userId="98112751d2bd8183" providerId="LiveId" clId="{A200075C-2580-4703-954D-8D85CC909C90}" dt="2023-09-24T09:56:48.450" v="25948"/>
        <pc:sldMkLst>
          <pc:docMk/>
          <pc:sldMk cId="2422999146" sldId="832"/>
        </pc:sldMkLst>
      </pc:sldChg>
      <pc:sldChg chg="add del">
        <pc:chgData name="Henning Lange" userId="98112751d2bd8183" providerId="LiveId" clId="{A200075C-2580-4703-954D-8D85CC909C90}" dt="2023-09-24T09:57:05.849" v="25950"/>
        <pc:sldMkLst>
          <pc:docMk/>
          <pc:sldMk cId="3273719025" sldId="832"/>
        </pc:sldMkLst>
      </pc:sldChg>
      <pc:sldChg chg="add del">
        <pc:chgData name="Henning Lange" userId="98112751d2bd8183" providerId="LiveId" clId="{A200075C-2580-4703-954D-8D85CC909C90}" dt="2023-09-24T09:57:05.849" v="25950"/>
        <pc:sldMkLst>
          <pc:docMk/>
          <pc:sldMk cId="20178861" sldId="833"/>
        </pc:sldMkLst>
      </pc:sldChg>
      <pc:sldChg chg="add del">
        <pc:chgData name="Henning Lange" userId="98112751d2bd8183" providerId="LiveId" clId="{A200075C-2580-4703-954D-8D85CC909C90}" dt="2023-09-24T09:56:48.450" v="25948"/>
        <pc:sldMkLst>
          <pc:docMk/>
          <pc:sldMk cId="4117639610" sldId="833"/>
        </pc:sldMkLst>
      </pc:sldChg>
      <pc:sldChg chg="add del">
        <pc:chgData name="Henning Lange" userId="98112751d2bd8183" providerId="LiveId" clId="{A200075C-2580-4703-954D-8D85CC909C90}" dt="2023-09-24T09:56:48.450" v="25948"/>
        <pc:sldMkLst>
          <pc:docMk/>
          <pc:sldMk cId="1345150261" sldId="834"/>
        </pc:sldMkLst>
      </pc:sldChg>
      <pc:sldChg chg="add del">
        <pc:chgData name="Henning Lange" userId="98112751d2bd8183" providerId="LiveId" clId="{A200075C-2580-4703-954D-8D85CC909C90}" dt="2023-09-24T09:57:05.849" v="25950"/>
        <pc:sldMkLst>
          <pc:docMk/>
          <pc:sldMk cId="2156048123" sldId="834"/>
        </pc:sldMkLst>
      </pc:sldChg>
      <pc:sldChg chg="add del">
        <pc:chgData name="Henning Lange" userId="98112751d2bd8183" providerId="LiveId" clId="{A200075C-2580-4703-954D-8D85CC909C90}" dt="2023-09-24T09:56:48.450" v="25948"/>
        <pc:sldMkLst>
          <pc:docMk/>
          <pc:sldMk cId="1225132240" sldId="835"/>
        </pc:sldMkLst>
      </pc:sldChg>
      <pc:sldChg chg="add del">
        <pc:chgData name="Henning Lange" userId="98112751d2bd8183" providerId="LiveId" clId="{A200075C-2580-4703-954D-8D85CC909C90}" dt="2023-09-24T09:57:05.849" v="25950"/>
        <pc:sldMkLst>
          <pc:docMk/>
          <pc:sldMk cId="2584606248" sldId="835"/>
        </pc:sldMkLst>
      </pc:sldChg>
      <pc:sldChg chg="add del">
        <pc:chgData name="Henning Lange" userId="98112751d2bd8183" providerId="LiveId" clId="{A200075C-2580-4703-954D-8D85CC909C90}" dt="2023-09-24T09:56:48.450" v="25948"/>
        <pc:sldMkLst>
          <pc:docMk/>
          <pc:sldMk cId="1508985422" sldId="836"/>
        </pc:sldMkLst>
      </pc:sldChg>
      <pc:sldChg chg="add del">
        <pc:chgData name="Henning Lange" userId="98112751d2bd8183" providerId="LiveId" clId="{A200075C-2580-4703-954D-8D85CC909C90}" dt="2023-09-24T09:57:05.849" v="25950"/>
        <pc:sldMkLst>
          <pc:docMk/>
          <pc:sldMk cId="3360793009" sldId="836"/>
        </pc:sldMkLst>
      </pc:sldChg>
      <pc:sldChg chg="add del">
        <pc:chgData name="Henning Lange" userId="98112751d2bd8183" providerId="LiveId" clId="{A200075C-2580-4703-954D-8D85CC909C90}" dt="2023-09-24T09:57:05.849" v="25950"/>
        <pc:sldMkLst>
          <pc:docMk/>
          <pc:sldMk cId="2056597145" sldId="837"/>
        </pc:sldMkLst>
      </pc:sldChg>
      <pc:sldChg chg="add del">
        <pc:chgData name="Henning Lange" userId="98112751d2bd8183" providerId="LiveId" clId="{A200075C-2580-4703-954D-8D85CC909C90}" dt="2023-09-24T09:56:48.450" v="25948"/>
        <pc:sldMkLst>
          <pc:docMk/>
          <pc:sldMk cId="2267687073" sldId="837"/>
        </pc:sldMkLst>
      </pc:sldChg>
      <pc:sldChg chg="add del">
        <pc:chgData name="Henning Lange" userId="98112751d2bd8183" providerId="LiveId" clId="{A200075C-2580-4703-954D-8D85CC909C90}" dt="2023-09-24T09:56:48.450" v="25948"/>
        <pc:sldMkLst>
          <pc:docMk/>
          <pc:sldMk cId="40661033" sldId="838"/>
        </pc:sldMkLst>
      </pc:sldChg>
      <pc:sldChg chg="add del">
        <pc:chgData name="Henning Lange" userId="98112751d2bd8183" providerId="LiveId" clId="{A200075C-2580-4703-954D-8D85CC909C90}" dt="2023-09-24T09:57:05.849" v="25950"/>
        <pc:sldMkLst>
          <pc:docMk/>
          <pc:sldMk cId="1757122667" sldId="838"/>
        </pc:sldMkLst>
      </pc:sldChg>
      <pc:sldChg chg="add del">
        <pc:chgData name="Henning Lange" userId="98112751d2bd8183" providerId="LiveId" clId="{A200075C-2580-4703-954D-8D85CC909C90}" dt="2023-09-24T09:57:05.849" v="25950"/>
        <pc:sldMkLst>
          <pc:docMk/>
          <pc:sldMk cId="103419543" sldId="839"/>
        </pc:sldMkLst>
      </pc:sldChg>
      <pc:sldChg chg="add del">
        <pc:chgData name="Henning Lange" userId="98112751d2bd8183" providerId="LiveId" clId="{A200075C-2580-4703-954D-8D85CC909C90}" dt="2023-09-24T09:56:48.450" v="25948"/>
        <pc:sldMkLst>
          <pc:docMk/>
          <pc:sldMk cId="2216913216" sldId="839"/>
        </pc:sldMkLst>
      </pc:sldChg>
      <pc:sldChg chg="add del">
        <pc:chgData name="Henning Lange" userId="98112751d2bd8183" providerId="LiveId" clId="{A200075C-2580-4703-954D-8D85CC909C90}" dt="2023-09-24T09:57:05.849" v="25950"/>
        <pc:sldMkLst>
          <pc:docMk/>
          <pc:sldMk cId="116073201" sldId="840"/>
        </pc:sldMkLst>
      </pc:sldChg>
      <pc:sldChg chg="add del">
        <pc:chgData name="Henning Lange" userId="98112751d2bd8183" providerId="LiveId" clId="{A200075C-2580-4703-954D-8D85CC909C90}" dt="2023-09-24T09:56:48.450" v="25948"/>
        <pc:sldMkLst>
          <pc:docMk/>
          <pc:sldMk cId="1172383577" sldId="840"/>
        </pc:sldMkLst>
      </pc:sldChg>
      <pc:sldChg chg="add del">
        <pc:chgData name="Henning Lange" userId="98112751d2bd8183" providerId="LiveId" clId="{A200075C-2580-4703-954D-8D85CC909C90}" dt="2023-09-24T09:57:05.849" v="25950"/>
        <pc:sldMkLst>
          <pc:docMk/>
          <pc:sldMk cId="1979285716" sldId="841"/>
        </pc:sldMkLst>
      </pc:sldChg>
      <pc:sldChg chg="add del">
        <pc:chgData name="Henning Lange" userId="98112751d2bd8183" providerId="LiveId" clId="{A200075C-2580-4703-954D-8D85CC909C90}" dt="2023-09-24T09:56:48.450" v="25948"/>
        <pc:sldMkLst>
          <pc:docMk/>
          <pc:sldMk cId="4173736102" sldId="8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074EC0-2195-4507-850B-476CCBD7B4DE}">
      <dgm:prSet phldrT="[Text]"/>
      <dgm:spPr/>
      <dgm:t>
        <a:bodyPr/>
        <a:lstStyle/>
        <a:p>
          <a:pPr>
            <a:buFont typeface="+mj-lt"/>
            <a:buAutoNum type="arabicPeriod"/>
          </a:pPr>
          <a:r>
            <a:rPr lang="en-US" noProof="0" dirty="0">
              <a:latin typeface="Lato" panose="020F0502020204030203" pitchFamily="34" charset="0"/>
            </a:rPr>
            <a:t>1. Getting Ready</a:t>
          </a:r>
          <a:endParaRPr lang="en-US" dirty="0">
            <a:latin typeface="Lato" panose="020F0502020204030203" pitchFamily="34" charset="0"/>
          </a:endParaRPr>
        </a:p>
      </dgm:t>
    </dgm:pt>
    <dgm:pt modelId="{1A8C81F0-9EA6-47E1-8ABF-253C4CEF7C5E}" type="parTrans" cxnId="{749627F3-CBB6-4092-AD84-0BAB457D0E94}">
      <dgm:prSet/>
      <dgm:spPr/>
      <dgm:t>
        <a:bodyPr/>
        <a:lstStyle/>
        <a:p>
          <a:endParaRPr lang="en-US">
            <a:latin typeface="Lato" panose="020F0502020204030203" pitchFamily="34" charset="0"/>
          </a:endParaRPr>
        </a:p>
      </dgm:t>
    </dgm:pt>
    <dgm:pt modelId="{0B188C2C-0380-4B25-A972-A0AF0744D684}" type="sibTrans" cxnId="{749627F3-CBB6-4092-AD84-0BAB457D0E94}">
      <dgm:prSet/>
      <dgm:spPr/>
      <dgm:t>
        <a:bodyPr/>
        <a:lstStyle/>
        <a:p>
          <a:endParaRPr lang="en-US">
            <a:latin typeface="Lato" panose="020F0502020204030203" pitchFamily="34" charset="0"/>
          </a:endParaRPr>
        </a:p>
      </dgm:t>
    </dgm:pt>
    <dgm:pt modelId="{92238A1E-48FF-44FA-B673-3F7E32E75067}">
      <dgm:prSet phldrT="[Text]"/>
      <dgm:spPr/>
      <dgm:t>
        <a:bodyPr/>
        <a:lstStyle/>
        <a:p>
          <a:pPr>
            <a:buFont typeface="+mj-lt"/>
            <a:buAutoNum type="arabicPeriod"/>
          </a:pPr>
          <a:r>
            <a:rPr lang="en-US" noProof="0" dirty="0">
              <a:latin typeface="Lato" panose="020F0502020204030203" pitchFamily="34" charset="0"/>
            </a:rPr>
            <a:t>3. Grouping Data</a:t>
          </a:r>
        </a:p>
      </dgm:t>
    </dgm:pt>
    <dgm:pt modelId="{5238D326-41AC-47CB-AE40-B317D2BAC712}" type="parTrans" cxnId="{223A22D6-2582-49B2-ABA5-2CEBFD154C1F}">
      <dgm:prSet/>
      <dgm:spPr/>
      <dgm:t>
        <a:bodyPr/>
        <a:lstStyle/>
        <a:p>
          <a:endParaRPr lang="en-US">
            <a:latin typeface="Lato" panose="020F0502020204030203" pitchFamily="34" charset="0"/>
          </a:endParaRPr>
        </a:p>
      </dgm:t>
    </dgm:pt>
    <dgm:pt modelId="{F1C43801-3FA0-41F5-8CE7-0E4B1095C89C}" type="sibTrans" cxnId="{223A22D6-2582-49B2-ABA5-2CEBFD154C1F}">
      <dgm:prSet/>
      <dgm:spPr/>
      <dgm:t>
        <a:bodyPr/>
        <a:lstStyle/>
        <a:p>
          <a:endParaRPr lang="en-US">
            <a:latin typeface="Lato" panose="020F0502020204030203" pitchFamily="34" charset="0"/>
          </a:endParaRPr>
        </a:p>
      </dgm:t>
    </dgm:pt>
    <dgm:pt modelId="{B3B772D3-88DE-42AF-9CF5-FCB08B31DED9}">
      <dgm:prSet/>
      <dgm:spPr/>
      <dgm:t>
        <a:bodyPr/>
        <a:lstStyle/>
        <a:p>
          <a:r>
            <a:rPr lang="en-US" dirty="0">
              <a:latin typeface="Lato" panose="020F0502020204030203" pitchFamily="34" charset="0"/>
            </a:rPr>
            <a:t>4. Joining Data</a:t>
          </a:r>
          <a:endParaRPr lang="en-US" noProof="0" dirty="0">
            <a:latin typeface="Lato" panose="020F0502020204030203" pitchFamily="34" charset="0"/>
          </a:endParaRPr>
        </a:p>
      </dgm:t>
    </dgm:pt>
    <dgm:pt modelId="{669A8D00-2C5F-426A-8F89-14FD4BDD6E56}" type="parTrans" cxnId="{9009DA05-93D1-49EA-9455-6851DA3BEA42}">
      <dgm:prSet/>
      <dgm:spPr/>
      <dgm:t>
        <a:bodyPr/>
        <a:lstStyle/>
        <a:p>
          <a:endParaRPr lang="en-US">
            <a:latin typeface="Lato" panose="020F0502020204030203" pitchFamily="34" charset="0"/>
          </a:endParaRPr>
        </a:p>
      </dgm:t>
    </dgm:pt>
    <dgm:pt modelId="{F50F0A3F-34A0-4B71-AA87-E1C1B4947743}" type="sibTrans" cxnId="{9009DA05-93D1-49EA-9455-6851DA3BEA42}">
      <dgm:prSet/>
      <dgm:spPr/>
      <dgm:t>
        <a:bodyPr/>
        <a:lstStyle/>
        <a:p>
          <a:endParaRPr lang="en-US">
            <a:latin typeface="Lato" panose="020F0502020204030203" pitchFamily="34" charset="0"/>
          </a:endParaRPr>
        </a:p>
      </dgm:t>
    </dgm:pt>
    <dgm:pt modelId="{0D393C96-B508-4761-B73C-3AE51BDDC214}">
      <dgm:prSet phldrT="[Text]"/>
      <dgm:spPr/>
      <dgm:t>
        <a:bodyPr/>
        <a:lstStyle/>
        <a:p>
          <a:pPr>
            <a:buFont typeface="+mj-lt"/>
            <a:buAutoNum type="arabicPeriod"/>
          </a:pPr>
          <a:r>
            <a:rPr lang="en-US" noProof="0" dirty="0">
              <a:latin typeface="Lato" panose="020F0502020204030203" pitchFamily="34" charset="0"/>
            </a:rPr>
            <a:t>2. Querying Data</a:t>
          </a:r>
          <a:endParaRPr lang="en-US" dirty="0">
            <a:latin typeface="Lato" panose="020F0502020204030203" pitchFamily="34" charset="0"/>
          </a:endParaRPr>
        </a:p>
      </dgm:t>
    </dgm:pt>
    <dgm:pt modelId="{C816C0EF-DC93-45BC-A9CE-E445834F410A}" type="parTrans" cxnId="{82E4B7EA-DD1A-45E3-8856-539C85A69562}">
      <dgm:prSet/>
      <dgm:spPr/>
      <dgm:t>
        <a:bodyPr/>
        <a:lstStyle/>
        <a:p>
          <a:endParaRPr lang="en-US">
            <a:latin typeface="Lato" panose="020F0502020204030203" pitchFamily="34" charset="0"/>
          </a:endParaRPr>
        </a:p>
      </dgm:t>
    </dgm:pt>
    <dgm:pt modelId="{6431628F-762B-4001-B7E6-4B5B7FB80DFB}" type="sibTrans" cxnId="{82E4B7EA-DD1A-45E3-8856-539C85A69562}">
      <dgm:prSet/>
      <dgm:spPr/>
      <dgm:t>
        <a:bodyPr/>
        <a:lstStyle/>
        <a:p>
          <a:endParaRPr lang="en-US">
            <a:latin typeface="Lato" panose="020F0502020204030203" pitchFamily="34" charset="0"/>
          </a:endParaRPr>
        </a:p>
      </dgm:t>
    </dgm:pt>
    <dgm:pt modelId="{51E70A38-4854-4033-98B1-BDCBBC4E7CB4}">
      <dgm:prSet phldrT="[Text]"/>
      <dgm:spPr/>
      <dgm:t>
        <a:bodyPr/>
        <a:lstStyle/>
        <a:p>
          <a:pPr>
            <a:buFont typeface="Arial" panose="020B0604020202020204" pitchFamily="34" charset="0"/>
            <a:buChar char="•"/>
          </a:pPr>
          <a:r>
            <a:rPr lang="en-US" dirty="0">
              <a:latin typeface="Lato" panose="020F0502020204030203" pitchFamily="34" charset="0"/>
            </a:rPr>
            <a:t>Needed Components</a:t>
          </a:r>
        </a:p>
      </dgm:t>
    </dgm:pt>
    <dgm:pt modelId="{E899952F-0D65-4EA0-9F53-4A270DC660EC}" type="parTrans" cxnId="{2CEC51FD-2663-4514-B0E7-15ECE9A2AE32}">
      <dgm:prSet/>
      <dgm:spPr/>
      <dgm:t>
        <a:bodyPr/>
        <a:lstStyle/>
        <a:p>
          <a:endParaRPr lang="en-US">
            <a:latin typeface="Lato" panose="020F0502020204030203" pitchFamily="34" charset="0"/>
          </a:endParaRPr>
        </a:p>
      </dgm:t>
    </dgm:pt>
    <dgm:pt modelId="{DB6E2CEC-B14D-4FBC-B6C7-D8A5F4435212}" type="sibTrans" cxnId="{2CEC51FD-2663-4514-B0E7-15ECE9A2AE32}">
      <dgm:prSet/>
      <dgm:spPr/>
      <dgm:t>
        <a:bodyPr/>
        <a:lstStyle/>
        <a:p>
          <a:endParaRPr lang="en-US">
            <a:latin typeface="Lato" panose="020F0502020204030203" pitchFamily="34" charset="0"/>
          </a:endParaRPr>
        </a:p>
      </dgm:t>
    </dgm:pt>
    <dgm:pt modelId="{66D34B35-95BC-40F2-B280-95766E281A64}">
      <dgm:prSet phldrT="[Text]"/>
      <dgm:spPr/>
      <dgm:t>
        <a:bodyPr/>
        <a:lstStyle/>
        <a:p>
          <a:pPr>
            <a:buFont typeface="Arial" panose="020B0604020202020204" pitchFamily="34" charset="0"/>
            <a:buChar char="•"/>
          </a:pPr>
          <a:r>
            <a:rPr lang="en-US" dirty="0">
              <a:latin typeface="Lato" panose="020F0502020204030203" pitchFamily="34" charset="0"/>
            </a:rPr>
            <a:t>Installing Components</a:t>
          </a:r>
        </a:p>
      </dgm:t>
    </dgm:pt>
    <dgm:pt modelId="{576F351D-B2E3-45E9-88D2-D17559613BF0}" type="parTrans" cxnId="{FD0ADC4E-8DB9-4592-A5F1-E78EBE9EB699}">
      <dgm:prSet/>
      <dgm:spPr/>
      <dgm:t>
        <a:bodyPr/>
        <a:lstStyle/>
        <a:p>
          <a:endParaRPr lang="en-US">
            <a:latin typeface="Lato" panose="020F0502020204030203" pitchFamily="34" charset="0"/>
          </a:endParaRPr>
        </a:p>
      </dgm:t>
    </dgm:pt>
    <dgm:pt modelId="{B31FF9DF-30B1-4FE1-AC1D-3163C2549B6B}" type="sibTrans" cxnId="{FD0ADC4E-8DB9-4592-A5F1-E78EBE9EB699}">
      <dgm:prSet/>
      <dgm:spPr/>
      <dgm:t>
        <a:bodyPr/>
        <a:lstStyle/>
        <a:p>
          <a:endParaRPr lang="en-US">
            <a:latin typeface="Lato" panose="020F0502020204030203" pitchFamily="34" charset="0"/>
          </a:endParaRPr>
        </a:p>
      </dgm:t>
    </dgm:pt>
    <dgm:pt modelId="{FEC738BE-8E2C-49F4-B67A-0FB8479FB4D1}">
      <dgm:prSet phldrT="[Text]"/>
      <dgm:spPr/>
      <dgm:t>
        <a:bodyPr/>
        <a:lstStyle/>
        <a:p>
          <a:pPr>
            <a:buFont typeface="Arial" panose="020B0604020202020204" pitchFamily="34" charset="0"/>
            <a:buChar char="•"/>
          </a:pPr>
          <a:r>
            <a:rPr lang="en-US" dirty="0">
              <a:latin typeface="Lato" panose="020F0502020204030203" pitchFamily="34" charset="0"/>
            </a:rPr>
            <a:t>Selecting Data</a:t>
          </a:r>
        </a:p>
      </dgm:t>
    </dgm:pt>
    <dgm:pt modelId="{5FAE1064-BE58-4170-95CD-A183A2C0672F}" type="parTrans" cxnId="{59327527-A98F-4F0E-9D98-45DF17F65195}">
      <dgm:prSet/>
      <dgm:spPr/>
      <dgm:t>
        <a:bodyPr/>
        <a:lstStyle/>
        <a:p>
          <a:endParaRPr lang="en-US">
            <a:latin typeface="Lato" panose="020F0502020204030203" pitchFamily="34" charset="0"/>
          </a:endParaRPr>
        </a:p>
      </dgm:t>
    </dgm:pt>
    <dgm:pt modelId="{6C982895-B955-4D5D-A31C-0AF3430E64B6}" type="sibTrans" cxnId="{59327527-A98F-4F0E-9D98-45DF17F65195}">
      <dgm:prSet/>
      <dgm:spPr/>
      <dgm:t>
        <a:bodyPr/>
        <a:lstStyle/>
        <a:p>
          <a:endParaRPr lang="en-US">
            <a:latin typeface="Lato" panose="020F0502020204030203" pitchFamily="34" charset="0"/>
          </a:endParaRPr>
        </a:p>
      </dgm:t>
    </dgm:pt>
    <dgm:pt modelId="{8F5A6AFE-16CF-43F4-BA0E-5B19D55B6A1E}">
      <dgm:prSet phldrT="[Text]"/>
      <dgm:spPr/>
      <dgm:t>
        <a:bodyPr/>
        <a:lstStyle/>
        <a:p>
          <a:pPr>
            <a:buFont typeface="Arial" panose="020B0604020202020204" pitchFamily="34" charset="0"/>
            <a:buChar char="•"/>
          </a:pPr>
          <a:r>
            <a:rPr lang="en-US" dirty="0">
              <a:latin typeface="Lato" panose="020F0502020204030203" pitchFamily="34" charset="0"/>
            </a:rPr>
            <a:t>Ordering Data</a:t>
          </a:r>
        </a:p>
      </dgm:t>
    </dgm:pt>
    <dgm:pt modelId="{593A950C-4582-4A6E-AF98-EA0DD434892E}" type="parTrans" cxnId="{9CD830A4-8515-4E86-96C9-749CADA8BC2A}">
      <dgm:prSet/>
      <dgm:spPr/>
      <dgm:t>
        <a:bodyPr/>
        <a:lstStyle/>
        <a:p>
          <a:endParaRPr lang="en-US">
            <a:latin typeface="Lato" panose="020F0502020204030203" pitchFamily="34" charset="0"/>
          </a:endParaRPr>
        </a:p>
      </dgm:t>
    </dgm:pt>
    <dgm:pt modelId="{751CE2F4-F6FD-4908-95CB-6DFAED91AD8F}" type="sibTrans" cxnId="{9CD830A4-8515-4E86-96C9-749CADA8BC2A}">
      <dgm:prSet/>
      <dgm:spPr/>
      <dgm:t>
        <a:bodyPr/>
        <a:lstStyle/>
        <a:p>
          <a:endParaRPr lang="en-US">
            <a:latin typeface="Lato" panose="020F0502020204030203" pitchFamily="34" charset="0"/>
          </a:endParaRPr>
        </a:p>
      </dgm:t>
    </dgm:pt>
    <dgm:pt modelId="{452CADC8-5993-488C-9BEB-9CD284BB8772}">
      <dgm:prSet phldrT="[Text]"/>
      <dgm:spPr/>
      <dgm:t>
        <a:bodyPr/>
        <a:lstStyle/>
        <a:p>
          <a:pPr>
            <a:buFont typeface="Arial" panose="020B0604020202020204" pitchFamily="34" charset="0"/>
            <a:buChar char="•"/>
          </a:pPr>
          <a:r>
            <a:rPr lang="en-US" dirty="0">
              <a:latin typeface="Lato" panose="020F0502020204030203" pitchFamily="34" charset="0"/>
            </a:rPr>
            <a:t>Filtering Data</a:t>
          </a:r>
        </a:p>
      </dgm:t>
    </dgm:pt>
    <dgm:pt modelId="{5405B4DE-989C-459D-9B29-B0ABE3723D09}" type="parTrans" cxnId="{49873F5C-20D5-4CA1-81FA-3E5990D2FB5E}">
      <dgm:prSet/>
      <dgm:spPr/>
      <dgm:t>
        <a:bodyPr/>
        <a:lstStyle/>
        <a:p>
          <a:endParaRPr lang="en-US">
            <a:latin typeface="Lato" panose="020F0502020204030203" pitchFamily="34" charset="0"/>
          </a:endParaRPr>
        </a:p>
      </dgm:t>
    </dgm:pt>
    <dgm:pt modelId="{56C29159-9843-4C72-9A6B-E201E7D23D4E}" type="sibTrans" cxnId="{49873F5C-20D5-4CA1-81FA-3E5990D2FB5E}">
      <dgm:prSet/>
      <dgm:spPr/>
      <dgm:t>
        <a:bodyPr/>
        <a:lstStyle/>
        <a:p>
          <a:endParaRPr lang="en-US">
            <a:latin typeface="Lato" panose="020F0502020204030203" pitchFamily="34" charset="0"/>
          </a:endParaRPr>
        </a:p>
      </dgm:t>
    </dgm:pt>
    <dgm:pt modelId="{FD8FDFD3-EABA-486A-A9CD-AE2F09898039}">
      <dgm:prSet phldrT="[Text]"/>
      <dgm:spPr/>
      <dgm:t>
        <a:bodyPr/>
        <a:lstStyle/>
        <a:p>
          <a:pPr>
            <a:buFont typeface="Arial" panose="020B0604020202020204" pitchFamily="34" charset="0"/>
            <a:buChar char="•"/>
          </a:pPr>
          <a:r>
            <a:rPr lang="en-US" dirty="0">
              <a:latin typeface="Lato" panose="020F0502020204030203" pitchFamily="34" charset="0"/>
            </a:rPr>
            <a:t>Conditional Results</a:t>
          </a:r>
        </a:p>
      </dgm:t>
    </dgm:pt>
    <dgm:pt modelId="{979BCED2-5F1F-427E-A13C-11B1D7CEF82C}" type="parTrans" cxnId="{146BCDBF-B813-4670-97A5-ED60F1D4EFA7}">
      <dgm:prSet/>
      <dgm:spPr/>
      <dgm:t>
        <a:bodyPr/>
        <a:lstStyle/>
        <a:p>
          <a:endParaRPr lang="en-US">
            <a:latin typeface="Lato" panose="020F0502020204030203" pitchFamily="34" charset="0"/>
          </a:endParaRPr>
        </a:p>
      </dgm:t>
    </dgm:pt>
    <dgm:pt modelId="{F77D41B5-0E31-476A-B1BE-382C39EFBF65}" type="sibTrans" cxnId="{146BCDBF-B813-4670-97A5-ED60F1D4EFA7}">
      <dgm:prSet/>
      <dgm:spPr/>
      <dgm:t>
        <a:bodyPr/>
        <a:lstStyle/>
        <a:p>
          <a:endParaRPr lang="en-US">
            <a:latin typeface="Lato" panose="020F0502020204030203" pitchFamily="34" charset="0"/>
          </a:endParaRPr>
        </a:p>
      </dgm:t>
    </dgm:pt>
    <dgm:pt modelId="{A2A0782C-3F5C-4A8E-A4BC-91D5EF06A8A3}">
      <dgm:prSet phldrT="[Text]"/>
      <dgm:spPr/>
      <dgm:t>
        <a:bodyPr/>
        <a:lstStyle/>
        <a:p>
          <a:pPr>
            <a:buFont typeface="Arial" panose="020B0604020202020204" pitchFamily="34" charset="0"/>
            <a:buChar char="•"/>
          </a:pPr>
          <a:r>
            <a:rPr lang="en-US" noProof="0" dirty="0">
              <a:latin typeface="Lato" panose="020F0502020204030203" pitchFamily="34" charset="0"/>
            </a:rPr>
            <a:t>Aggregating Data</a:t>
          </a:r>
        </a:p>
      </dgm:t>
    </dgm:pt>
    <dgm:pt modelId="{4D7D3F55-4427-4913-9F93-80F3970D0F7F}" type="parTrans" cxnId="{208EE153-D49E-479D-9B6C-E975001AE67A}">
      <dgm:prSet/>
      <dgm:spPr/>
      <dgm:t>
        <a:bodyPr/>
        <a:lstStyle/>
        <a:p>
          <a:endParaRPr lang="en-US">
            <a:latin typeface="Lato" panose="020F0502020204030203" pitchFamily="34" charset="0"/>
          </a:endParaRPr>
        </a:p>
      </dgm:t>
    </dgm:pt>
    <dgm:pt modelId="{6ECFE282-F246-4BBE-ADE9-05A7ED1FC4F9}" type="sibTrans" cxnId="{208EE153-D49E-479D-9B6C-E975001AE67A}">
      <dgm:prSet/>
      <dgm:spPr/>
      <dgm:t>
        <a:bodyPr/>
        <a:lstStyle/>
        <a:p>
          <a:endParaRPr lang="en-US">
            <a:latin typeface="Lato" panose="020F0502020204030203" pitchFamily="34" charset="0"/>
          </a:endParaRPr>
        </a:p>
      </dgm:t>
    </dgm:pt>
    <dgm:pt modelId="{3888A964-35F6-41CD-9410-E01D6DAECA9A}">
      <dgm:prSet phldrT="[Text]"/>
      <dgm:spPr/>
      <dgm:t>
        <a:bodyPr/>
        <a:lstStyle/>
        <a:p>
          <a:pPr>
            <a:buFont typeface="Arial" panose="020B0604020202020204" pitchFamily="34" charset="0"/>
            <a:buChar char="•"/>
          </a:pPr>
          <a:r>
            <a:rPr lang="en-US" noProof="0" dirty="0">
              <a:latin typeface="Lato" panose="020F0502020204030203" pitchFamily="34" charset="0"/>
            </a:rPr>
            <a:t>Filtering aggregates</a:t>
          </a:r>
        </a:p>
      </dgm:t>
    </dgm:pt>
    <dgm:pt modelId="{BC4555E6-2E04-4146-8222-CF88220C6A6A}" type="parTrans" cxnId="{64315B2C-BB51-49E9-8E47-AF0AF4A26DF9}">
      <dgm:prSet/>
      <dgm:spPr/>
      <dgm:t>
        <a:bodyPr/>
        <a:lstStyle/>
        <a:p>
          <a:endParaRPr lang="en-US">
            <a:latin typeface="Lato" panose="020F0502020204030203" pitchFamily="34" charset="0"/>
          </a:endParaRPr>
        </a:p>
      </dgm:t>
    </dgm:pt>
    <dgm:pt modelId="{202AD3FD-F4E1-4628-B1C6-E7BC7F75D64F}" type="sibTrans" cxnId="{64315B2C-BB51-49E9-8E47-AF0AF4A26DF9}">
      <dgm:prSet/>
      <dgm:spPr/>
      <dgm:t>
        <a:bodyPr/>
        <a:lstStyle/>
        <a:p>
          <a:endParaRPr lang="en-US">
            <a:latin typeface="Lato" panose="020F0502020204030203" pitchFamily="34" charset="0"/>
          </a:endParaRPr>
        </a:p>
      </dgm:t>
    </dgm:pt>
    <dgm:pt modelId="{CDC19479-7FDF-4793-80EB-43D4B815F81E}">
      <dgm:prSet/>
      <dgm:spPr/>
      <dgm:t>
        <a:bodyPr/>
        <a:lstStyle/>
        <a:p>
          <a:pPr>
            <a:buFont typeface="Arial" panose="020B0604020202020204" pitchFamily="34" charset="0"/>
            <a:buChar char="•"/>
          </a:pPr>
          <a:r>
            <a:rPr lang="en-US" noProof="0" dirty="0">
              <a:latin typeface="Lato" panose="020F0502020204030203" pitchFamily="34" charset="0"/>
            </a:rPr>
            <a:t>Join Data Sets</a:t>
          </a:r>
        </a:p>
      </dgm:t>
    </dgm:pt>
    <dgm:pt modelId="{022B4949-A5BD-45F9-B88D-ABF02749BC41}" type="parTrans" cxnId="{09825DED-2661-4645-B325-2E7D05497280}">
      <dgm:prSet/>
      <dgm:spPr/>
      <dgm:t>
        <a:bodyPr/>
        <a:lstStyle/>
        <a:p>
          <a:endParaRPr lang="en-US">
            <a:latin typeface="Lato" panose="020F0502020204030203" pitchFamily="34" charset="0"/>
          </a:endParaRPr>
        </a:p>
      </dgm:t>
    </dgm:pt>
    <dgm:pt modelId="{572016CD-B213-4AA5-B3FD-0B5DF4FC2A10}" type="sibTrans" cxnId="{09825DED-2661-4645-B325-2E7D05497280}">
      <dgm:prSet/>
      <dgm:spPr/>
      <dgm:t>
        <a:bodyPr/>
        <a:lstStyle/>
        <a:p>
          <a:endParaRPr lang="en-US">
            <a:latin typeface="Lato" panose="020F0502020204030203" pitchFamily="34" charset="0"/>
          </a:endParaRPr>
        </a:p>
      </dgm:t>
    </dgm:pt>
    <dgm:pt modelId="{99624F90-C6D3-4A08-A837-F6D404F8EE03}">
      <dgm:prSet/>
      <dgm:spPr/>
      <dgm:t>
        <a:bodyPr/>
        <a:lstStyle/>
        <a:p>
          <a:pPr>
            <a:buFont typeface="+mj-lt"/>
            <a:buAutoNum type="arabicPeriod"/>
          </a:pPr>
          <a:r>
            <a:rPr lang="en-US" noProof="0" dirty="0">
              <a:latin typeface="Lato" panose="020F0502020204030203" pitchFamily="34" charset="0"/>
            </a:rPr>
            <a:t>5. Set Operators</a:t>
          </a:r>
        </a:p>
      </dgm:t>
    </dgm:pt>
    <dgm:pt modelId="{7D68EA35-F11F-498C-8A7D-225372799EA3}" type="parTrans" cxnId="{2CD83AEC-3364-4698-83A3-182CC0F52F9F}">
      <dgm:prSet/>
      <dgm:spPr/>
      <dgm:t>
        <a:bodyPr/>
        <a:lstStyle/>
        <a:p>
          <a:endParaRPr lang="en-US"/>
        </a:p>
      </dgm:t>
    </dgm:pt>
    <dgm:pt modelId="{793F5E77-D43D-4DEB-9C3C-5011FEAFBE04}" type="sibTrans" cxnId="{2CD83AEC-3364-4698-83A3-182CC0F52F9F}">
      <dgm:prSet/>
      <dgm:spPr/>
      <dgm:t>
        <a:bodyPr/>
        <a:lstStyle/>
        <a:p>
          <a:endParaRPr lang="en-US"/>
        </a:p>
      </dgm:t>
    </dgm:pt>
    <dgm:pt modelId="{2D8B0D49-2C91-4C1D-85D8-32D5018334A7}">
      <dgm:prSet/>
      <dgm:spPr/>
      <dgm:t>
        <a:bodyPr/>
        <a:lstStyle/>
        <a:p>
          <a:pPr>
            <a:buFont typeface="Arial" panose="020B0604020202020204" pitchFamily="34" charset="0"/>
            <a:buChar char="•"/>
          </a:pPr>
          <a:r>
            <a:rPr lang="en-US" noProof="0" dirty="0">
              <a:latin typeface="Lato" panose="020F0502020204030203" pitchFamily="34" charset="0"/>
            </a:rPr>
            <a:t>Merge Data vertically</a:t>
          </a:r>
        </a:p>
      </dgm:t>
    </dgm:pt>
    <dgm:pt modelId="{F79D37CA-82B3-4050-B85D-D3EFE31FFD7E}" type="parTrans" cxnId="{8591E56B-E489-44B7-9DB2-F1C2C7327FA3}">
      <dgm:prSet/>
      <dgm:spPr/>
      <dgm:t>
        <a:bodyPr/>
        <a:lstStyle/>
        <a:p>
          <a:endParaRPr lang="en-US"/>
        </a:p>
      </dgm:t>
    </dgm:pt>
    <dgm:pt modelId="{F2BDC9A5-EAE1-408D-B6AF-6E0BF2EE8458}" type="sibTrans" cxnId="{8591E56B-E489-44B7-9DB2-F1C2C7327FA3}">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CB8491A4-282E-445F-9F70-3D71C5C12491}" type="pres">
      <dgm:prSet presAssocID="{38074EC0-2195-4507-850B-476CCBD7B4DE}" presName="parentLin" presStyleCnt="0"/>
      <dgm:spPr/>
    </dgm:pt>
    <dgm:pt modelId="{8FF037F5-2A4B-462D-AB06-A1CD2E4E07BC}" type="pres">
      <dgm:prSet presAssocID="{38074EC0-2195-4507-850B-476CCBD7B4DE}" presName="parentLeftMargin" presStyleLbl="node1" presStyleIdx="0" presStyleCnt="5"/>
      <dgm:spPr/>
    </dgm:pt>
    <dgm:pt modelId="{36FA0850-CB0B-4A9A-B739-9E4FBBE74B76}" type="pres">
      <dgm:prSet presAssocID="{38074EC0-2195-4507-850B-476CCBD7B4DE}" presName="parentText" presStyleLbl="node1" presStyleIdx="0" presStyleCnt="5">
        <dgm:presLayoutVars>
          <dgm:chMax val="0"/>
          <dgm:bulletEnabled val="1"/>
        </dgm:presLayoutVars>
      </dgm:prSet>
      <dgm:spPr/>
    </dgm:pt>
    <dgm:pt modelId="{7E8797AA-8931-4D58-8012-5B3D43494B6E}" type="pres">
      <dgm:prSet presAssocID="{38074EC0-2195-4507-850B-476CCBD7B4DE}" presName="negativeSpace" presStyleCnt="0"/>
      <dgm:spPr/>
    </dgm:pt>
    <dgm:pt modelId="{93D7E984-B35A-4541-AFB5-4435FB768900}" type="pres">
      <dgm:prSet presAssocID="{38074EC0-2195-4507-850B-476CCBD7B4DE}" presName="childText" presStyleLbl="conFgAcc1" presStyleIdx="0" presStyleCnt="5">
        <dgm:presLayoutVars>
          <dgm:bulletEnabled val="1"/>
        </dgm:presLayoutVars>
      </dgm:prSet>
      <dgm:spPr/>
    </dgm:pt>
    <dgm:pt modelId="{EFE44493-28C2-4CA2-9E99-9DD0C6B60528}" type="pres">
      <dgm:prSet presAssocID="{0B188C2C-0380-4B25-A972-A0AF0744D684}" presName="spaceBetweenRectangles" presStyleCnt="0"/>
      <dgm:spPr/>
    </dgm:pt>
    <dgm:pt modelId="{CDEE9C9C-FCC9-4041-B655-818B67C79439}" type="pres">
      <dgm:prSet presAssocID="{0D393C96-B508-4761-B73C-3AE51BDDC214}" presName="parentLin" presStyleCnt="0"/>
      <dgm:spPr/>
    </dgm:pt>
    <dgm:pt modelId="{9FF70573-2CDC-428D-91EC-15F46009195C}" type="pres">
      <dgm:prSet presAssocID="{0D393C96-B508-4761-B73C-3AE51BDDC214}" presName="parentLeftMargin" presStyleLbl="node1" presStyleIdx="0" presStyleCnt="5"/>
      <dgm:spPr/>
    </dgm:pt>
    <dgm:pt modelId="{31C37B9B-6485-4862-8B9D-C136099CD1A7}" type="pres">
      <dgm:prSet presAssocID="{0D393C96-B508-4761-B73C-3AE51BDDC214}" presName="parentText" presStyleLbl="node1" presStyleIdx="1" presStyleCnt="5">
        <dgm:presLayoutVars>
          <dgm:chMax val="0"/>
          <dgm:bulletEnabled val="1"/>
        </dgm:presLayoutVars>
      </dgm:prSet>
      <dgm:spPr/>
    </dgm:pt>
    <dgm:pt modelId="{75350AC4-24C2-439F-9AAB-888E54C5EAAF}" type="pres">
      <dgm:prSet presAssocID="{0D393C96-B508-4761-B73C-3AE51BDDC214}" presName="negativeSpace" presStyleCnt="0"/>
      <dgm:spPr/>
    </dgm:pt>
    <dgm:pt modelId="{39C8C1FE-FE66-4C69-A2E4-75FE7EE9DECB}" type="pres">
      <dgm:prSet presAssocID="{0D393C96-B508-4761-B73C-3AE51BDDC214}" presName="childText" presStyleLbl="conFgAcc1" presStyleIdx="1" presStyleCnt="5">
        <dgm:presLayoutVars>
          <dgm:bulletEnabled val="1"/>
        </dgm:presLayoutVars>
      </dgm:prSet>
      <dgm:spPr/>
    </dgm:pt>
    <dgm:pt modelId="{857D2A01-20DB-42F2-B122-7B7210F3633B}" type="pres">
      <dgm:prSet presAssocID="{6431628F-762B-4001-B7E6-4B5B7FB80DFB}" presName="spaceBetweenRectangles" presStyleCnt="0"/>
      <dgm:spPr/>
    </dgm:pt>
    <dgm:pt modelId="{7AB30E97-ABAA-4D6C-AF14-66DEBAD79635}" type="pres">
      <dgm:prSet presAssocID="{92238A1E-48FF-44FA-B673-3F7E32E75067}" presName="parentLin" presStyleCnt="0"/>
      <dgm:spPr/>
    </dgm:pt>
    <dgm:pt modelId="{DEB8627F-2D2A-4FE7-BEC6-84D9C744E7EC}" type="pres">
      <dgm:prSet presAssocID="{92238A1E-48FF-44FA-B673-3F7E32E75067}" presName="parentLeftMargin" presStyleLbl="node1" presStyleIdx="1" presStyleCnt="5"/>
      <dgm:spPr/>
    </dgm:pt>
    <dgm:pt modelId="{EAB53C7B-466A-4755-80EC-5E4CACA45CF7}" type="pres">
      <dgm:prSet presAssocID="{92238A1E-48FF-44FA-B673-3F7E32E75067}" presName="parentText" presStyleLbl="node1" presStyleIdx="2" presStyleCnt="5">
        <dgm:presLayoutVars>
          <dgm:chMax val="0"/>
          <dgm:bulletEnabled val="1"/>
        </dgm:presLayoutVars>
      </dgm:prSet>
      <dgm:spPr/>
    </dgm:pt>
    <dgm:pt modelId="{C7A0D4C0-A103-4F32-9DBA-15F98E3BCD4E}" type="pres">
      <dgm:prSet presAssocID="{92238A1E-48FF-44FA-B673-3F7E32E75067}" presName="negativeSpace" presStyleCnt="0"/>
      <dgm:spPr/>
    </dgm:pt>
    <dgm:pt modelId="{FC3D3D88-3389-4EDE-A949-E1D58ED3578C}" type="pres">
      <dgm:prSet presAssocID="{92238A1E-48FF-44FA-B673-3F7E32E75067}" presName="childText" presStyleLbl="conFgAcc1" presStyleIdx="2" presStyleCnt="5">
        <dgm:presLayoutVars>
          <dgm:bulletEnabled val="1"/>
        </dgm:presLayoutVars>
      </dgm:prSet>
      <dgm:spPr/>
    </dgm:pt>
    <dgm:pt modelId="{48D3A21F-5D9B-4B98-B287-B95FDD205CED}" type="pres">
      <dgm:prSet presAssocID="{F1C43801-3FA0-41F5-8CE7-0E4B1095C89C}" presName="spaceBetweenRectangles" presStyleCnt="0"/>
      <dgm:spPr/>
    </dgm:pt>
    <dgm:pt modelId="{4E26AB05-9A5F-4D5A-8CC5-3A278EE3D4F5}" type="pres">
      <dgm:prSet presAssocID="{B3B772D3-88DE-42AF-9CF5-FCB08B31DED9}" presName="parentLin" presStyleCnt="0"/>
      <dgm:spPr/>
    </dgm:pt>
    <dgm:pt modelId="{780A7414-D2D9-4C5E-90F0-5770BD189070}" type="pres">
      <dgm:prSet presAssocID="{B3B772D3-88DE-42AF-9CF5-FCB08B31DED9}" presName="parentLeftMargin" presStyleLbl="node1" presStyleIdx="2" presStyleCnt="5"/>
      <dgm:spPr/>
    </dgm:pt>
    <dgm:pt modelId="{23F3994E-39DD-44F9-8269-BED96E66D822}" type="pres">
      <dgm:prSet presAssocID="{B3B772D3-88DE-42AF-9CF5-FCB08B31DED9}" presName="parentText" presStyleLbl="node1" presStyleIdx="3" presStyleCnt="5">
        <dgm:presLayoutVars>
          <dgm:chMax val="0"/>
          <dgm:bulletEnabled val="1"/>
        </dgm:presLayoutVars>
      </dgm:prSet>
      <dgm:spPr/>
    </dgm:pt>
    <dgm:pt modelId="{D1B74244-09C0-42EC-AF6B-E5604A8D00A8}" type="pres">
      <dgm:prSet presAssocID="{B3B772D3-88DE-42AF-9CF5-FCB08B31DED9}" presName="negativeSpace" presStyleCnt="0"/>
      <dgm:spPr/>
    </dgm:pt>
    <dgm:pt modelId="{F3A80EF0-4EFE-49E5-B2A0-143FBE422012}" type="pres">
      <dgm:prSet presAssocID="{B3B772D3-88DE-42AF-9CF5-FCB08B31DED9}" presName="childText" presStyleLbl="conFgAcc1" presStyleIdx="3" presStyleCnt="5">
        <dgm:presLayoutVars>
          <dgm:bulletEnabled val="1"/>
        </dgm:presLayoutVars>
      </dgm:prSet>
      <dgm:spPr/>
    </dgm:pt>
    <dgm:pt modelId="{93FDFBD1-AF2C-46A1-9D9F-2D9C6D2795A1}" type="pres">
      <dgm:prSet presAssocID="{F50F0A3F-34A0-4B71-AA87-E1C1B4947743}" presName="spaceBetweenRectangles" presStyleCnt="0"/>
      <dgm:spPr/>
    </dgm:pt>
    <dgm:pt modelId="{2A4CFB8A-99A9-4A21-A73B-A6BE518AA7CF}" type="pres">
      <dgm:prSet presAssocID="{99624F90-C6D3-4A08-A837-F6D404F8EE03}" presName="parentLin" presStyleCnt="0"/>
      <dgm:spPr/>
    </dgm:pt>
    <dgm:pt modelId="{D1D3ED57-0665-4828-93FB-BAFC87845C4F}" type="pres">
      <dgm:prSet presAssocID="{99624F90-C6D3-4A08-A837-F6D404F8EE03}" presName="parentLeftMargin" presStyleLbl="node1" presStyleIdx="3" presStyleCnt="5"/>
      <dgm:spPr/>
    </dgm:pt>
    <dgm:pt modelId="{2F97D1B6-AEDC-4836-84A5-96B48AD0AF4F}" type="pres">
      <dgm:prSet presAssocID="{99624F90-C6D3-4A08-A837-F6D404F8EE03}" presName="parentText" presStyleLbl="node1" presStyleIdx="4" presStyleCnt="5">
        <dgm:presLayoutVars>
          <dgm:chMax val="0"/>
          <dgm:bulletEnabled val="1"/>
        </dgm:presLayoutVars>
      </dgm:prSet>
      <dgm:spPr/>
    </dgm:pt>
    <dgm:pt modelId="{22BFE3CB-F3FC-40D5-8B13-2319830F35DE}" type="pres">
      <dgm:prSet presAssocID="{99624F90-C6D3-4A08-A837-F6D404F8EE03}" presName="negativeSpace" presStyleCnt="0"/>
      <dgm:spPr/>
    </dgm:pt>
    <dgm:pt modelId="{9C29A347-6618-413C-97A1-AF19DBB6F13A}" type="pres">
      <dgm:prSet presAssocID="{99624F90-C6D3-4A08-A837-F6D404F8EE03}" presName="childText" presStyleLbl="conFgAcc1" presStyleIdx="4" presStyleCnt="5">
        <dgm:presLayoutVars>
          <dgm:bulletEnabled val="1"/>
        </dgm:presLayoutVars>
      </dgm:prSet>
      <dgm:spPr/>
    </dgm:pt>
  </dgm:ptLst>
  <dgm:cxnLst>
    <dgm:cxn modelId="{9009DA05-93D1-49EA-9455-6851DA3BEA42}" srcId="{B8F08277-BC76-413C-A38B-D681BB5A96C3}" destId="{B3B772D3-88DE-42AF-9CF5-FCB08B31DED9}" srcOrd="3" destOrd="0" parTransId="{669A8D00-2C5F-426A-8F89-14FD4BDD6E56}" sibTransId="{F50F0A3F-34A0-4B71-AA87-E1C1B4947743}"/>
    <dgm:cxn modelId="{EA143B07-FFCD-48B7-BE09-0EAB9B7D8431}" type="presOf" srcId="{66D34B35-95BC-40F2-B280-95766E281A64}" destId="{93D7E984-B35A-4541-AFB5-4435FB768900}" srcOrd="0" destOrd="1" presId="urn:microsoft.com/office/officeart/2005/8/layout/list1"/>
    <dgm:cxn modelId="{6589020F-945B-4C92-89B7-EDFC51412F90}" type="presOf" srcId="{3888A964-35F6-41CD-9410-E01D6DAECA9A}" destId="{FC3D3D88-3389-4EDE-A949-E1D58ED3578C}" srcOrd="0" destOrd="1" presId="urn:microsoft.com/office/officeart/2005/8/layout/list1"/>
    <dgm:cxn modelId="{D0050C16-6B50-4ABF-BAB4-FA569A1AA59F}" type="presOf" srcId="{8F5A6AFE-16CF-43F4-BA0E-5B19D55B6A1E}" destId="{39C8C1FE-FE66-4C69-A2E4-75FE7EE9DECB}" srcOrd="0" destOrd="1" presId="urn:microsoft.com/office/officeart/2005/8/layout/list1"/>
    <dgm:cxn modelId="{C5C69319-C712-4FE9-AFEE-7D6910E1AC23}" type="presOf" srcId="{92238A1E-48FF-44FA-B673-3F7E32E75067}" destId="{EAB53C7B-466A-4755-80EC-5E4CACA45CF7}" srcOrd="1" destOrd="0" presId="urn:microsoft.com/office/officeart/2005/8/layout/list1"/>
    <dgm:cxn modelId="{59327527-A98F-4F0E-9D98-45DF17F65195}" srcId="{0D393C96-B508-4761-B73C-3AE51BDDC214}" destId="{FEC738BE-8E2C-49F4-B67A-0FB8479FB4D1}" srcOrd="0" destOrd="0" parTransId="{5FAE1064-BE58-4170-95CD-A183A2C0672F}" sibTransId="{6C982895-B955-4D5D-A31C-0AF3430E64B6}"/>
    <dgm:cxn modelId="{64315B2C-BB51-49E9-8E47-AF0AF4A26DF9}" srcId="{92238A1E-48FF-44FA-B673-3F7E32E75067}" destId="{3888A964-35F6-41CD-9410-E01D6DAECA9A}" srcOrd="1" destOrd="0" parTransId="{BC4555E6-2E04-4146-8222-CF88220C6A6A}" sibTransId="{202AD3FD-F4E1-4628-B1C6-E7BC7F75D64F}"/>
    <dgm:cxn modelId="{A1001530-8BD6-43EF-BBBB-1C55F932D370}" type="presOf" srcId="{92238A1E-48FF-44FA-B673-3F7E32E75067}" destId="{DEB8627F-2D2A-4FE7-BEC6-84D9C744E7EC}" srcOrd="0" destOrd="0" presId="urn:microsoft.com/office/officeart/2005/8/layout/list1"/>
    <dgm:cxn modelId="{E50EC632-0215-4B5E-A8BF-1302000F0386}" type="presOf" srcId="{FEC738BE-8E2C-49F4-B67A-0FB8479FB4D1}" destId="{39C8C1FE-FE66-4C69-A2E4-75FE7EE9DECB}" srcOrd="0" destOrd="0" presId="urn:microsoft.com/office/officeart/2005/8/layout/list1"/>
    <dgm:cxn modelId="{49873F5C-20D5-4CA1-81FA-3E5990D2FB5E}" srcId="{0D393C96-B508-4761-B73C-3AE51BDDC214}" destId="{452CADC8-5993-488C-9BEB-9CD284BB8772}" srcOrd="3" destOrd="0" parTransId="{5405B4DE-989C-459D-9B29-B0ABE3723D09}" sibTransId="{56C29159-9843-4C72-9A6B-E201E7D23D4E}"/>
    <dgm:cxn modelId="{639D1969-A54A-4DC3-9AAD-6ADC906FBB52}" type="presOf" srcId="{B3B772D3-88DE-42AF-9CF5-FCB08B31DED9}" destId="{780A7414-D2D9-4C5E-90F0-5770BD189070}" srcOrd="0" destOrd="0" presId="urn:microsoft.com/office/officeart/2005/8/layout/list1"/>
    <dgm:cxn modelId="{8591E56B-E489-44B7-9DB2-F1C2C7327FA3}" srcId="{99624F90-C6D3-4A08-A837-F6D404F8EE03}" destId="{2D8B0D49-2C91-4C1D-85D8-32D5018334A7}" srcOrd="0" destOrd="0" parTransId="{F79D37CA-82B3-4050-B85D-D3EFE31FFD7E}" sibTransId="{F2BDC9A5-EAE1-408D-B6AF-6E0BF2EE8458}"/>
    <dgm:cxn modelId="{27EB244E-8205-4D68-8A9F-57A28E134477}" type="presOf" srcId="{0D393C96-B508-4761-B73C-3AE51BDDC214}" destId="{9FF70573-2CDC-428D-91EC-15F46009195C}" srcOrd="0" destOrd="0" presId="urn:microsoft.com/office/officeart/2005/8/layout/list1"/>
    <dgm:cxn modelId="{FD0ADC4E-8DB9-4592-A5F1-E78EBE9EB699}" srcId="{38074EC0-2195-4507-850B-476CCBD7B4DE}" destId="{66D34B35-95BC-40F2-B280-95766E281A64}" srcOrd="1" destOrd="0" parTransId="{576F351D-B2E3-45E9-88D2-D17559613BF0}" sibTransId="{B31FF9DF-30B1-4FE1-AC1D-3163C2549B6B}"/>
    <dgm:cxn modelId="{121C0E52-AD4B-4A4A-B27D-8EC5DEA08870}" type="presOf" srcId="{B3B772D3-88DE-42AF-9CF5-FCB08B31DED9}" destId="{23F3994E-39DD-44F9-8269-BED96E66D822}" srcOrd="1" destOrd="0" presId="urn:microsoft.com/office/officeart/2005/8/layout/list1"/>
    <dgm:cxn modelId="{208EE153-D49E-479D-9B6C-E975001AE67A}" srcId="{92238A1E-48FF-44FA-B673-3F7E32E75067}" destId="{A2A0782C-3F5C-4A8E-A4BC-91D5EF06A8A3}" srcOrd="0" destOrd="0" parTransId="{4D7D3F55-4427-4913-9F93-80F3970D0F7F}" sibTransId="{6ECFE282-F246-4BBE-ADE9-05A7ED1FC4F9}"/>
    <dgm:cxn modelId="{FA1EFA77-F03E-4C58-86D6-2667698DB24B}" type="presOf" srcId="{B8F08277-BC76-413C-A38B-D681BB5A96C3}" destId="{12830898-5307-4FFB-BFED-5C9C63F2F0E2}" srcOrd="0" destOrd="0" presId="urn:microsoft.com/office/officeart/2005/8/layout/list1"/>
    <dgm:cxn modelId="{8DAD0C7F-E3B3-494C-A391-7BCCC2BD1DFC}" type="presOf" srcId="{CDC19479-7FDF-4793-80EB-43D4B815F81E}" destId="{F3A80EF0-4EFE-49E5-B2A0-143FBE422012}" srcOrd="0" destOrd="0" presId="urn:microsoft.com/office/officeart/2005/8/layout/list1"/>
    <dgm:cxn modelId="{6807CF80-DC09-4BEE-9E94-A580715D9143}" type="presOf" srcId="{99624F90-C6D3-4A08-A837-F6D404F8EE03}" destId="{2F97D1B6-AEDC-4836-84A5-96B48AD0AF4F}" srcOrd="1" destOrd="0" presId="urn:microsoft.com/office/officeart/2005/8/layout/list1"/>
    <dgm:cxn modelId="{62644A8A-F494-400E-9EE6-967299288DED}" type="presOf" srcId="{38074EC0-2195-4507-850B-476CCBD7B4DE}" destId="{36FA0850-CB0B-4A9A-B739-9E4FBBE74B76}" srcOrd="1" destOrd="0" presId="urn:microsoft.com/office/officeart/2005/8/layout/list1"/>
    <dgm:cxn modelId="{B5C6649A-21DE-42EB-95CE-9213BEB411EE}" type="presOf" srcId="{452CADC8-5993-488C-9BEB-9CD284BB8772}" destId="{39C8C1FE-FE66-4C69-A2E4-75FE7EE9DECB}" srcOrd="0" destOrd="3" presId="urn:microsoft.com/office/officeart/2005/8/layout/list1"/>
    <dgm:cxn modelId="{9CD830A4-8515-4E86-96C9-749CADA8BC2A}" srcId="{0D393C96-B508-4761-B73C-3AE51BDDC214}" destId="{8F5A6AFE-16CF-43F4-BA0E-5B19D55B6A1E}" srcOrd="1" destOrd="0" parTransId="{593A950C-4582-4A6E-AF98-EA0DD434892E}" sibTransId="{751CE2F4-F6FD-4908-95CB-6DFAED91AD8F}"/>
    <dgm:cxn modelId="{B03086A8-647D-4D0B-B82A-C22C728CF83D}" type="presOf" srcId="{38074EC0-2195-4507-850B-476CCBD7B4DE}" destId="{8FF037F5-2A4B-462D-AB06-A1CD2E4E07BC}" srcOrd="0" destOrd="0" presId="urn:microsoft.com/office/officeart/2005/8/layout/list1"/>
    <dgm:cxn modelId="{74D515B0-7195-4D68-B2AD-C5A9CEAB9134}" type="presOf" srcId="{51E70A38-4854-4033-98B1-BDCBBC4E7CB4}" destId="{93D7E984-B35A-4541-AFB5-4435FB768900}" srcOrd="0" destOrd="0" presId="urn:microsoft.com/office/officeart/2005/8/layout/list1"/>
    <dgm:cxn modelId="{3755C5BE-F461-48F5-B29A-414E67C371DA}" type="presOf" srcId="{A2A0782C-3F5C-4A8E-A4BC-91D5EF06A8A3}" destId="{FC3D3D88-3389-4EDE-A949-E1D58ED3578C}" srcOrd="0" destOrd="0" presId="urn:microsoft.com/office/officeart/2005/8/layout/list1"/>
    <dgm:cxn modelId="{146BCDBF-B813-4670-97A5-ED60F1D4EFA7}" srcId="{0D393C96-B508-4761-B73C-3AE51BDDC214}" destId="{FD8FDFD3-EABA-486A-A9CD-AE2F09898039}" srcOrd="2" destOrd="0" parTransId="{979BCED2-5F1F-427E-A13C-11B1D7CEF82C}" sibTransId="{F77D41B5-0E31-476A-B1BE-382C39EFBF65}"/>
    <dgm:cxn modelId="{C79D8CD2-76D0-4B31-B507-580210B445FC}" type="presOf" srcId="{FD8FDFD3-EABA-486A-A9CD-AE2F09898039}" destId="{39C8C1FE-FE66-4C69-A2E4-75FE7EE9DECB}" srcOrd="0" destOrd="2" presId="urn:microsoft.com/office/officeart/2005/8/layout/list1"/>
    <dgm:cxn modelId="{223A22D6-2582-49B2-ABA5-2CEBFD154C1F}" srcId="{B8F08277-BC76-413C-A38B-D681BB5A96C3}" destId="{92238A1E-48FF-44FA-B673-3F7E32E75067}" srcOrd="2" destOrd="0" parTransId="{5238D326-41AC-47CB-AE40-B317D2BAC712}" sibTransId="{F1C43801-3FA0-41F5-8CE7-0E4B1095C89C}"/>
    <dgm:cxn modelId="{0F0A6EEA-D1DD-47BF-AA55-656C2C4C7EBA}" type="presOf" srcId="{2D8B0D49-2C91-4C1D-85D8-32D5018334A7}" destId="{9C29A347-6618-413C-97A1-AF19DBB6F13A}" srcOrd="0" destOrd="0" presId="urn:microsoft.com/office/officeart/2005/8/layout/list1"/>
    <dgm:cxn modelId="{82E4B7EA-DD1A-45E3-8856-539C85A69562}" srcId="{B8F08277-BC76-413C-A38B-D681BB5A96C3}" destId="{0D393C96-B508-4761-B73C-3AE51BDDC214}" srcOrd="1" destOrd="0" parTransId="{C816C0EF-DC93-45BC-A9CE-E445834F410A}" sibTransId="{6431628F-762B-4001-B7E6-4B5B7FB80DFB}"/>
    <dgm:cxn modelId="{2CD83AEC-3364-4698-83A3-182CC0F52F9F}" srcId="{B8F08277-BC76-413C-A38B-D681BB5A96C3}" destId="{99624F90-C6D3-4A08-A837-F6D404F8EE03}" srcOrd="4" destOrd="0" parTransId="{7D68EA35-F11F-498C-8A7D-225372799EA3}" sibTransId="{793F5E77-D43D-4DEB-9C3C-5011FEAFBE04}"/>
    <dgm:cxn modelId="{09825DED-2661-4645-B325-2E7D05497280}" srcId="{B3B772D3-88DE-42AF-9CF5-FCB08B31DED9}" destId="{CDC19479-7FDF-4793-80EB-43D4B815F81E}" srcOrd="0" destOrd="0" parTransId="{022B4949-A5BD-45F9-B88D-ABF02749BC41}" sibTransId="{572016CD-B213-4AA5-B3FD-0B5DF4FC2A10}"/>
    <dgm:cxn modelId="{813C01EE-7BF1-4871-A532-B62EFCCF1CC0}" type="presOf" srcId="{99624F90-C6D3-4A08-A837-F6D404F8EE03}" destId="{D1D3ED57-0665-4828-93FB-BAFC87845C4F}" srcOrd="0" destOrd="0" presId="urn:microsoft.com/office/officeart/2005/8/layout/list1"/>
    <dgm:cxn modelId="{749627F3-CBB6-4092-AD84-0BAB457D0E94}" srcId="{B8F08277-BC76-413C-A38B-D681BB5A96C3}" destId="{38074EC0-2195-4507-850B-476CCBD7B4DE}" srcOrd="0" destOrd="0" parTransId="{1A8C81F0-9EA6-47E1-8ABF-253C4CEF7C5E}" sibTransId="{0B188C2C-0380-4B25-A972-A0AF0744D684}"/>
    <dgm:cxn modelId="{2CEC51FD-2663-4514-B0E7-15ECE9A2AE32}" srcId="{38074EC0-2195-4507-850B-476CCBD7B4DE}" destId="{51E70A38-4854-4033-98B1-BDCBBC4E7CB4}" srcOrd="0" destOrd="0" parTransId="{E899952F-0D65-4EA0-9F53-4A270DC660EC}" sibTransId="{DB6E2CEC-B14D-4FBC-B6C7-D8A5F4435212}"/>
    <dgm:cxn modelId="{3F079EFE-31B0-481F-9A63-5D1474642BC2}" type="presOf" srcId="{0D393C96-B508-4761-B73C-3AE51BDDC214}" destId="{31C37B9B-6485-4862-8B9D-C136099CD1A7}" srcOrd="1" destOrd="0" presId="urn:microsoft.com/office/officeart/2005/8/layout/list1"/>
    <dgm:cxn modelId="{9378F527-7DDB-418D-BC6E-8D726F541A3E}" type="presParOf" srcId="{12830898-5307-4FFB-BFED-5C9C63F2F0E2}" destId="{CB8491A4-282E-445F-9F70-3D71C5C12491}" srcOrd="0" destOrd="0" presId="urn:microsoft.com/office/officeart/2005/8/layout/list1"/>
    <dgm:cxn modelId="{65CB805D-3D08-4802-A3E0-A1851C33A370}" type="presParOf" srcId="{CB8491A4-282E-445F-9F70-3D71C5C12491}" destId="{8FF037F5-2A4B-462D-AB06-A1CD2E4E07BC}" srcOrd="0" destOrd="0" presId="urn:microsoft.com/office/officeart/2005/8/layout/list1"/>
    <dgm:cxn modelId="{3B4DB918-A46A-40E0-BC57-FA7EDF85DE65}" type="presParOf" srcId="{CB8491A4-282E-445F-9F70-3D71C5C12491}" destId="{36FA0850-CB0B-4A9A-B739-9E4FBBE74B76}" srcOrd="1" destOrd="0" presId="urn:microsoft.com/office/officeart/2005/8/layout/list1"/>
    <dgm:cxn modelId="{6127419D-3AEE-43D1-88EF-6E38240CE69C}" type="presParOf" srcId="{12830898-5307-4FFB-BFED-5C9C63F2F0E2}" destId="{7E8797AA-8931-4D58-8012-5B3D43494B6E}" srcOrd="1" destOrd="0" presId="urn:microsoft.com/office/officeart/2005/8/layout/list1"/>
    <dgm:cxn modelId="{49AA6AA7-3D33-478D-9BFD-B6466C996B59}" type="presParOf" srcId="{12830898-5307-4FFB-BFED-5C9C63F2F0E2}" destId="{93D7E984-B35A-4541-AFB5-4435FB768900}" srcOrd="2" destOrd="0" presId="urn:microsoft.com/office/officeart/2005/8/layout/list1"/>
    <dgm:cxn modelId="{2CDC1E89-7864-4C11-A38F-ACAF3CC48E92}" type="presParOf" srcId="{12830898-5307-4FFB-BFED-5C9C63F2F0E2}" destId="{EFE44493-28C2-4CA2-9E99-9DD0C6B60528}" srcOrd="3" destOrd="0" presId="urn:microsoft.com/office/officeart/2005/8/layout/list1"/>
    <dgm:cxn modelId="{1D6FC273-CDBE-4F8C-BE91-573D4310080D}" type="presParOf" srcId="{12830898-5307-4FFB-BFED-5C9C63F2F0E2}" destId="{CDEE9C9C-FCC9-4041-B655-818B67C79439}" srcOrd="4" destOrd="0" presId="urn:microsoft.com/office/officeart/2005/8/layout/list1"/>
    <dgm:cxn modelId="{45524B42-3C6E-4052-8807-17BCBC863D5C}" type="presParOf" srcId="{CDEE9C9C-FCC9-4041-B655-818B67C79439}" destId="{9FF70573-2CDC-428D-91EC-15F46009195C}" srcOrd="0" destOrd="0" presId="urn:microsoft.com/office/officeart/2005/8/layout/list1"/>
    <dgm:cxn modelId="{ACFCD63F-A154-4813-99FB-EDB6DD271C9A}" type="presParOf" srcId="{CDEE9C9C-FCC9-4041-B655-818B67C79439}" destId="{31C37B9B-6485-4862-8B9D-C136099CD1A7}" srcOrd="1" destOrd="0" presId="urn:microsoft.com/office/officeart/2005/8/layout/list1"/>
    <dgm:cxn modelId="{CE5CCCEC-CF0D-4646-8149-EF5250110643}" type="presParOf" srcId="{12830898-5307-4FFB-BFED-5C9C63F2F0E2}" destId="{75350AC4-24C2-439F-9AAB-888E54C5EAAF}" srcOrd="5" destOrd="0" presId="urn:microsoft.com/office/officeart/2005/8/layout/list1"/>
    <dgm:cxn modelId="{ED72235D-D7CE-4A31-8BEE-7B5C79F13887}" type="presParOf" srcId="{12830898-5307-4FFB-BFED-5C9C63F2F0E2}" destId="{39C8C1FE-FE66-4C69-A2E4-75FE7EE9DECB}" srcOrd="6" destOrd="0" presId="urn:microsoft.com/office/officeart/2005/8/layout/list1"/>
    <dgm:cxn modelId="{45122FD8-10A0-45A0-9430-EA267CB2DECC}" type="presParOf" srcId="{12830898-5307-4FFB-BFED-5C9C63F2F0E2}" destId="{857D2A01-20DB-42F2-B122-7B7210F3633B}" srcOrd="7" destOrd="0" presId="urn:microsoft.com/office/officeart/2005/8/layout/list1"/>
    <dgm:cxn modelId="{D6BFA654-87B8-4AF7-BDBF-E3A5A48CFEAF}" type="presParOf" srcId="{12830898-5307-4FFB-BFED-5C9C63F2F0E2}" destId="{7AB30E97-ABAA-4D6C-AF14-66DEBAD79635}" srcOrd="8" destOrd="0" presId="urn:microsoft.com/office/officeart/2005/8/layout/list1"/>
    <dgm:cxn modelId="{49CB3EFE-D1D8-4642-B385-FE97818BA25F}" type="presParOf" srcId="{7AB30E97-ABAA-4D6C-AF14-66DEBAD79635}" destId="{DEB8627F-2D2A-4FE7-BEC6-84D9C744E7EC}" srcOrd="0" destOrd="0" presId="urn:microsoft.com/office/officeart/2005/8/layout/list1"/>
    <dgm:cxn modelId="{FEB662B7-F6AF-48F1-BC05-07BB2AA349A7}" type="presParOf" srcId="{7AB30E97-ABAA-4D6C-AF14-66DEBAD79635}" destId="{EAB53C7B-466A-4755-80EC-5E4CACA45CF7}" srcOrd="1" destOrd="0" presId="urn:microsoft.com/office/officeart/2005/8/layout/list1"/>
    <dgm:cxn modelId="{E1FE6468-5C12-47A6-A129-62A3C65AE084}" type="presParOf" srcId="{12830898-5307-4FFB-BFED-5C9C63F2F0E2}" destId="{C7A0D4C0-A103-4F32-9DBA-15F98E3BCD4E}" srcOrd="9" destOrd="0" presId="urn:microsoft.com/office/officeart/2005/8/layout/list1"/>
    <dgm:cxn modelId="{3C1DA170-7DA6-40A4-A41A-F4AB2DE398FE}" type="presParOf" srcId="{12830898-5307-4FFB-BFED-5C9C63F2F0E2}" destId="{FC3D3D88-3389-4EDE-A949-E1D58ED3578C}" srcOrd="10" destOrd="0" presId="urn:microsoft.com/office/officeart/2005/8/layout/list1"/>
    <dgm:cxn modelId="{D85C1639-C198-4701-B64C-FD7AAE449069}" type="presParOf" srcId="{12830898-5307-4FFB-BFED-5C9C63F2F0E2}" destId="{48D3A21F-5D9B-4B98-B287-B95FDD205CED}" srcOrd="11" destOrd="0" presId="urn:microsoft.com/office/officeart/2005/8/layout/list1"/>
    <dgm:cxn modelId="{47E958F0-4848-4F39-B2AC-6B74E9CF1BB4}" type="presParOf" srcId="{12830898-5307-4FFB-BFED-5C9C63F2F0E2}" destId="{4E26AB05-9A5F-4D5A-8CC5-3A278EE3D4F5}" srcOrd="12" destOrd="0" presId="urn:microsoft.com/office/officeart/2005/8/layout/list1"/>
    <dgm:cxn modelId="{CBA167FE-C2EA-4C6E-9804-F0D68FBE5CB6}" type="presParOf" srcId="{4E26AB05-9A5F-4D5A-8CC5-3A278EE3D4F5}" destId="{780A7414-D2D9-4C5E-90F0-5770BD189070}" srcOrd="0" destOrd="0" presId="urn:microsoft.com/office/officeart/2005/8/layout/list1"/>
    <dgm:cxn modelId="{1A81FCC9-7C47-41E6-A6F5-3F39CA1CC41D}" type="presParOf" srcId="{4E26AB05-9A5F-4D5A-8CC5-3A278EE3D4F5}" destId="{23F3994E-39DD-44F9-8269-BED96E66D822}" srcOrd="1" destOrd="0" presId="urn:microsoft.com/office/officeart/2005/8/layout/list1"/>
    <dgm:cxn modelId="{D6DEE52E-F0F0-4249-80A4-51F9B266F314}" type="presParOf" srcId="{12830898-5307-4FFB-BFED-5C9C63F2F0E2}" destId="{D1B74244-09C0-42EC-AF6B-E5604A8D00A8}" srcOrd="13" destOrd="0" presId="urn:microsoft.com/office/officeart/2005/8/layout/list1"/>
    <dgm:cxn modelId="{5FA85312-4D44-4838-A94A-71D44772777B}" type="presParOf" srcId="{12830898-5307-4FFB-BFED-5C9C63F2F0E2}" destId="{F3A80EF0-4EFE-49E5-B2A0-143FBE422012}" srcOrd="14" destOrd="0" presId="urn:microsoft.com/office/officeart/2005/8/layout/list1"/>
    <dgm:cxn modelId="{D35E83A5-795A-4BF6-8330-40E1D36346BB}" type="presParOf" srcId="{12830898-5307-4FFB-BFED-5C9C63F2F0E2}" destId="{93FDFBD1-AF2C-46A1-9D9F-2D9C6D2795A1}" srcOrd="15" destOrd="0" presId="urn:microsoft.com/office/officeart/2005/8/layout/list1"/>
    <dgm:cxn modelId="{ABBCD21E-DE40-4F8F-B5EB-447215363390}" type="presParOf" srcId="{12830898-5307-4FFB-BFED-5C9C63F2F0E2}" destId="{2A4CFB8A-99A9-4A21-A73B-A6BE518AA7CF}" srcOrd="16" destOrd="0" presId="urn:microsoft.com/office/officeart/2005/8/layout/list1"/>
    <dgm:cxn modelId="{15C6430D-ABB0-40E2-8F2E-48664DA2BAFA}" type="presParOf" srcId="{2A4CFB8A-99A9-4A21-A73B-A6BE518AA7CF}" destId="{D1D3ED57-0665-4828-93FB-BAFC87845C4F}" srcOrd="0" destOrd="0" presId="urn:microsoft.com/office/officeart/2005/8/layout/list1"/>
    <dgm:cxn modelId="{48B4D9E8-A17B-4C81-9011-D228B5F2D7BD}" type="presParOf" srcId="{2A4CFB8A-99A9-4A21-A73B-A6BE518AA7CF}" destId="{2F97D1B6-AEDC-4836-84A5-96B48AD0AF4F}" srcOrd="1" destOrd="0" presId="urn:microsoft.com/office/officeart/2005/8/layout/list1"/>
    <dgm:cxn modelId="{42169205-F41E-4E1B-BD10-14E33E4EA80F}" type="presParOf" srcId="{12830898-5307-4FFB-BFED-5C9C63F2F0E2}" destId="{22BFE3CB-F3FC-40D5-8B13-2319830F35DE}" srcOrd="17" destOrd="0" presId="urn:microsoft.com/office/officeart/2005/8/layout/list1"/>
    <dgm:cxn modelId="{6C7D031E-D358-4C9E-9EC4-07ADEC563779}" type="presParOf" srcId="{12830898-5307-4FFB-BFED-5C9C63F2F0E2}" destId="{9C29A347-6618-413C-97A1-AF19DBB6F13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50E69D-4F29-45BB-AE73-BE7335B8EE79}">
      <dgm:prSet custT="1"/>
      <dgm:spPr/>
      <dgm:t>
        <a:bodyPr/>
        <a:lstStyle/>
        <a:p>
          <a:r>
            <a:rPr lang="en-US" sz="1300" dirty="0">
              <a:latin typeface="Lato" panose="020F0502020204030203" pitchFamily="34" charset="0"/>
            </a:rPr>
            <a:t>6. Data Types</a:t>
          </a:r>
          <a:endParaRPr lang="en-US" sz="1300" noProof="0" dirty="0">
            <a:latin typeface="Lato" panose="020F0502020204030203" pitchFamily="34" charset="0"/>
          </a:endParaRPr>
        </a:p>
      </dgm:t>
    </dgm:pt>
    <dgm:pt modelId="{19F4E9FD-1296-4E4D-886D-9A12E0303C23}" type="parTrans" cxnId="{1D111DDA-D063-4596-A9DE-3FAC0E32F157}">
      <dgm:prSet/>
      <dgm:spPr/>
      <dgm:t>
        <a:bodyPr/>
        <a:lstStyle/>
        <a:p>
          <a:endParaRPr lang="en-US" sz="1300">
            <a:latin typeface="Lato" panose="020F0502020204030203" pitchFamily="34" charset="0"/>
          </a:endParaRPr>
        </a:p>
      </dgm:t>
    </dgm:pt>
    <dgm:pt modelId="{8BB2A811-0AE5-405B-94BC-E54ECD1B109B}" type="sibTrans" cxnId="{1D111DDA-D063-4596-A9DE-3FAC0E32F157}">
      <dgm:prSet/>
      <dgm:spPr/>
      <dgm:t>
        <a:bodyPr/>
        <a:lstStyle/>
        <a:p>
          <a:endParaRPr lang="en-US" sz="1300">
            <a:latin typeface="Lato" panose="020F0502020204030203" pitchFamily="34" charset="0"/>
          </a:endParaRPr>
        </a:p>
      </dgm:t>
    </dgm:pt>
    <dgm:pt modelId="{A9B5CC32-6D6C-40CB-997D-41EE665434EE}">
      <dgm:prSet custT="1"/>
      <dgm:spPr/>
      <dgm:t>
        <a:bodyPr/>
        <a:lstStyle/>
        <a:p>
          <a:r>
            <a:rPr lang="en-US" sz="1300" dirty="0">
              <a:latin typeface="Lato" panose="020F0502020204030203" pitchFamily="34" charset="0"/>
            </a:rPr>
            <a:t>7. Mathematical Functions</a:t>
          </a:r>
        </a:p>
      </dgm:t>
    </dgm:pt>
    <dgm:pt modelId="{E0B86F4B-BAE3-44BA-AA8B-EDE4DDE8D03C}" type="parTrans" cxnId="{0CFAEA24-345B-424F-B2D1-24351DBBFDB3}">
      <dgm:prSet/>
      <dgm:spPr/>
      <dgm:t>
        <a:bodyPr/>
        <a:lstStyle/>
        <a:p>
          <a:endParaRPr lang="en-US" sz="1300">
            <a:latin typeface="Lato" panose="020F0502020204030203" pitchFamily="34" charset="0"/>
          </a:endParaRPr>
        </a:p>
      </dgm:t>
    </dgm:pt>
    <dgm:pt modelId="{C2F3EC8E-B4FB-41A8-92DB-8887144D426A}" type="sibTrans" cxnId="{0CFAEA24-345B-424F-B2D1-24351DBBFDB3}">
      <dgm:prSet/>
      <dgm:spPr/>
      <dgm:t>
        <a:bodyPr/>
        <a:lstStyle/>
        <a:p>
          <a:endParaRPr lang="en-US" sz="1300">
            <a:latin typeface="Lato" panose="020F0502020204030203" pitchFamily="34" charset="0"/>
          </a:endParaRPr>
        </a:p>
      </dgm:t>
    </dgm:pt>
    <dgm:pt modelId="{9BA3D782-9269-4789-B166-BA6845DB13D9}">
      <dgm:prSet custT="1"/>
      <dgm:spPr/>
      <dgm:t>
        <a:bodyPr/>
        <a:lstStyle/>
        <a:p>
          <a:r>
            <a:rPr lang="en-US" sz="1300" noProof="0" dirty="0">
              <a:latin typeface="Lato" panose="020F0502020204030203" pitchFamily="34" charset="0"/>
            </a:rPr>
            <a:t>8. String Functions</a:t>
          </a:r>
        </a:p>
      </dgm:t>
    </dgm:pt>
    <dgm:pt modelId="{003CFB2D-29BD-4481-9185-A7C17A45CB59}" type="parTrans" cxnId="{810B911D-8559-42F4-9699-143E327A0572}">
      <dgm:prSet/>
      <dgm:spPr/>
      <dgm:t>
        <a:bodyPr/>
        <a:lstStyle/>
        <a:p>
          <a:endParaRPr lang="en-US" sz="1300">
            <a:latin typeface="Lato" panose="020F0502020204030203" pitchFamily="34" charset="0"/>
          </a:endParaRPr>
        </a:p>
      </dgm:t>
    </dgm:pt>
    <dgm:pt modelId="{9A976080-0DC6-45DD-92C1-77466C71E8D9}" type="sibTrans" cxnId="{810B911D-8559-42F4-9699-143E327A0572}">
      <dgm:prSet/>
      <dgm:spPr/>
      <dgm:t>
        <a:bodyPr/>
        <a:lstStyle/>
        <a:p>
          <a:endParaRPr lang="en-US" sz="1300">
            <a:latin typeface="Lato" panose="020F0502020204030203" pitchFamily="34" charset="0"/>
          </a:endParaRPr>
        </a:p>
      </dgm:t>
    </dgm:pt>
    <dgm:pt modelId="{08CADBC9-4BB6-4A59-9C53-D3005B85B164}">
      <dgm:prSet custT="1"/>
      <dgm:spPr/>
      <dgm:t>
        <a:bodyPr/>
        <a:lstStyle/>
        <a:p>
          <a:r>
            <a:rPr lang="en-US" sz="1300" noProof="0" dirty="0">
              <a:latin typeface="Lato" panose="020F0502020204030203" pitchFamily="34" charset="0"/>
            </a:rPr>
            <a:t>9. Date and Time Functions</a:t>
          </a:r>
        </a:p>
      </dgm:t>
    </dgm:pt>
    <dgm:pt modelId="{5433874A-0310-49A8-AE73-D927D0679D5B}" type="parTrans" cxnId="{B495F32E-333C-4DA5-9DD4-A5D88B53D812}">
      <dgm:prSet/>
      <dgm:spPr/>
      <dgm:t>
        <a:bodyPr/>
        <a:lstStyle/>
        <a:p>
          <a:endParaRPr lang="en-US" sz="1300">
            <a:latin typeface="Lato" panose="020F0502020204030203" pitchFamily="34" charset="0"/>
          </a:endParaRPr>
        </a:p>
      </dgm:t>
    </dgm:pt>
    <dgm:pt modelId="{EC41970B-47AF-4D3A-A561-3CF91026E79D}" type="sibTrans" cxnId="{B495F32E-333C-4DA5-9DD4-A5D88B53D812}">
      <dgm:prSet/>
      <dgm:spPr/>
      <dgm:t>
        <a:bodyPr/>
        <a:lstStyle/>
        <a:p>
          <a:endParaRPr lang="en-US" sz="1300">
            <a:latin typeface="Lato" panose="020F0502020204030203" pitchFamily="34" charset="0"/>
          </a:endParaRPr>
        </a:p>
      </dgm:t>
    </dgm:pt>
    <dgm:pt modelId="{6DE4D48C-07FE-43DD-8E29-1DD3385E86B7}">
      <dgm:prSet custT="1"/>
      <dgm:spPr/>
      <dgm:t>
        <a:bodyPr/>
        <a:lstStyle/>
        <a:p>
          <a:pPr>
            <a:buFont typeface="Arial" panose="020B0604020202020204" pitchFamily="34" charset="0"/>
            <a:buChar char="•"/>
          </a:pPr>
          <a:r>
            <a:rPr lang="en-US" sz="1300" noProof="0" dirty="0">
              <a:latin typeface="Lato" panose="020F0502020204030203" pitchFamily="34" charset="0"/>
            </a:rPr>
            <a:t>Numeric</a:t>
          </a:r>
        </a:p>
      </dgm:t>
    </dgm:pt>
    <dgm:pt modelId="{4B563F20-CE99-4F2A-A026-046D31CF4FFE}" type="parTrans" cxnId="{7FCD29D1-0D00-477C-A8F5-CD7D02ED5736}">
      <dgm:prSet/>
      <dgm:spPr/>
      <dgm:t>
        <a:bodyPr/>
        <a:lstStyle/>
        <a:p>
          <a:endParaRPr lang="en-US" sz="1300"/>
        </a:p>
      </dgm:t>
    </dgm:pt>
    <dgm:pt modelId="{37E8FDD8-55E8-4C35-BCC2-B316E4B8DC29}" type="sibTrans" cxnId="{7FCD29D1-0D00-477C-A8F5-CD7D02ED5736}">
      <dgm:prSet/>
      <dgm:spPr/>
      <dgm:t>
        <a:bodyPr/>
        <a:lstStyle/>
        <a:p>
          <a:endParaRPr lang="en-US" sz="1300"/>
        </a:p>
      </dgm:t>
    </dgm:pt>
    <dgm:pt modelId="{9B1C6A76-E64C-4DB4-8FFC-06954F0B57CD}">
      <dgm:prSet custT="1"/>
      <dgm:spPr/>
      <dgm:t>
        <a:bodyPr/>
        <a:lstStyle/>
        <a:p>
          <a:pPr>
            <a:buFont typeface="Arial" panose="020B0604020202020204" pitchFamily="34" charset="0"/>
            <a:buChar char="•"/>
          </a:pPr>
          <a:r>
            <a:rPr lang="en-US" sz="1300" noProof="0" dirty="0">
              <a:latin typeface="Lato" panose="020F0502020204030203" pitchFamily="34" charset="0"/>
            </a:rPr>
            <a:t>String</a:t>
          </a:r>
        </a:p>
      </dgm:t>
    </dgm:pt>
    <dgm:pt modelId="{93192E97-86A9-4BB3-AA1B-20EBCCF742DF}" type="parTrans" cxnId="{0D9E04A8-D688-44FB-A32A-2DA9ADBF30CA}">
      <dgm:prSet/>
      <dgm:spPr/>
      <dgm:t>
        <a:bodyPr/>
        <a:lstStyle/>
        <a:p>
          <a:endParaRPr lang="en-US" sz="1300"/>
        </a:p>
      </dgm:t>
    </dgm:pt>
    <dgm:pt modelId="{9E9A8576-8CB1-45AD-9000-20A113AB91EE}" type="sibTrans" cxnId="{0D9E04A8-D688-44FB-A32A-2DA9ADBF30CA}">
      <dgm:prSet/>
      <dgm:spPr/>
      <dgm:t>
        <a:bodyPr/>
        <a:lstStyle/>
        <a:p>
          <a:endParaRPr lang="en-US" sz="1300"/>
        </a:p>
      </dgm:t>
    </dgm:pt>
    <dgm:pt modelId="{EF4F0B7A-F55E-4E23-BB40-E701F416957B}">
      <dgm:prSet custT="1"/>
      <dgm:spPr/>
      <dgm:t>
        <a:bodyPr/>
        <a:lstStyle/>
        <a:p>
          <a:pPr>
            <a:buFont typeface="Arial" panose="020B0604020202020204" pitchFamily="34" charset="0"/>
            <a:buChar char="•"/>
          </a:pPr>
          <a:r>
            <a:rPr lang="en-US" sz="1300" noProof="0" dirty="0">
              <a:latin typeface="Lato" panose="020F0502020204030203" pitchFamily="34" charset="0"/>
            </a:rPr>
            <a:t>Date and Time</a:t>
          </a:r>
        </a:p>
      </dgm:t>
    </dgm:pt>
    <dgm:pt modelId="{91E8C644-53ED-49A0-84F0-67352D446317}" type="parTrans" cxnId="{ED32B138-D879-4C6A-B92D-37229AAF8ACA}">
      <dgm:prSet/>
      <dgm:spPr/>
      <dgm:t>
        <a:bodyPr/>
        <a:lstStyle/>
        <a:p>
          <a:endParaRPr lang="en-US" sz="1300"/>
        </a:p>
      </dgm:t>
    </dgm:pt>
    <dgm:pt modelId="{DA66753B-A05E-486A-8BFB-02F75F8300EE}" type="sibTrans" cxnId="{ED32B138-D879-4C6A-B92D-37229AAF8ACA}">
      <dgm:prSet/>
      <dgm:spPr/>
      <dgm:t>
        <a:bodyPr/>
        <a:lstStyle/>
        <a:p>
          <a:endParaRPr lang="en-US" sz="1300"/>
        </a:p>
      </dgm:t>
    </dgm:pt>
    <dgm:pt modelId="{0786DCDF-A850-4BA6-887E-E202D8065661}">
      <dgm:prSet custT="1"/>
      <dgm:spPr/>
      <dgm:t>
        <a:bodyPr/>
        <a:lstStyle/>
        <a:p>
          <a:pPr>
            <a:buFont typeface="Arial" panose="020B0604020202020204" pitchFamily="34" charset="0"/>
            <a:buChar char="•"/>
          </a:pPr>
          <a:r>
            <a:rPr lang="en-US" sz="1300" noProof="0" dirty="0">
              <a:latin typeface="Lato" panose="020F0502020204030203" pitchFamily="34" charset="0"/>
            </a:rPr>
            <a:t>Converting</a:t>
          </a:r>
        </a:p>
      </dgm:t>
    </dgm:pt>
    <dgm:pt modelId="{C954D00F-40ED-4FC1-BD92-3838D1FAB645}" type="parTrans" cxnId="{B1DBAEC0-84C9-4A03-96C1-3D3BF830AC9B}">
      <dgm:prSet/>
      <dgm:spPr/>
      <dgm:t>
        <a:bodyPr/>
        <a:lstStyle/>
        <a:p>
          <a:endParaRPr lang="en-US" sz="1300"/>
        </a:p>
      </dgm:t>
    </dgm:pt>
    <dgm:pt modelId="{FB4164BE-1239-4C89-8D89-B338C92AFD27}" type="sibTrans" cxnId="{B1DBAEC0-84C9-4A03-96C1-3D3BF830AC9B}">
      <dgm:prSet/>
      <dgm:spPr/>
      <dgm:t>
        <a:bodyPr/>
        <a:lstStyle/>
        <a:p>
          <a:endParaRPr lang="en-US" sz="1300"/>
        </a:p>
      </dgm:t>
    </dgm:pt>
    <dgm:pt modelId="{C1B9B9F7-A94C-4317-B06E-D7083BC2B748}">
      <dgm:prSet custT="1"/>
      <dgm:spPr/>
      <dgm:t>
        <a:bodyPr/>
        <a:lstStyle/>
        <a:p>
          <a:pPr>
            <a:buFont typeface="Arial" panose="020B0604020202020204" pitchFamily="34" charset="0"/>
            <a:buChar char="•"/>
          </a:pPr>
          <a:r>
            <a:rPr lang="en-US" sz="1300" dirty="0">
              <a:latin typeface="Lato" panose="020F0502020204030203" pitchFamily="34" charset="0"/>
            </a:rPr>
            <a:t>Mathematical Operators</a:t>
          </a:r>
        </a:p>
      </dgm:t>
    </dgm:pt>
    <dgm:pt modelId="{57A4CD95-72D1-42B5-A108-E687C63CD447}" type="parTrans" cxnId="{BD6F5BC0-DF4C-4D91-96CA-0328F218F4BA}">
      <dgm:prSet/>
      <dgm:spPr/>
      <dgm:t>
        <a:bodyPr/>
        <a:lstStyle/>
        <a:p>
          <a:endParaRPr lang="en-US" sz="1300"/>
        </a:p>
      </dgm:t>
    </dgm:pt>
    <dgm:pt modelId="{763ADF47-8BAE-421C-AAFB-4FC8D37AAF6C}" type="sibTrans" cxnId="{BD6F5BC0-DF4C-4D91-96CA-0328F218F4BA}">
      <dgm:prSet/>
      <dgm:spPr/>
      <dgm:t>
        <a:bodyPr/>
        <a:lstStyle/>
        <a:p>
          <a:endParaRPr lang="en-US" sz="1300"/>
        </a:p>
      </dgm:t>
    </dgm:pt>
    <dgm:pt modelId="{345303DD-2EF1-4D26-A371-4D413C484711}">
      <dgm:prSet custT="1"/>
      <dgm:spPr/>
      <dgm:t>
        <a:bodyPr/>
        <a:lstStyle/>
        <a:p>
          <a:pPr>
            <a:buFont typeface="Arial" panose="020B0604020202020204" pitchFamily="34" charset="0"/>
            <a:buChar char="•"/>
          </a:pPr>
          <a:r>
            <a:rPr lang="en-US" sz="1300" dirty="0">
              <a:latin typeface="Lato" panose="020F0502020204030203" pitchFamily="34" charset="0"/>
            </a:rPr>
            <a:t>Important Functions</a:t>
          </a:r>
        </a:p>
      </dgm:t>
    </dgm:pt>
    <dgm:pt modelId="{1DE561E1-009D-4FE1-9EBE-EEED33CDC499}" type="parTrans" cxnId="{3B8391CA-FCDA-4031-8132-C3EF417AE8CE}">
      <dgm:prSet/>
      <dgm:spPr/>
      <dgm:t>
        <a:bodyPr/>
        <a:lstStyle/>
        <a:p>
          <a:endParaRPr lang="en-US" sz="1300"/>
        </a:p>
      </dgm:t>
    </dgm:pt>
    <dgm:pt modelId="{87F4D7D1-D34C-443B-B95C-B920B29B4DBD}" type="sibTrans" cxnId="{3B8391CA-FCDA-4031-8132-C3EF417AE8CE}">
      <dgm:prSet/>
      <dgm:spPr/>
      <dgm:t>
        <a:bodyPr/>
        <a:lstStyle/>
        <a:p>
          <a:endParaRPr lang="en-US" sz="1300"/>
        </a:p>
      </dgm:t>
    </dgm:pt>
    <dgm:pt modelId="{194703EB-5479-4EE5-A019-F5564650530B}">
      <dgm:prSet custT="1"/>
      <dgm:spPr/>
      <dgm:t>
        <a:bodyPr/>
        <a:lstStyle/>
        <a:p>
          <a:pPr>
            <a:buFont typeface="Arial" panose="020B0604020202020204" pitchFamily="34" charset="0"/>
            <a:buChar char="•"/>
          </a:pPr>
          <a:r>
            <a:rPr lang="en-US" sz="1300" noProof="0" dirty="0">
              <a:latin typeface="Lato" panose="020F0502020204030203" pitchFamily="34" charset="0"/>
            </a:rPr>
            <a:t>Important Functions</a:t>
          </a:r>
        </a:p>
      </dgm:t>
    </dgm:pt>
    <dgm:pt modelId="{E96DEAE5-917B-4E09-A99E-96524E6E6BFB}" type="parTrans" cxnId="{B02A96B5-0BF2-4E30-B951-0F64C93053BC}">
      <dgm:prSet/>
      <dgm:spPr/>
      <dgm:t>
        <a:bodyPr/>
        <a:lstStyle/>
        <a:p>
          <a:endParaRPr lang="en-US" sz="1300"/>
        </a:p>
      </dgm:t>
    </dgm:pt>
    <dgm:pt modelId="{926207D9-A86A-4934-90D4-26B1C85B2933}" type="sibTrans" cxnId="{B02A96B5-0BF2-4E30-B951-0F64C93053BC}">
      <dgm:prSet/>
      <dgm:spPr/>
      <dgm:t>
        <a:bodyPr/>
        <a:lstStyle/>
        <a:p>
          <a:endParaRPr lang="en-US" sz="1300"/>
        </a:p>
      </dgm:t>
    </dgm:pt>
    <dgm:pt modelId="{CE816EE7-B926-47A6-BD99-4810C8DE4D17}">
      <dgm:prSet custT="1"/>
      <dgm:spPr/>
      <dgm:t>
        <a:bodyPr/>
        <a:lstStyle/>
        <a:p>
          <a:pPr>
            <a:buFont typeface="Arial" panose="020B0604020202020204" pitchFamily="34" charset="0"/>
            <a:buChar char="•"/>
          </a:pPr>
          <a:r>
            <a:rPr lang="en-US" sz="1300" noProof="0" dirty="0">
              <a:latin typeface="Lato" panose="020F0502020204030203" pitchFamily="34" charset="0"/>
            </a:rPr>
            <a:t>Concatenating Strings</a:t>
          </a:r>
        </a:p>
      </dgm:t>
    </dgm:pt>
    <dgm:pt modelId="{1DB9F27E-EBC6-4AF2-A093-E25D1192D485}" type="parTrans" cxnId="{ABD14AB4-CA27-438A-9255-3ED5F227E6D1}">
      <dgm:prSet/>
      <dgm:spPr/>
      <dgm:t>
        <a:bodyPr/>
        <a:lstStyle/>
        <a:p>
          <a:endParaRPr lang="en-US" sz="1300"/>
        </a:p>
      </dgm:t>
    </dgm:pt>
    <dgm:pt modelId="{EAF2C2F0-0DE9-4606-94AA-528DB94440DD}" type="sibTrans" cxnId="{ABD14AB4-CA27-438A-9255-3ED5F227E6D1}">
      <dgm:prSet/>
      <dgm:spPr/>
      <dgm:t>
        <a:bodyPr/>
        <a:lstStyle/>
        <a:p>
          <a:endParaRPr lang="en-US" sz="1300"/>
        </a:p>
      </dgm:t>
    </dgm:pt>
    <dgm:pt modelId="{C27AD7FA-E4C5-4323-8F59-C223681E03E1}">
      <dgm:prSet custT="1"/>
      <dgm:spPr/>
      <dgm:t>
        <a:bodyPr/>
        <a:lstStyle/>
        <a:p>
          <a:pPr>
            <a:buFont typeface="Arial" panose="020B0604020202020204" pitchFamily="34" charset="0"/>
            <a:buChar char="•"/>
          </a:pPr>
          <a:r>
            <a:rPr lang="en-US" sz="1300" noProof="0" dirty="0">
              <a:latin typeface="Lato" panose="020F0502020204030203" pitchFamily="34" charset="0"/>
            </a:rPr>
            <a:t>Formatting String</a:t>
          </a:r>
        </a:p>
      </dgm:t>
    </dgm:pt>
    <dgm:pt modelId="{FBC51D61-7310-4D3B-BCC5-B4305BE72E09}" type="parTrans" cxnId="{7401E0AE-DD2E-4F56-BC5A-CD354EBDD5E0}">
      <dgm:prSet/>
      <dgm:spPr/>
      <dgm:t>
        <a:bodyPr/>
        <a:lstStyle/>
        <a:p>
          <a:endParaRPr lang="en-US" sz="1300"/>
        </a:p>
      </dgm:t>
    </dgm:pt>
    <dgm:pt modelId="{BCE46617-5A17-490F-B135-08B3A0942079}" type="sibTrans" cxnId="{7401E0AE-DD2E-4F56-BC5A-CD354EBDD5E0}">
      <dgm:prSet/>
      <dgm:spPr/>
      <dgm:t>
        <a:bodyPr/>
        <a:lstStyle/>
        <a:p>
          <a:endParaRPr lang="en-US" sz="1300"/>
        </a:p>
      </dgm:t>
    </dgm:pt>
    <dgm:pt modelId="{E12B65F3-826C-4BC9-A626-51560EE23397}">
      <dgm:prSet custT="1"/>
      <dgm:spPr/>
      <dgm:t>
        <a:bodyPr/>
        <a:lstStyle/>
        <a:p>
          <a:pPr>
            <a:buFont typeface="Arial" panose="020B0604020202020204" pitchFamily="34" charset="0"/>
            <a:buChar char="•"/>
          </a:pPr>
          <a:r>
            <a:rPr lang="en-US" sz="1300" noProof="0" dirty="0">
              <a:latin typeface="Lato" panose="020F0502020204030203" pitchFamily="34" charset="0"/>
            </a:rPr>
            <a:t>Current Time</a:t>
          </a:r>
        </a:p>
      </dgm:t>
    </dgm:pt>
    <dgm:pt modelId="{7997E38C-8C63-4536-AA56-4BB809590CE6}" type="parTrans" cxnId="{41D5A8F5-3A9A-4C5F-B4A2-AB8C97C74C7F}">
      <dgm:prSet/>
      <dgm:spPr/>
      <dgm:t>
        <a:bodyPr/>
        <a:lstStyle/>
        <a:p>
          <a:endParaRPr lang="en-US" sz="1300"/>
        </a:p>
      </dgm:t>
    </dgm:pt>
    <dgm:pt modelId="{A72B5878-1974-4A4C-934D-A99E6BEB9D4D}" type="sibTrans" cxnId="{41D5A8F5-3A9A-4C5F-B4A2-AB8C97C74C7F}">
      <dgm:prSet/>
      <dgm:spPr/>
      <dgm:t>
        <a:bodyPr/>
        <a:lstStyle/>
        <a:p>
          <a:endParaRPr lang="en-US" sz="1300"/>
        </a:p>
      </dgm:t>
    </dgm:pt>
    <dgm:pt modelId="{D8B9EA4B-BB77-4F3A-8D8A-81BFCB01ED8D}">
      <dgm:prSet custT="1"/>
      <dgm:spPr/>
      <dgm:t>
        <a:bodyPr/>
        <a:lstStyle/>
        <a:p>
          <a:pPr>
            <a:buFont typeface="Arial" panose="020B0604020202020204" pitchFamily="34" charset="0"/>
            <a:buChar char="•"/>
          </a:pPr>
          <a:r>
            <a:rPr lang="en-US" sz="1300" noProof="0" dirty="0">
              <a:latin typeface="Lato" panose="020F0502020204030203" pitchFamily="34" charset="0"/>
            </a:rPr>
            <a:t>Important Functions</a:t>
          </a:r>
        </a:p>
      </dgm:t>
    </dgm:pt>
    <dgm:pt modelId="{ED50D593-A14F-4E73-A880-62068C00D40E}" type="parTrans" cxnId="{69310BC6-2F88-4EC1-81CB-31C7A600FA6A}">
      <dgm:prSet/>
      <dgm:spPr/>
      <dgm:t>
        <a:bodyPr/>
        <a:lstStyle/>
        <a:p>
          <a:endParaRPr lang="en-US" sz="1300"/>
        </a:p>
      </dgm:t>
    </dgm:pt>
    <dgm:pt modelId="{48BAE221-F923-4F17-B64D-88068224D7ED}" type="sibTrans" cxnId="{69310BC6-2F88-4EC1-81CB-31C7A600FA6A}">
      <dgm:prSet/>
      <dgm:spPr/>
      <dgm:t>
        <a:bodyPr/>
        <a:lstStyle/>
        <a:p>
          <a:endParaRPr lang="en-US" sz="1300"/>
        </a:p>
      </dgm:t>
    </dgm:pt>
    <dgm:pt modelId="{7B792E21-3181-4C12-9490-57AC6285B4BE}" type="pres">
      <dgm:prSet presAssocID="{B8F08277-BC76-413C-A38B-D681BB5A96C3}" presName="linear" presStyleCnt="0">
        <dgm:presLayoutVars>
          <dgm:dir/>
          <dgm:animLvl val="lvl"/>
          <dgm:resizeHandles val="exact"/>
        </dgm:presLayoutVars>
      </dgm:prSet>
      <dgm:spPr/>
    </dgm:pt>
    <dgm:pt modelId="{E685CE41-FFA6-4157-AA31-37DA13F401FB}" type="pres">
      <dgm:prSet presAssocID="{5450E69D-4F29-45BB-AE73-BE7335B8EE79}" presName="parentLin" presStyleCnt="0"/>
      <dgm:spPr/>
    </dgm:pt>
    <dgm:pt modelId="{CF751482-B3ED-42FB-8208-4196422930F0}" type="pres">
      <dgm:prSet presAssocID="{5450E69D-4F29-45BB-AE73-BE7335B8EE79}" presName="parentLeftMargin" presStyleLbl="node1" presStyleIdx="0" presStyleCnt="4"/>
      <dgm:spPr/>
    </dgm:pt>
    <dgm:pt modelId="{6E81C8DB-0BB7-4FDB-BEFE-AB7951697F13}" type="pres">
      <dgm:prSet presAssocID="{5450E69D-4F29-45BB-AE73-BE7335B8EE79}" presName="parentText" presStyleLbl="node1" presStyleIdx="0" presStyleCnt="4">
        <dgm:presLayoutVars>
          <dgm:chMax val="0"/>
          <dgm:bulletEnabled val="1"/>
        </dgm:presLayoutVars>
      </dgm:prSet>
      <dgm:spPr/>
    </dgm:pt>
    <dgm:pt modelId="{48E16F1E-4CB5-42E0-BE12-76AF35FAAC7D}" type="pres">
      <dgm:prSet presAssocID="{5450E69D-4F29-45BB-AE73-BE7335B8EE79}" presName="negativeSpace" presStyleCnt="0"/>
      <dgm:spPr/>
    </dgm:pt>
    <dgm:pt modelId="{CF4ED29F-6C7A-434D-A507-4FD2851F8424}" type="pres">
      <dgm:prSet presAssocID="{5450E69D-4F29-45BB-AE73-BE7335B8EE79}" presName="childText" presStyleLbl="conFgAcc1" presStyleIdx="0" presStyleCnt="4">
        <dgm:presLayoutVars>
          <dgm:bulletEnabled val="1"/>
        </dgm:presLayoutVars>
      </dgm:prSet>
      <dgm:spPr/>
    </dgm:pt>
    <dgm:pt modelId="{60AD1FEA-654A-418D-BA7D-A9D25D726E5F}" type="pres">
      <dgm:prSet presAssocID="{8BB2A811-0AE5-405B-94BC-E54ECD1B109B}" presName="spaceBetweenRectangles" presStyleCnt="0"/>
      <dgm:spPr/>
    </dgm:pt>
    <dgm:pt modelId="{C98498D5-FDAD-4225-A19E-14B610DE8F50}" type="pres">
      <dgm:prSet presAssocID="{A9B5CC32-6D6C-40CB-997D-41EE665434EE}" presName="parentLin" presStyleCnt="0"/>
      <dgm:spPr/>
    </dgm:pt>
    <dgm:pt modelId="{AAB90979-6E4F-4171-AE3B-5E67E2C76DAE}" type="pres">
      <dgm:prSet presAssocID="{A9B5CC32-6D6C-40CB-997D-41EE665434EE}" presName="parentLeftMargin" presStyleLbl="node1" presStyleIdx="0" presStyleCnt="4"/>
      <dgm:spPr/>
    </dgm:pt>
    <dgm:pt modelId="{6DE83CB5-E61F-48B3-BF5B-73984660CEFE}" type="pres">
      <dgm:prSet presAssocID="{A9B5CC32-6D6C-40CB-997D-41EE665434EE}" presName="parentText" presStyleLbl="node1" presStyleIdx="1" presStyleCnt="4">
        <dgm:presLayoutVars>
          <dgm:chMax val="0"/>
          <dgm:bulletEnabled val="1"/>
        </dgm:presLayoutVars>
      </dgm:prSet>
      <dgm:spPr/>
    </dgm:pt>
    <dgm:pt modelId="{E07D926D-661C-4298-A6DF-572D833EF0B8}" type="pres">
      <dgm:prSet presAssocID="{A9B5CC32-6D6C-40CB-997D-41EE665434EE}" presName="negativeSpace" presStyleCnt="0"/>
      <dgm:spPr/>
    </dgm:pt>
    <dgm:pt modelId="{33FAB273-5850-4133-9797-637B9F69C7AE}" type="pres">
      <dgm:prSet presAssocID="{A9B5CC32-6D6C-40CB-997D-41EE665434EE}" presName="childText" presStyleLbl="conFgAcc1" presStyleIdx="1" presStyleCnt="4">
        <dgm:presLayoutVars>
          <dgm:bulletEnabled val="1"/>
        </dgm:presLayoutVars>
      </dgm:prSet>
      <dgm:spPr/>
    </dgm:pt>
    <dgm:pt modelId="{0FF36234-D1F9-4F23-B3A6-D13ED806A537}" type="pres">
      <dgm:prSet presAssocID="{C2F3EC8E-B4FB-41A8-92DB-8887144D426A}" presName="spaceBetweenRectangles" presStyleCnt="0"/>
      <dgm:spPr/>
    </dgm:pt>
    <dgm:pt modelId="{EFC38D64-4B71-46C7-9D29-94CEBBBB5B33}" type="pres">
      <dgm:prSet presAssocID="{9BA3D782-9269-4789-B166-BA6845DB13D9}" presName="parentLin" presStyleCnt="0"/>
      <dgm:spPr/>
    </dgm:pt>
    <dgm:pt modelId="{C591A852-8B29-477E-B8FE-7A1519EEE328}" type="pres">
      <dgm:prSet presAssocID="{9BA3D782-9269-4789-B166-BA6845DB13D9}" presName="parentLeftMargin" presStyleLbl="node1" presStyleIdx="1" presStyleCnt="4"/>
      <dgm:spPr/>
    </dgm:pt>
    <dgm:pt modelId="{DD8C99E3-E9CA-4B45-827C-CD34A79BB077}" type="pres">
      <dgm:prSet presAssocID="{9BA3D782-9269-4789-B166-BA6845DB13D9}" presName="parentText" presStyleLbl="node1" presStyleIdx="2" presStyleCnt="4">
        <dgm:presLayoutVars>
          <dgm:chMax val="0"/>
          <dgm:bulletEnabled val="1"/>
        </dgm:presLayoutVars>
      </dgm:prSet>
      <dgm:spPr/>
    </dgm:pt>
    <dgm:pt modelId="{5802B6C2-2ED3-4961-8574-6B39D0425469}" type="pres">
      <dgm:prSet presAssocID="{9BA3D782-9269-4789-B166-BA6845DB13D9}" presName="negativeSpace" presStyleCnt="0"/>
      <dgm:spPr/>
    </dgm:pt>
    <dgm:pt modelId="{056BE201-2383-4BE2-9EA6-0CC541BDB8FE}" type="pres">
      <dgm:prSet presAssocID="{9BA3D782-9269-4789-B166-BA6845DB13D9}" presName="childText" presStyleLbl="conFgAcc1" presStyleIdx="2" presStyleCnt="4">
        <dgm:presLayoutVars>
          <dgm:bulletEnabled val="1"/>
        </dgm:presLayoutVars>
      </dgm:prSet>
      <dgm:spPr/>
    </dgm:pt>
    <dgm:pt modelId="{0EE849EC-CADC-4C9F-8EF6-5D207A4139DC}" type="pres">
      <dgm:prSet presAssocID="{9A976080-0DC6-45DD-92C1-77466C71E8D9}" presName="spaceBetweenRectangles" presStyleCnt="0"/>
      <dgm:spPr/>
    </dgm:pt>
    <dgm:pt modelId="{DE27598D-F5DF-49AD-8F19-B531EC86B166}" type="pres">
      <dgm:prSet presAssocID="{08CADBC9-4BB6-4A59-9C53-D3005B85B164}" presName="parentLin" presStyleCnt="0"/>
      <dgm:spPr/>
    </dgm:pt>
    <dgm:pt modelId="{41F06897-5BD8-4D13-A3B9-4F70BB7CA2D1}" type="pres">
      <dgm:prSet presAssocID="{08CADBC9-4BB6-4A59-9C53-D3005B85B164}" presName="parentLeftMargin" presStyleLbl="node1" presStyleIdx="2" presStyleCnt="4"/>
      <dgm:spPr/>
    </dgm:pt>
    <dgm:pt modelId="{5F74E270-8E6C-4334-A91A-69644577A033}" type="pres">
      <dgm:prSet presAssocID="{08CADBC9-4BB6-4A59-9C53-D3005B85B164}" presName="parentText" presStyleLbl="node1" presStyleIdx="3" presStyleCnt="4">
        <dgm:presLayoutVars>
          <dgm:chMax val="0"/>
          <dgm:bulletEnabled val="1"/>
        </dgm:presLayoutVars>
      </dgm:prSet>
      <dgm:spPr/>
    </dgm:pt>
    <dgm:pt modelId="{DD1A8B11-1638-4350-A7EA-8F86924A9563}" type="pres">
      <dgm:prSet presAssocID="{08CADBC9-4BB6-4A59-9C53-D3005B85B164}" presName="negativeSpace" presStyleCnt="0"/>
      <dgm:spPr/>
    </dgm:pt>
    <dgm:pt modelId="{8EFB7162-D91A-4ECD-BD37-BBAEC9D77457}" type="pres">
      <dgm:prSet presAssocID="{08CADBC9-4BB6-4A59-9C53-D3005B85B164}" presName="childText" presStyleLbl="conFgAcc1" presStyleIdx="3" presStyleCnt="4">
        <dgm:presLayoutVars>
          <dgm:bulletEnabled val="1"/>
        </dgm:presLayoutVars>
      </dgm:prSet>
      <dgm:spPr/>
    </dgm:pt>
  </dgm:ptLst>
  <dgm:cxnLst>
    <dgm:cxn modelId="{6B53A006-305F-476F-B119-295C551F40B2}" type="presOf" srcId="{0786DCDF-A850-4BA6-887E-E202D8065661}" destId="{CF4ED29F-6C7A-434D-A507-4FD2851F8424}" srcOrd="0" destOrd="3" presId="urn:microsoft.com/office/officeart/2005/8/layout/list1"/>
    <dgm:cxn modelId="{810B911D-8559-42F4-9699-143E327A0572}" srcId="{B8F08277-BC76-413C-A38B-D681BB5A96C3}" destId="{9BA3D782-9269-4789-B166-BA6845DB13D9}" srcOrd="2" destOrd="0" parTransId="{003CFB2D-29BD-4481-9185-A7C17A45CB59}" sibTransId="{9A976080-0DC6-45DD-92C1-77466C71E8D9}"/>
    <dgm:cxn modelId="{0CFAEA24-345B-424F-B2D1-24351DBBFDB3}" srcId="{B8F08277-BC76-413C-A38B-D681BB5A96C3}" destId="{A9B5CC32-6D6C-40CB-997D-41EE665434EE}" srcOrd="1" destOrd="0" parTransId="{E0B86F4B-BAE3-44BA-AA8B-EDE4DDE8D03C}" sibTransId="{C2F3EC8E-B4FB-41A8-92DB-8887144D426A}"/>
    <dgm:cxn modelId="{B495F32E-333C-4DA5-9DD4-A5D88B53D812}" srcId="{B8F08277-BC76-413C-A38B-D681BB5A96C3}" destId="{08CADBC9-4BB6-4A59-9C53-D3005B85B164}" srcOrd="3" destOrd="0" parTransId="{5433874A-0310-49A8-AE73-D927D0679D5B}" sibTransId="{EC41970B-47AF-4D3A-A561-3CF91026E79D}"/>
    <dgm:cxn modelId="{F7133C33-8481-409D-BA55-2AC8C657C9FD}" type="presOf" srcId="{D8B9EA4B-BB77-4F3A-8D8A-81BFCB01ED8D}" destId="{8EFB7162-D91A-4ECD-BD37-BBAEC9D77457}" srcOrd="0" destOrd="1" presId="urn:microsoft.com/office/officeart/2005/8/layout/list1"/>
    <dgm:cxn modelId="{ED32B138-D879-4C6A-B92D-37229AAF8ACA}" srcId="{5450E69D-4F29-45BB-AE73-BE7335B8EE79}" destId="{EF4F0B7A-F55E-4E23-BB40-E701F416957B}" srcOrd="2" destOrd="0" parTransId="{91E8C644-53ED-49A0-84F0-67352D446317}" sibTransId="{DA66753B-A05E-486A-8BFB-02F75F8300EE}"/>
    <dgm:cxn modelId="{BF3BAC3C-30AD-443B-BDF0-1EF4ADC740F0}" type="presOf" srcId="{08CADBC9-4BB6-4A59-9C53-D3005B85B164}" destId="{5F74E270-8E6C-4334-A91A-69644577A033}" srcOrd="1" destOrd="0" presId="urn:microsoft.com/office/officeart/2005/8/layout/list1"/>
    <dgm:cxn modelId="{C4449F61-52C8-4E66-B20A-9FC538A771E7}" type="presOf" srcId="{C27AD7FA-E4C5-4323-8F59-C223681E03E1}" destId="{056BE201-2383-4BE2-9EA6-0CC541BDB8FE}" srcOrd="0" destOrd="2" presId="urn:microsoft.com/office/officeart/2005/8/layout/list1"/>
    <dgm:cxn modelId="{594A4844-FE58-4AB7-A3CD-193F79851DC3}" type="presOf" srcId="{9B1C6A76-E64C-4DB4-8FFC-06954F0B57CD}" destId="{CF4ED29F-6C7A-434D-A507-4FD2851F8424}" srcOrd="0" destOrd="1" presId="urn:microsoft.com/office/officeart/2005/8/layout/list1"/>
    <dgm:cxn modelId="{A2977C45-42EF-442D-A42A-FDAE10F13C79}" type="presOf" srcId="{EF4F0B7A-F55E-4E23-BB40-E701F416957B}" destId="{CF4ED29F-6C7A-434D-A507-4FD2851F8424}" srcOrd="0" destOrd="2" presId="urn:microsoft.com/office/officeart/2005/8/layout/list1"/>
    <dgm:cxn modelId="{2391FD4E-D565-4123-9C94-7014963A787B}" type="presOf" srcId="{C1B9B9F7-A94C-4317-B06E-D7083BC2B748}" destId="{33FAB273-5850-4133-9797-637B9F69C7AE}" srcOrd="0" destOrd="0" presId="urn:microsoft.com/office/officeart/2005/8/layout/list1"/>
    <dgm:cxn modelId="{60C8E554-897E-4AE7-B979-6DAF656A2C64}" type="presOf" srcId="{345303DD-2EF1-4D26-A371-4D413C484711}" destId="{33FAB273-5850-4133-9797-637B9F69C7AE}" srcOrd="0" destOrd="1" presId="urn:microsoft.com/office/officeart/2005/8/layout/list1"/>
    <dgm:cxn modelId="{2AFA547D-B8A3-485C-9B41-16787E5283B9}" type="presOf" srcId="{E12B65F3-826C-4BC9-A626-51560EE23397}" destId="{8EFB7162-D91A-4ECD-BD37-BBAEC9D77457}" srcOrd="0" destOrd="0" presId="urn:microsoft.com/office/officeart/2005/8/layout/list1"/>
    <dgm:cxn modelId="{7FF9C287-1CDB-4E5F-84D4-00E0DCAAC508}" type="presOf" srcId="{9BA3D782-9269-4789-B166-BA6845DB13D9}" destId="{DD8C99E3-E9CA-4B45-827C-CD34A79BB077}" srcOrd="1" destOrd="0" presId="urn:microsoft.com/office/officeart/2005/8/layout/list1"/>
    <dgm:cxn modelId="{6071119A-9114-4E8A-A26F-1C433EC6460A}" type="presOf" srcId="{B8F08277-BC76-413C-A38B-D681BB5A96C3}" destId="{7B792E21-3181-4C12-9490-57AC6285B4BE}" srcOrd="0" destOrd="0" presId="urn:microsoft.com/office/officeart/2005/8/layout/list1"/>
    <dgm:cxn modelId="{0D9E04A8-D688-44FB-A32A-2DA9ADBF30CA}" srcId="{5450E69D-4F29-45BB-AE73-BE7335B8EE79}" destId="{9B1C6A76-E64C-4DB4-8FFC-06954F0B57CD}" srcOrd="1" destOrd="0" parTransId="{93192E97-86A9-4BB3-AA1B-20EBCCF742DF}" sibTransId="{9E9A8576-8CB1-45AD-9000-20A113AB91EE}"/>
    <dgm:cxn modelId="{787679A9-AA09-4BB0-B990-DAD492F004C5}" type="presOf" srcId="{5450E69D-4F29-45BB-AE73-BE7335B8EE79}" destId="{CF751482-B3ED-42FB-8208-4196422930F0}" srcOrd="0" destOrd="0" presId="urn:microsoft.com/office/officeart/2005/8/layout/list1"/>
    <dgm:cxn modelId="{009804AA-C42F-4BC1-9317-48BABA310A2D}" type="presOf" srcId="{6DE4D48C-07FE-43DD-8E29-1DD3385E86B7}" destId="{CF4ED29F-6C7A-434D-A507-4FD2851F8424}" srcOrd="0" destOrd="0" presId="urn:microsoft.com/office/officeart/2005/8/layout/list1"/>
    <dgm:cxn modelId="{7401E0AE-DD2E-4F56-BC5A-CD354EBDD5E0}" srcId="{9BA3D782-9269-4789-B166-BA6845DB13D9}" destId="{C27AD7FA-E4C5-4323-8F59-C223681E03E1}" srcOrd="2" destOrd="0" parTransId="{FBC51D61-7310-4D3B-BCC5-B4305BE72E09}" sibTransId="{BCE46617-5A17-490F-B135-08B3A0942079}"/>
    <dgm:cxn modelId="{E319BEB0-4CEC-4CF4-BFE9-E90BF3EFDD3B}" type="presOf" srcId="{CE816EE7-B926-47A6-BD99-4810C8DE4D17}" destId="{056BE201-2383-4BE2-9EA6-0CC541BDB8FE}" srcOrd="0" destOrd="1" presId="urn:microsoft.com/office/officeart/2005/8/layout/list1"/>
    <dgm:cxn modelId="{3E4AADB1-94AA-4284-ACFE-E631F59F977D}" type="presOf" srcId="{194703EB-5479-4EE5-A019-F5564650530B}" destId="{056BE201-2383-4BE2-9EA6-0CC541BDB8FE}" srcOrd="0" destOrd="0" presId="urn:microsoft.com/office/officeart/2005/8/layout/list1"/>
    <dgm:cxn modelId="{ABD14AB4-CA27-438A-9255-3ED5F227E6D1}" srcId="{9BA3D782-9269-4789-B166-BA6845DB13D9}" destId="{CE816EE7-B926-47A6-BD99-4810C8DE4D17}" srcOrd="1" destOrd="0" parTransId="{1DB9F27E-EBC6-4AF2-A093-E25D1192D485}" sibTransId="{EAF2C2F0-0DE9-4606-94AA-528DB94440DD}"/>
    <dgm:cxn modelId="{B02A96B5-0BF2-4E30-B951-0F64C93053BC}" srcId="{9BA3D782-9269-4789-B166-BA6845DB13D9}" destId="{194703EB-5479-4EE5-A019-F5564650530B}" srcOrd="0" destOrd="0" parTransId="{E96DEAE5-917B-4E09-A99E-96524E6E6BFB}" sibTransId="{926207D9-A86A-4934-90D4-26B1C85B2933}"/>
    <dgm:cxn modelId="{BD6F5BC0-DF4C-4D91-96CA-0328F218F4BA}" srcId="{A9B5CC32-6D6C-40CB-997D-41EE665434EE}" destId="{C1B9B9F7-A94C-4317-B06E-D7083BC2B748}" srcOrd="0" destOrd="0" parTransId="{57A4CD95-72D1-42B5-A108-E687C63CD447}" sibTransId="{763ADF47-8BAE-421C-AAFB-4FC8D37AAF6C}"/>
    <dgm:cxn modelId="{B1DBAEC0-84C9-4A03-96C1-3D3BF830AC9B}" srcId="{5450E69D-4F29-45BB-AE73-BE7335B8EE79}" destId="{0786DCDF-A850-4BA6-887E-E202D8065661}" srcOrd="3" destOrd="0" parTransId="{C954D00F-40ED-4FC1-BD92-3838D1FAB645}" sibTransId="{FB4164BE-1239-4C89-8D89-B338C92AFD27}"/>
    <dgm:cxn modelId="{69310BC6-2F88-4EC1-81CB-31C7A600FA6A}" srcId="{08CADBC9-4BB6-4A59-9C53-D3005B85B164}" destId="{D8B9EA4B-BB77-4F3A-8D8A-81BFCB01ED8D}" srcOrd="1" destOrd="0" parTransId="{ED50D593-A14F-4E73-A880-62068C00D40E}" sibTransId="{48BAE221-F923-4F17-B64D-88068224D7ED}"/>
    <dgm:cxn modelId="{3B8391CA-FCDA-4031-8132-C3EF417AE8CE}" srcId="{A9B5CC32-6D6C-40CB-997D-41EE665434EE}" destId="{345303DD-2EF1-4D26-A371-4D413C484711}" srcOrd="1" destOrd="0" parTransId="{1DE561E1-009D-4FE1-9EBE-EEED33CDC499}" sibTransId="{87F4D7D1-D34C-443B-B95C-B920B29B4DBD}"/>
    <dgm:cxn modelId="{DD710BCD-CA7C-4920-B02C-770D5E61E47C}" type="presOf" srcId="{5450E69D-4F29-45BB-AE73-BE7335B8EE79}" destId="{6E81C8DB-0BB7-4FDB-BEFE-AB7951697F13}" srcOrd="1" destOrd="0" presId="urn:microsoft.com/office/officeart/2005/8/layout/list1"/>
    <dgm:cxn modelId="{7FCD29D1-0D00-477C-A8F5-CD7D02ED5736}" srcId="{5450E69D-4F29-45BB-AE73-BE7335B8EE79}" destId="{6DE4D48C-07FE-43DD-8E29-1DD3385E86B7}" srcOrd="0" destOrd="0" parTransId="{4B563F20-CE99-4F2A-A026-046D31CF4FFE}" sibTransId="{37E8FDD8-55E8-4C35-BCC2-B316E4B8DC29}"/>
    <dgm:cxn modelId="{1D111DDA-D063-4596-A9DE-3FAC0E32F157}" srcId="{B8F08277-BC76-413C-A38B-D681BB5A96C3}" destId="{5450E69D-4F29-45BB-AE73-BE7335B8EE79}" srcOrd="0" destOrd="0" parTransId="{19F4E9FD-1296-4E4D-886D-9A12E0303C23}" sibTransId="{8BB2A811-0AE5-405B-94BC-E54ECD1B109B}"/>
    <dgm:cxn modelId="{8B4649E1-F9EE-45CC-8A33-6392EF0D24E2}" type="presOf" srcId="{9BA3D782-9269-4789-B166-BA6845DB13D9}" destId="{C591A852-8B29-477E-B8FE-7A1519EEE328}" srcOrd="0" destOrd="0" presId="urn:microsoft.com/office/officeart/2005/8/layout/list1"/>
    <dgm:cxn modelId="{0E5DB7E3-5BEA-4254-8EA8-6B6F31FBC6F0}" type="presOf" srcId="{08CADBC9-4BB6-4A59-9C53-D3005B85B164}" destId="{41F06897-5BD8-4D13-A3B9-4F70BB7CA2D1}" srcOrd="0" destOrd="0" presId="urn:microsoft.com/office/officeart/2005/8/layout/list1"/>
    <dgm:cxn modelId="{B80788EE-2A5B-4E7A-AC3A-1CAB02678815}" type="presOf" srcId="{A9B5CC32-6D6C-40CB-997D-41EE665434EE}" destId="{6DE83CB5-E61F-48B3-BF5B-73984660CEFE}" srcOrd="1" destOrd="0" presId="urn:microsoft.com/office/officeart/2005/8/layout/list1"/>
    <dgm:cxn modelId="{41D5A8F5-3A9A-4C5F-B4A2-AB8C97C74C7F}" srcId="{08CADBC9-4BB6-4A59-9C53-D3005B85B164}" destId="{E12B65F3-826C-4BC9-A626-51560EE23397}" srcOrd="0" destOrd="0" parTransId="{7997E38C-8C63-4536-AA56-4BB809590CE6}" sibTransId="{A72B5878-1974-4A4C-934D-A99E6BEB9D4D}"/>
    <dgm:cxn modelId="{3D1F83F8-67FD-4AD3-8D72-9611FE7C0E38}" type="presOf" srcId="{A9B5CC32-6D6C-40CB-997D-41EE665434EE}" destId="{AAB90979-6E4F-4171-AE3B-5E67E2C76DAE}" srcOrd="0" destOrd="0" presId="urn:microsoft.com/office/officeart/2005/8/layout/list1"/>
    <dgm:cxn modelId="{B0895F8B-5585-42B4-B83A-5E524D15E5C1}" type="presParOf" srcId="{7B792E21-3181-4C12-9490-57AC6285B4BE}" destId="{E685CE41-FFA6-4157-AA31-37DA13F401FB}" srcOrd="0" destOrd="0" presId="urn:microsoft.com/office/officeart/2005/8/layout/list1"/>
    <dgm:cxn modelId="{B4DAE944-49DB-4445-BB55-D83DA1268658}" type="presParOf" srcId="{E685CE41-FFA6-4157-AA31-37DA13F401FB}" destId="{CF751482-B3ED-42FB-8208-4196422930F0}" srcOrd="0" destOrd="0" presId="urn:microsoft.com/office/officeart/2005/8/layout/list1"/>
    <dgm:cxn modelId="{92231069-27FB-4662-92F5-F23A34A9B76E}" type="presParOf" srcId="{E685CE41-FFA6-4157-AA31-37DA13F401FB}" destId="{6E81C8DB-0BB7-4FDB-BEFE-AB7951697F13}" srcOrd="1" destOrd="0" presId="urn:microsoft.com/office/officeart/2005/8/layout/list1"/>
    <dgm:cxn modelId="{517BD9B8-9D4A-4C67-93BE-CA924677E755}" type="presParOf" srcId="{7B792E21-3181-4C12-9490-57AC6285B4BE}" destId="{48E16F1E-4CB5-42E0-BE12-76AF35FAAC7D}" srcOrd="1" destOrd="0" presId="urn:microsoft.com/office/officeart/2005/8/layout/list1"/>
    <dgm:cxn modelId="{6B2867FD-BD42-48AD-9A51-BD6FF4D56E2E}" type="presParOf" srcId="{7B792E21-3181-4C12-9490-57AC6285B4BE}" destId="{CF4ED29F-6C7A-434D-A507-4FD2851F8424}" srcOrd="2" destOrd="0" presId="urn:microsoft.com/office/officeart/2005/8/layout/list1"/>
    <dgm:cxn modelId="{9367E61A-5226-47F2-ADA2-375A2D6B71B2}" type="presParOf" srcId="{7B792E21-3181-4C12-9490-57AC6285B4BE}" destId="{60AD1FEA-654A-418D-BA7D-A9D25D726E5F}" srcOrd="3" destOrd="0" presId="urn:microsoft.com/office/officeart/2005/8/layout/list1"/>
    <dgm:cxn modelId="{B1240562-E0F4-4DEF-B130-81FD6240E285}" type="presParOf" srcId="{7B792E21-3181-4C12-9490-57AC6285B4BE}" destId="{C98498D5-FDAD-4225-A19E-14B610DE8F50}" srcOrd="4" destOrd="0" presId="urn:microsoft.com/office/officeart/2005/8/layout/list1"/>
    <dgm:cxn modelId="{465A575C-204B-42FB-9E4E-8EB196757FFF}" type="presParOf" srcId="{C98498D5-FDAD-4225-A19E-14B610DE8F50}" destId="{AAB90979-6E4F-4171-AE3B-5E67E2C76DAE}" srcOrd="0" destOrd="0" presId="urn:microsoft.com/office/officeart/2005/8/layout/list1"/>
    <dgm:cxn modelId="{D0857807-619F-4087-96C6-341372AB8CF7}" type="presParOf" srcId="{C98498D5-FDAD-4225-A19E-14B610DE8F50}" destId="{6DE83CB5-E61F-48B3-BF5B-73984660CEFE}" srcOrd="1" destOrd="0" presId="urn:microsoft.com/office/officeart/2005/8/layout/list1"/>
    <dgm:cxn modelId="{C6A4C3FE-23EE-4711-B0AD-53152F1266A2}" type="presParOf" srcId="{7B792E21-3181-4C12-9490-57AC6285B4BE}" destId="{E07D926D-661C-4298-A6DF-572D833EF0B8}" srcOrd="5" destOrd="0" presId="urn:microsoft.com/office/officeart/2005/8/layout/list1"/>
    <dgm:cxn modelId="{AEBE2BC5-F9B2-4C11-A848-5CFF5E487B68}" type="presParOf" srcId="{7B792E21-3181-4C12-9490-57AC6285B4BE}" destId="{33FAB273-5850-4133-9797-637B9F69C7AE}" srcOrd="6" destOrd="0" presId="urn:microsoft.com/office/officeart/2005/8/layout/list1"/>
    <dgm:cxn modelId="{32412A97-1B89-4A8C-BAF0-074FA21918D8}" type="presParOf" srcId="{7B792E21-3181-4C12-9490-57AC6285B4BE}" destId="{0FF36234-D1F9-4F23-B3A6-D13ED806A537}" srcOrd="7" destOrd="0" presId="urn:microsoft.com/office/officeart/2005/8/layout/list1"/>
    <dgm:cxn modelId="{50D76D59-470E-4C25-A6A0-DDAEFEE376AF}" type="presParOf" srcId="{7B792E21-3181-4C12-9490-57AC6285B4BE}" destId="{EFC38D64-4B71-46C7-9D29-94CEBBBB5B33}" srcOrd="8" destOrd="0" presId="urn:microsoft.com/office/officeart/2005/8/layout/list1"/>
    <dgm:cxn modelId="{29BD9057-38A9-41B6-BCB2-FF0C5E56345E}" type="presParOf" srcId="{EFC38D64-4B71-46C7-9D29-94CEBBBB5B33}" destId="{C591A852-8B29-477E-B8FE-7A1519EEE328}" srcOrd="0" destOrd="0" presId="urn:microsoft.com/office/officeart/2005/8/layout/list1"/>
    <dgm:cxn modelId="{69A8B0E8-6BFB-4606-80B0-453B653BD91A}" type="presParOf" srcId="{EFC38D64-4B71-46C7-9D29-94CEBBBB5B33}" destId="{DD8C99E3-E9CA-4B45-827C-CD34A79BB077}" srcOrd="1" destOrd="0" presId="urn:microsoft.com/office/officeart/2005/8/layout/list1"/>
    <dgm:cxn modelId="{0B61C553-CD75-4AAB-8021-CC20F9E8EECD}" type="presParOf" srcId="{7B792E21-3181-4C12-9490-57AC6285B4BE}" destId="{5802B6C2-2ED3-4961-8574-6B39D0425469}" srcOrd="9" destOrd="0" presId="urn:microsoft.com/office/officeart/2005/8/layout/list1"/>
    <dgm:cxn modelId="{33C0CBF8-8596-4499-B6A5-06F69024A687}" type="presParOf" srcId="{7B792E21-3181-4C12-9490-57AC6285B4BE}" destId="{056BE201-2383-4BE2-9EA6-0CC541BDB8FE}" srcOrd="10" destOrd="0" presId="urn:microsoft.com/office/officeart/2005/8/layout/list1"/>
    <dgm:cxn modelId="{E8FF2856-EA71-4E19-A1F4-DC21841E3007}" type="presParOf" srcId="{7B792E21-3181-4C12-9490-57AC6285B4BE}" destId="{0EE849EC-CADC-4C9F-8EF6-5D207A4139DC}" srcOrd="11" destOrd="0" presId="urn:microsoft.com/office/officeart/2005/8/layout/list1"/>
    <dgm:cxn modelId="{139963D1-E105-4BFD-AAB8-99C28D03A230}" type="presParOf" srcId="{7B792E21-3181-4C12-9490-57AC6285B4BE}" destId="{DE27598D-F5DF-49AD-8F19-B531EC86B166}" srcOrd="12" destOrd="0" presId="urn:microsoft.com/office/officeart/2005/8/layout/list1"/>
    <dgm:cxn modelId="{BB6A9A07-E27B-41EF-BFD5-71D2EC951B06}" type="presParOf" srcId="{DE27598D-F5DF-49AD-8F19-B531EC86B166}" destId="{41F06897-5BD8-4D13-A3B9-4F70BB7CA2D1}" srcOrd="0" destOrd="0" presId="urn:microsoft.com/office/officeart/2005/8/layout/list1"/>
    <dgm:cxn modelId="{CC6879C5-92AF-4CA4-8E9B-BD8FE0631D69}" type="presParOf" srcId="{DE27598D-F5DF-49AD-8F19-B531EC86B166}" destId="{5F74E270-8E6C-4334-A91A-69644577A033}" srcOrd="1" destOrd="0" presId="urn:microsoft.com/office/officeart/2005/8/layout/list1"/>
    <dgm:cxn modelId="{A876586A-E72A-449F-A069-659278A32948}" type="presParOf" srcId="{7B792E21-3181-4C12-9490-57AC6285B4BE}" destId="{DD1A8B11-1638-4350-A7EA-8F86924A9563}" srcOrd="13" destOrd="0" presId="urn:microsoft.com/office/officeart/2005/8/layout/list1"/>
    <dgm:cxn modelId="{2C6A74AF-0F51-401A-B3E7-56F2F59B2E55}" type="presParOf" srcId="{7B792E21-3181-4C12-9490-57AC6285B4BE}" destId="{8EFB7162-D91A-4ECD-BD37-BBAEC9D77457}"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A76A45C-6191-403D-B9D2-F0D7684DC725}">
      <dgm:prSet custT="1"/>
      <dgm:spPr/>
      <dgm:t>
        <a:bodyPr/>
        <a:lstStyle/>
        <a:p>
          <a:r>
            <a:rPr lang="en-US" sz="1300" noProof="0" dirty="0">
              <a:latin typeface="Lato" panose="020F0502020204030203" pitchFamily="34" charset="0"/>
            </a:rPr>
            <a:t>11. Exporting Data</a:t>
          </a:r>
        </a:p>
      </dgm:t>
    </dgm:pt>
    <dgm:pt modelId="{7D346AAD-6D85-40BF-BAA1-6F95398687B4}" type="parTrans" cxnId="{1F7E27DA-8BD6-4CD7-B0DE-525B5CC06F46}">
      <dgm:prSet/>
      <dgm:spPr/>
      <dgm:t>
        <a:bodyPr/>
        <a:lstStyle/>
        <a:p>
          <a:endParaRPr lang="en-US" sz="1300">
            <a:latin typeface="Lato" panose="020F0502020204030203" pitchFamily="34" charset="0"/>
          </a:endParaRPr>
        </a:p>
      </dgm:t>
    </dgm:pt>
    <dgm:pt modelId="{826DA76F-3783-4CBF-BD0F-E7EFD5BE47D4}" type="sibTrans" cxnId="{1F7E27DA-8BD6-4CD7-B0DE-525B5CC06F46}">
      <dgm:prSet/>
      <dgm:spPr/>
      <dgm:t>
        <a:bodyPr/>
        <a:lstStyle/>
        <a:p>
          <a:endParaRPr lang="en-US" sz="1300">
            <a:latin typeface="Lato" panose="020F0502020204030203" pitchFamily="34" charset="0"/>
          </a:endParaRPr>
        </a:p>
      </dgm:t>
    </dgm:pt>
    <dgm:pt modelId="{E6536356-7591-4B14-B3A9-1CA4E8332E9D}">
      <dgm:prSet custT="1"/>
      <dgm:spPr/>
      <dgm:t>
        <a:bodyPr/>
        <a:lstStyle/>
        <a:p>
          <a:r>
            <a:rPr lang="en-US" sz="1300" noProof="0" dirty="0">
              <a:latin typeface="Lato" panose="020F0502020204030203" pitchFamily="34" charset="0"/>
            </a:rPr>
            <a:t>12. Modifying Data</a:t>
          </a:r>
        </a:p>
      </dgm:t>
    </dgm:pt>
    <dgm:pt modelId="{E5B53F23-07CD-4A3F-9B52-DCFE005241EC}" type="parTrans" cxnId="{1A9C8FAA-3E43-4AD2-AFF8-4C04047B701A}">
      <dgm:prSet/>
      <dgm:spPr/>
      <dgm:t>
        <a:bodyPr/>
        <a:lstStyle/>
        <a:p>
          <a:endParaRPr lang="en-US" sz="1300">
            <a:latin typeface="Lato" panose="020F0502020204030203" pitchFamily="34" charset="0"/>
          </a:endParaRPr>
        </a:p>
      </dgm:t>
    </dgm:pt>
    <dgm:pt modelId="{419CD1E9-AC8F-46D8-9FA5-580C89C5EBBE}" type="sibTrans" cxnId="{1A9C8FAA-3E43-4AD2-AFF8-4C04047B701A}">
      <dgm:prSet/>
      <dgm:spPr/>
      <dgm:t>
        <a:bodyPr/>
        <a:lstStyle/>
        <a:p>
          <a:endParaRPr lang="en-US" sz="1300">
            <a:latin typeface="Lato" panose="020F0502020204030203" pitchFamily="34" charset="0"/>
          </a:endParaRPr>
        </a:p>
      </dgm:t>
    </dgm:pt>
    <dgm:pt modelId="{FF0DA71F-4CBB-41E7-8104-1434E5A28D0A}">
      <dgm:prSet custT="1"/>
      <dgm:spPr/>
      <dgm:t>
        <a:bodyPr/>
        <a:lstStyle/>
        <a:p>
          <a:r>
            <a:rPr lang="en-US" sz="1300" noProof="0" dirty="0">
              <a:latin typeface="Lato" panose="020F0502020204030203" pitchFamily="34" charset="0"/>
            </a:rPr>
            <a:t>13. Relational Database Design</a:t>
          </a:r>
        </a:p>
      </dgm:t>
    </dgm:pt>
    <dgm:pt modelId="{C6FFBE9E-0A2E-403C-9A1B-4214D30CFB32}" type="parTrans" cxnId="{9713695F-DB13-4E64-AD41-0FFCC22C7449}">
      <dgm:prSet/>
      <dgm:spPr/>
      <dgm:t>
        <a:bodyPr/>
        <a:lstStyle/>
        <a:p>
          <a:endParaRPr lang="en-US" sz="1300">
            <a:latin typeface="Lato" panose="020F0502020204030203" pitchFamily="34" charset="0"/>
          </a:endParaRPr>
        </a:p>
      </dgm:t>
    </dgm:pt>
    <dgm:pt modelId="{268964C8-FE8D-4D03-8ACF-7DDCAD3ED080}" type="sibTrans" cxnId="{9713695F-DB13-4E64-AD41-0FFCC22C7449}">
      <dgm:prSet/>
      <dgm:spPr/>
      <dgm:t>
        <a:bodyPr/>
        <a:lstStyle/>
        <a:p>
          <a:endParaRPr lang="en-US" sz="1300">
            <a:latin typeface="Lato" panose="020F0502020204030203" pitchFamily="34" charset="0"/>
          </a:endParaRPr>
        </a:p>
      </dgm:t>
    </dgm:pt>
    <dgm:pt modelId="{C960E38C-31F0-4E1B-8BD8-FE80A875D7A3}">
      <dgm:prSet custT="1"/>
      <dgm:spPr/>
      <dgm:t>
        <a:bodyPr/>
        <a:lstStyle/>
        <a:p>
          <a:r>
            <a:rPr lang="en-US" sz="1300" noProof="0" dirty="0">
              <a:latin typeface="Lato" panose="020F0502020204030203" pitchFamily="34" charset="0"/>
            </a:rPr>
            <a:t>14. Creating Table</a:t>
          </a:r>
        </a:p>
      </dgm:t>
    </dgm:pt>
    <dgm:pt modelId="{182A3AAF-2D24-4450-BE76-0E004EB644F8}" type="parTrans" cxnId="{225BA4F7-DBE9-4DEF-99A9-E215E6B023BC}">
      <dgm:prSet/>
      <dgm:spPr/>
      <dgm:t>
        <a:bodyPr/>
        <a:lstStyle/>
        <a:p>
          <a:endParaRPr lang="en-US" sz="1300">
            <a:latin typeface="Lato" panose="020F0502020204030203" pitchFamily="34" charset="0"/>
          </a:endParaRPr>
        </a:p>
      </dgm:t>
    </dgm:pt>
    <dgm:pt modelId="{C00A4F93-B361-4963-B2D7-681D1A54DFB0}" type="sibTrans" cxnId="{225BA4F7-DBE9-4DEF-99A9-E215E6B023BC}">
      <dgm:prSet/>
      <dgm:spPr/>
      <dgm:t>
        <a:bodyPr/>
        <a:lstStyle/>
        <a:p>
          <a:endParaRPr lang="en-US" sz="1300">
            <a:latin typeface="Lato" panose="020F0502020204030203" pitchFamily="34" charset="0"/>
          </a:endParaRPr>
        </a:p>
      </dgm:t>
    </dgm:pt>
    <dgm:pt modelId="{687FFB1D-46DF-4339-AE8D-B11611FA4240}">
      <dgm:prSet phldrT="[Text]" custT="1"/>
      <dgm:spPr/>
      <dgm:t>
        <a:bodyPr/>
        <a:lstStyle/>
        <a:p>
          <a:pPr>
            <a:buFont typeface="+mj-lt"/>
            <a:buAutoNum type="arabicPeriod"/>
          </a:pPr>
          <a:r>
            <a:rPr lang="en-US" sz="1300" noProof="0" dirty="0">
              <a:latin typeface="Lato" panose="020F0502020204030203" pitchFamily="34" charset="0"/>
            </a:rPr>
            <a:t>10. Sub-Queries</a:t>
          </a:r>
          <a:endParaRPr lang="en-US" sz="1300" dirty="0">
            <a:latin typeface="Lato" panose="020F0502020204030203" pitchFamily="34" charset="0"/>
          </a:endParaRPr>
        </a:p>
      </dgm:t>
    </dgm:pt>
    <dgm:pt modelId="{FEA77EA7-93DE-4A75-9BA1-0884D1033087}" type="parTrans" cxnId="{88D76605-0BD6-43FC-A841-FAD5D26CE4CB}">
      <dgm:prSet/>
      <dgm:spPr/>
      <dgm:t>
        <a:bodyPr/>
        <a:lstStyle/>
        <a:p>
          <a:endParaRPr lang="en-US" sz="1300">
            <a:latin typeface="Lato" panose="020F0502020204030203" pitchFamily="34" charset="0"/>
          </a:endParaRPr>
        </a:p>
      </dgm:t>
    </dgm:pt>
    <dgm:pt modelId="{6DFE1971-646C-4FAC-982C-DC6E8E582624}" type="sibTrans" cxnId="{88D76605-0BD6-43FC-A841-FAD5D26CE4CB}">
      <dgm:prSet/>
      <dgm:spPr/>
      <dgm:t>
        <a:bodyPr/>
        <a:lstStyle/>
        <a:p>
          <a:endParaRPr lang="en-US" sz="1300">
            <a:latin typeface="Lato" panose="020F0502020204030203" pitchFamily="34" charset="0"/>
          </a:endParaRPr>
        </a:p>
      </dgm:t>
    </dgm:pt>
    <dgm:pt modelId="{233B1B08-608B-4D29-8C07-95EA546A3FCA}">
      <dgm:prSet phldrT="[Text]" custT="1"/>
      <dgm:spPr/>
      <dgm:t>
        <a:bodyPr/>
        <a:lstStyle/>
        <a:p>
          <a:pPr>
            <a:buFont typeface="Arial" panose="020B0604020202020204" pitchFamily="34" charset="0"/>
            <a:buChar char="•"/>
          </a:pPr>
          <a:r>
            <a:rPr lang="en-US" sz="1300" dirty="0">
              <a:latin typeface="Lato" panose="020F0502020204030203" pitchFamily="34" charset="0"/>
            </a:rPr>
            <a:t>As Additional Columns</a:t>
          </a:r>
        </a:p>
      </dgm:t>
    </dgm:pt>
    <dgm:pt modelId="{6A974758-115C-443B-B135-866A464AD225}" type="parTrans" cxnId="{D24C8219-470C-43B8-84E7-6C1AC96EF120}">
      <dgm:prSet/>
      <dgm:spPr/>
      <dgm:t>
        <a:bodyPr/>
        <a:lstStyle/>
        <a:p>
          <a:endParaRPr lang="en-US" sz="1300"/>
        </a:p>
      </dgm:t>
    </dgm:pt>
    <dgm:pt modelId="{A37F6E68-ED39-4998-AEAE-12F2322BA43F}" type="sibTrans" cxnId="{D24C8219-470C-43B8-84E7-6C1AC96EF120}">
      <dgm:prSet/>
      <dgm:spPr/>
      <dgm:t>
        <a:bodyPr/>
        <a:lstStyle/>
        <a:p>
          <a:endParaRPr lang="en-US" sz="1300"/>
        </a:p>
      </dgm:t>
    </dgm:pt>
    <dgm:pt modelId="{67C72A4D-01FE-4E10-ACAA-55331AB9FD4E}">
      <dgm:prSet phldrT="[Text]" custT="1"/>
      <dgm:spPr/>
      <dgm:t>
        <a:bodyPr/>
        <a:lstStyle/>
        <a:p>
          <a:pPr>
            <a:buFont typeface="Arial" panose="020B0604020202020204" pitchFamily="34" charset="0"/>
            <a:buChar char="•"/>
          </a:pPr>
          <a:r>
            <a:rPr lang="en-US" sz="1300" dirty="0">
              <a:latin typeface="Lato" panose="020F0502020204030203" pitchFamily="34" charset="0"/>
            </a:rPr>
            <a:t>Joining with Sub-Query</a:t>
          </a:r>
        </a:p>
      </dgm:t>
    </dgm:pt>
    <dgm:pt modelId="{B8D09751-C55F-4DFB-9A2F-64B7FFE8CD15}" type="parTrans" cxnId="{86FB22FF-CD15-422C-BE85-C0202ABA3CCE}">
      <dgm:prSet/>
      <dgm:spPr/>
      <dgm:t>
        <a:bodyPr/>
        <a:lstStyle/>
        <a:p>
          <a:endParaRPr lang="en-US" sz="1300"/>
        </a:p>
      </dgm:t>
    </dgm:pt>
    <dgm:pt modelId="{868A70DE-A211-49BF-8965-3264D94CEDC0}" type="sibTrans" cxnId="{86FB22FF-CD15-422C-BE85-C0202ABA3CCE}">
      <dgm:prSet/>
      <dgm:spPr/>
      <dgm:t>
        <a:bodyPr/>
        <a:lstStyle/>
        <a:p>
          <a:endParaRPr lang="en-US" sz="1300"/>
        </a:p>
      </dgm:t>
    </dgm:pt>
    <dgm:pt modelId="{318D4A8E-AF4D-46CD-AF07-66D471AD8DEC}">
      <dgm:prSet phldrT="[Text]" custT="1"/>
      <dgm:spPr/>
      <dgm:t>
        <a:bodyPr/>
        <a:lstStyle/>
        <a:p>
          <a:pPr>
            <a:buFont typeface="Arial" panose="020B0604020202020204" pitchFamily="34" charset="0"/>
            <a:buChar char="•"/>
          </a:pPr>
          <a:r>
            <a:rPr lang="en-US" sz="1300" dirty="0">
              <a:latin typeface="Lato" panose="020F0502020204030203" pitchFamily="34" charset="0"/>
            </a:rPr>
            <a:t>Common Table Expression</a:t>
          </a:r>
        </a:p>
      </dgm:t>
    </dgm:pt>
    <dgm:pt modelId="{351527EE-815B-425A-B4A0-F946097F0963}" type="parTrans" cxnId="{BA87222F-BC14-4A4F-BA2B-090F163F14AC}">
      <dgm:prSet/>
      <dgm:spPr/>
      <dgm:t>
        <a:bodyPr/>
        <a:lstStyle/>
        <a:p>
          <a:endParaRPr lang="en-US" sz="1300"/>
        </a:p>
      </dgm:t>
    </dgm:pt>
    <dgm:pt modelId="{AA2EF164-8677-4FA8-8FC5-5BA06DF40F75}" type="sibTrans" cxnId="{BA87222F-BC14-4A4F-BA2B-090F163F14AC}">
      <dgm:prSet/>
      <dgm:spPr/>
      <dgm:t>
        <a:bodyPr/>
        <a:lstStyle/>
        <a:p>
          <a:endParaRPr lang="en-US" sz="1300"/>
        </a:p>
      </dgm:t>
    </dgm:pt>
    <dgm:pt modelId="{9BFD65A8-1624-46B8-A7B9-EAA4FD3C7590}">
      <dgm:prSet custT="1"/>
      <dgm:spPr/>
      <dgm:t>
        <a:bodyPr/>
        <a:lstStyle/>
        <a:p>
          <a:pPr>
            <a:buFont typeface="Arial" panose="020B0604020202020204" pitchFamily="34" charset="0"/>
            <a:buChar char="•"/>
          </a:pPr>
          <a:r>
            <a:rPr lang="en-US" sz="1300" noProof="0" dirty="0">
              <a:latin typeface="Lato" panose="020F0502020204030203" pitchFamily="34" charset="0"/>
            </a:rPr>
            <a:t>Different Options to Export Data</a:t>
          </a:r>
        </a:p>
      </dgm:t>
    </dgm:pt>
    <dgm:pt modelId="{4BB2B286-02DD-4CF1-8D14-3FCA955B08A4}" type="parTrans" cxnId="{973E856A-FDD3-4CB4-9E16-5AA0D70395B8}">
      <dgm:prSet/>
      <dgm:spPr/>
      <dgm:t>
        <a:bodyPr/>
        <a:lstStyle/>
        <a:p>
          <a:endParaRPr lang="en-US" sz="1300"/>
        </a:p>
      </dgm:t>
    </dgm:pt>
    <dgm:pt modelId="{A8051130-5476-4C69-BB8A-253B25C942FC}" type="sibTrans" cxnId="{973E856A-FDD3-4CB4-9E16-5AA0D70395B8}">
      <dgm:prSet/>
      <dgm:spPr/>
      <dgm:t>
        <a:bodyPr/>
        <a:lstStyle/>
        <a:p>
          <a:endParaRPr lang="en-US" sz="1300"/>
        </a:p>
      </dgm:t>
    </dgm:pt>
    <dgm:pt modelId="{C090D960-58C6-4929-8AB6-06DBFE5BE9EF}">
      <dgm:prSet custT="1"/>
      <dgm:spPr/>
      <dgm:t>
        <a:bodyPr/>
        <a:lstStyle/>
        <a:p>
          <a:pPr>
            <a:buFont typeface="Arial" panose="020B0604020202020204" pitchFamily="34" charset="0"/>
            <a:buChar char="•"/>
          </a:pPr>
          <a:r>
            <a:rPr lang="en-US" sz="1300" noProof="0" dirty="0">
              <a:latin typeface="Lato" panose="020F0502020204030203" pitchFamily="34" charset="0"/>
            </a:rPr>
            <a:t>Inserting Data</a:t>
          </a:r>
        </a:p>
      </dgm:t>
    </dgm:pt>
    <dgm:pt modelId="{E35DDFD8-BD91-463D-A907-6AF403118AF5}" type="parTrans" cxnId="{017C476E-1AA8-4776-93D4-45AC632F32CC}">
      <dgm:prSet/>
      <dgm:spPr/>
      <dgm:t>
        <a:bodyPr/>
        <a:lstStyle/>
        <a:p>
          <a:endParaRPr lang="en-US" sz="1300"/>
        </a:p>
      </dgm:t>
    </dgm:pt>
    <dgm:pt modelId="{BD588520-BB5C-44DD-9CF2-5AA828F60790}" type="sibTrans" cxnId="{017C476E-1AA8-4776-93D4-45AC632F32CC}">
      <dgm:prSet/>
      <dgm:spPr/>
      <dgm:t>
        <a:bodyPr/>
        <a:lstStyle/>
        <a:p>
          <a:endParaRPr lang="en-US" sz="1300"/>
        </a:p>
      </dgm:t>
    </dgm:pt>
    <dgm:pt modelId="{5CB3948A-54F4-432E-8F66-81DA56A1D8C3}">
      <dgm:prSet custT="1"/>
      <dgm:spPr/>
      <dgm:t>
        <a:bodyPr/>
        <a:lstStyle/>
        <a:p>
          <a:pPr>
            <a:buFont typeface="Arial" panose="020B0604020202020204" pitchFamily="34" charset="0"/>
            <a:buChar char="•"/>
          </a:pPr>
          <a:r>
            <a:rPr lang="en-US" sz="1300" noProof="0" dirty="0">
              <a:latin typeface="Lato" panose="020F0502020204030203" pitchFamily="34" charset="0"/>
            </a:rPr>
            <a:t>Updating Data</a:t>
          </a:r>
        </a:p>
      </dgm:t>
    </dgm:pt>
    <dgm:pt modelId="{114BA1EC-07E6-42BD-B950-6AC1B4238C0D}" type="parTrans" cxnId="{96A4B379-9ADE-4E07-A42C-5042663F00F5}">
      <dgm:prSet/>
      <dgm:spPr/>
      <dgm:t>
        <a:bodyPr/>
        <a:lstStyle/>
        <a:p>
          <a:endParaRPr lang="en-US" sz="1300"/>
        </a:p>
      </dgm:t>
    </dgm:pt>
    <dgm:pt modelId="{381653BF-547A-4DB7-9BAB-C234AF37F638}" type="sibTrans" cxnId="{96A4B379-9ADE-4E07-A42C-5042663F00F5}">
      <dgm:prSet/>
      <dgm:spPr/>
      <dgm:t>
        <a:bodyPr/>
        <a:lstStyle/>
        <a:p>
          <a:endParaRPr lang="en-US" sz="1300"/>
        </a:p>
      </dgm:t>
    </dgm:pt>
    <dgm:pt modelId="{23D4D759-F96D-4B89-958E-E8F575C27FD3}">
      <dgm:prSet custT="1"/>
      <dgm:spPr/>
      <dgm:t>
        <a:bodyPr/>
        <a:lstStyle/>
        <a:p>
          <a:pPr>
            <a:buFont typeface="Arial" panose="020B0604020202020204" pitchFamily="34" charset="0"/>
            <a:buChar char="•"/>
          </a:pPr>
          <a:r>
            <a:rPr lang="en-US" sz="1300" noProof="0" dirty="0">
              <a:latin typeface="Lato" panose="020F0502020204030203" pitchFamily="34" charset="0"/>
            </a:rPr>
            <a:t>Deleting Data</a:t>
          </a:r>
        </a:p>
      </dgm:t>
    </dgm:pt>
    <dgm:pt modelId="{64CC494E-44F9-45A2-B022-2F6B94BD494F}" type="parTrans" cxnId="{6316339A-2E20-4CC9-8F37-33EBA762261E}">
      <dgm:prSet/>
      <dgm:spPr/>
      <dgm:t>
        <a:bodyPr/>
        <a:lstStyle/>
        <a:p>
          <a:endParaRPr lang="en-US" sz="1300"/>
        </a:p>
      </dgm:t>
    </dgm:pt>
    <dgm:pt modelId="{A28016B2-A500-4B2E-92FB-7878395AFF57}" type="sibTrans" cxnId="{6316339A-2E20-4CC9-8F37-33EBA762261E}">
      <dgm:prSet/>
      <dgm:spPr/>
      <dgm:t>
        <a:bodyPr/>
        <a:lstStyle/>
        <a:p>
          <a:endParaRPr lang="en-US" sz="1300"/>
        </a:p>
      </dgm:t>
    </dgm:pt>
    <dgm:pt modelId="{6C1EA229-00D1-4363-B9F3-18D1AAC5D5B2}">
      <dgm:prSet custT="1"/>
      <dgm:spPr/>
      <dgm:t>
        <a:bodyPr/>
        <a:lstStyle/>
        <a:p>
          <a:pPr>
            <a:buFont typeface="Arial" panose="020B0604020202020204" pitchFamily="34" charset="0"/>
            <a:buChar char="•"/>
          </a:pPr>
          <a:r>
            <a:rPr lang="en-US" sz="1300" noProof="0" dirty="0">
              <a:latin typeface="Lato" panose="020F0502020204030203" pitchFamily="34" charset="0"/>
            </a:rPr>
            <a:t>Normal Forms</a:t>
          </a:r>
        </a:p>
      </dgm:t>
    </dgm:pt>
    <dgm:pt modelId="{4C5450B4-B2EC-41BA-9265-C688A0CE94E0}" type="parTrans" cxnId="{A6D7759B-AAA2-4718-88F1-74982FD903AB}">
      <dgm:prSet/>
      <dgm:spPr/>
      <dgm:t>
        <a:bodyPr/>
        <a:lstStyle/>
        <a:p>
          <a:endParaRPr lang="en-US" sz="1300"/>
        </a:p>
      </dgm:t>
    </dgm:pt>
    <dgm:pt modelId="{A2464BE6-C147-4EE2-85BF-88B8CF3F381F}" type="sibTrans" cxnId="{A6D7759B-AAA2-4718-88F1-74982FD903AB}">
      <dgm:prSet/>
      <dgm:spPr/>
      <dgm:t>
        <a:bodyPr/>
        <a:lstStyle/>
        <a:p>
          <a:endParaRPr lang="en-US" sz="1300"/>
        </a:p>
      </dgm:t>
    </dgm:pt>
    <dgm:pt modelId="{20869200-C0A7-408A-B869-3D9A0B272BC6}">
      <dgm:prSet custT="1"/>
      <dgm:spPr/>
      <dgm:t>
        <a:bodyPr/>
        <a:lstStyle/>
        <a:p>
          <a:pPr>
            <a:buFont typeface="Arial" panose="020B0604020202020204" pitchFamily="34" charset="0"/>
            <a:buChar char="•"/>
          </a:pPr>
          <a:r>
            <a:rPr lang="en-US" sz="1300" noProof="0" dirty="0">
              <a:latin typeface="Lato" panose="020F0502020204030203" pitchFamily="34" charset="0"/>
            </a:rPr>
            <a:t>Creating Tables</a:t>
          </a:r>
        </a:p>
      </dgm:t>
    </dgm:pt>
    <dgm:pt modelId="{BD813F68-ED2C-4876-A9E7-8B789B61E713}" type="parTrans" cxnId="{5A784C21-5F15-492C-9ABA-A4D9F606E635}">
      <dgm:prSet/>
      <dgm:spPr/>
      <dgm:t>
        <a:bodyPr/>
        <a:lstStyle/>
        <a:p>
          <a:endParaRPr lang="en-US" sz="1300"/>
        </a:p>
      </dgm:t>
    </dgm:pt>
    <dgm:pt modelId="{BA01930B-3958-4C84-BE3E-0509A834A9CB}" type="sibTrans" cxnId="{5A784C21-5F15-492C-9ABA-A4D9F606E635}">
      <dgm:prSet/>
      <dgm:spPr/>
      <dgm:t>
        <a:bodyPr/>
        <a:lstStyle/>
        <a:p>
          <a:endParaRPr lang="en-US" sz="1300"/>
        </a:p>
      </dgm:t>
    </dgm:pt>
    <dgm:pt modelId="{2EB63B56-64DA-4898-9EBB-9DA2831994D8}">
      <dgm:prSet custT="1"/>
      <dgm:spPr/>
      <dgm:t>
        <a:bodyPr/>
        <a:lstStyle/>
        <a:p>
          <a:pPr>
            <a:buFont typeface="Arial" panose="020B0604020202020204" pitchFamily="34" charset="0"/>
            <a:buChar char="•"/>
          </a:pPr>
          <a:r>
            <a:rPr lang="en-US" sz="1300" noProof="0" dirty="0">
              <a:latin typeface="Lato" panose="020F0502020204030203" pitchFamily="34" charset="0"/>
            </a:rPr>
            <a:t>Temporary Tables</a:t>
          </a:r>
        </a:p>
      </dgm:t>
    </dgm:pt>
    <dgm:pt modelId="{CF8951D7-8B75-4E0C-8A19-87716B22220B}" type="parTrans" cxnId="{7B2FA1D9-4D60-4F44-80C2-C0637950B1F7}">
      <dgm:prSet/>
      <dgm:spPr/>
      <dgm:t>
        <a:bodyPr/>
        <a:lstStyle/>
        <a:p>
          <a:endParaRPr lang="en-US" sz="1300"/>
        </a:p>
      </dgm:t>
    </dgm:pt>
    <dgm:pt modelId="{5FE06444-EFD5-4F3D-9F46-B1DECEF5B356}" type="sibTrans" cxnId="{7B2FA1D9-4D60-4F44-80C2-C0637950B1F7}">
      <dgm:prSet/>
      <dgm:spPr/>
      <dgm:t>
        <a:bodyPr/>
        <a:lstStyle/>
        <a:p>
          <a:endParaRPr lang="en-US" sz="1300"/>
        </a:p>
      </dgm:t>
    </dgm:pt>
    <dgm:pt modelId="{DC8C2FBB-0283-4C4B-B096-6FE2A6F8221D}">
      <dgm:prSet custT="1"/>
      <dgm:spPr/>
      <dgm:t>
        <a:bodyPr/>
        <a:lstStyle/>
        <a:p>
          <a:pPr>
            <a:buFont typeface="Arial" panose="020B0604020202020204" pitchFamily="34" charset="0"/>
            <a:buChar char="•"/>
          </a:pPr>
          <a:r>
            <a:rPr lang="en-US" sz="1300" noProof="0" dirty="0">
              <a:latin typeface="Lato" panose="020F0502020204030203" pitchFamily="34" charset="0"/>
            </a:rPr>
            <a:t>Temporal Tables</a:t>
          </a:r>
        </a:p>
      </dgm:t>
    </dgm:pt>
    <dgm:pt modelId="{00FB181F-416B-4702-9B1B-4D40ABCC4175}" type="parTrans" cxnId="{219C571B-FC3B-46C3-B333-E8D00A6E5AE8}">
      <dgm:prSet/>
      <dgm:spPr/>
      <dgm:t>
        <a:bodyPr/>
        <a:lstStyle/>
        <a:p>
          <a:endParaRPr lang="en-US" sz="1300"/>
        </a:p>
      </dgm:t>
    </dgm:pt>
    <dgm:pt modelId="{FA98209E-FEE9-493D-93E7-DE9BC2BE9A4A}" type="sibTrans" cxnId="{219C571B-FC3B-46C3-B333-E8D00A6E5AE8}">
      <dgm:prSet/>
      <dgm:spPr/>
      <dgm:t>
        <a:bodyPr/>
        <a:lstStyle/>
        <a:p>
          <a:endParaRPr lang="en-US" sz="1300"/>
        </a:p>
      </dgm:t>
    </dgm:pt>
    <dgm:pt modelId="{DAE95565-2DB6-4467-8154-372DBAD2717D}">
      <dgm:prSet custT="1"/>
      <dgm:spPr/>
      <dgm:t>
        <a:bodyPr/>
        <a:lstStyle/>
        <a:p>
          <a:pPr>
            <a:buFont typeface="Arial" panose="020B0604020202020204" pitchFamily="34" charset="0"/>
            <a:buChar char="•"/>
          </a:pPr>
          <a:r>
            <a:rPr lang="en-US" sz="1300" noProof="0" dirty="0">
              <a:latin typeface="Lato" panose="020F0502020204030203" pitchFamily="34" charset="0"/>
            </a:rPr>
            <a:t>Develop Sm</a:t>
          </a:r>
          <a:r>
            <a:rPr lang="de-DE" sz="1300" noProof="0" dirty="0">
              <a:latin typeface="Lato" panose="020F0502020204030203" pitchFamily="34" charset="0"/>
            </a:rPr>
            <a:t>all Da</a:t>
          </a:r>
          <a:r>
            <a:rPr lang="en-US" sz="1300" noProof="0" dirty="0">
              <a:latin typeface="Lato" panose="020F0502020204030203" pitchFamily="34" charset="0"/>
            </a:rPr>
            <a:t>tabase</a:t>
          </a:r>
          <a:r>
            <a:rPr lang="de-DE" sz="1300" noProof="0" dirty="0">
              <a:latin typeface="Lato" panose="020F0502020204030203" pitchFamily="34" charset="0"/>
            </a:rPr>
            <a:t> Design</a:t>
          </a:r>
          <a:endParaRPr lang="en-US" sz="1300" noProof="0" dirty="0">
            <a:latin typeface="Lato" panose="020F0502020204030203" pitchFamily="34" charset="0"/>
          </a:endParaRPr>
        </a:p>
      </dgm:t>
    </dgm:pt>
    <dgm:pt modelId="{CF67CDBD-F569-491D-BBF5-6395DC1E359A}" type="parTrans" cxnId="{6261B51D-00E6-4466-A88E-7D3A4057C8D2}">
      <dgm:prSet/>
      <dgm:spPr/>
      <dgm:t>
        <a:bodyPr/>
        <a:lstStyle/>
        <a:p>
          <a:endParaRPr lang="en-US"/>
        </a:p>
      </dgm:t>
    </dgm:pt>
    <dgm:pt modelId="{9177F799-D6E2-4AD6-92E1-C6699285E9A4}" type="sibTrans" cxnId="{6261B51D-00E6-4466-A88E-7D3A4057C8D2}">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5DCBC38E-3EB2-41C2-BCDB-CDE7675FA762}" type="pres">
      <dgm:prSet presAssocID="{687FFB1D-46DF-4339-AE8D-B11611FA4240}" presName="parentLin" presStyleCnt="0"/>
      <dgm:spPr/>
    </dgm:pt>
    <dgm:pt modelId="{0EAD2E9B-A2BD-40F4-B36E-35AE6087080F}" type="pres">
      <dgm:prSet presAssocID="{687FFB1D-46DF-4339-AE8D-B11611FA4240}" presName="parentLeftMargin" presStyleLbl="node1" presStyleIdx="0" presStyleCnt="5"/>
      <dgm:spPr/>
    </dgm:pt>
    <dgm:pt modelId="{7152B831-B613-45BE-94F4-1577AC283B21}" type="pres">
      <dgm:prSet presAssocID="{687FFB1D-46DF-4339-AE8D-B11611FA4240}" presName="parentText" presStyleLbl="node1" presStyleIdx="0" presStyleCnt="5">
        <dgm:presLayoutVars>
          <dgm:chMax val="0"/>
          <dgm:bulletEnabled val="1"/>
        </dgm:presLayoutVars>
      </dgm:prSet>
      <dgm:spPr/>
    </dgm:pt>
    <dgm:pt modelId="{8631BE96-6100-409B-8D79-3D7B58282D32}" type="pres">
      <dgm:prSet presAssocID="{687FFB1D-46DF-4339-AE8D-B11611FA4240}" presName="negativeSpace" presStyleCnt="0"/>
      <dgm:spPr/>
    </dgm:pt>
    <dgm:pt modelId="{AD19ED35-3503-4684-8F03-E03555C427D7}" type="pres">
      <dgm:prSet presAssocID="{687FFB1D-46DF-4339-AE8D-B11611FA4240}" presName="childText" presStyleLbl="conFgAcc1" presStyleIdx="0" presStyleCnt="5">
        <dgm:presLayoutVars>
          <dgm:bulletEnabled val="1"/>
        </dgm:presLayoutVars>
      </dgm:prSet>
      <dgm:spPr/>
    </dgm:pt>
    <dgm:pt modelId="{D6B43ACE-0112-4EB4-B845-B8E502A1E555}" type="pres">
      <dgm:prSet presAssocID="{6DFE1971-646C-4FAC-982C-DC6E8E582624}" presName="spaceBetweenRectangles" presStyleCnt="0"/>
      <dgm:spPr/>
    </dgm:pt>
    <dgm:pt modelId="{3CB8B6E0-7C1A-483F-9421-6FA2943C9BB8}" type="pres">
      <dgm:prSet presAssocID="{DA76A45C-6191-403D-B9D2-F0D7684DC725}" presName="parentLin" presStyleCnt="0"/>
      <dgm:spPr/>
    </dgm:pt>
    <dgm:pt modelId="{3485019E-6E34-4E64-8964-9300542B9C2D}" type="pres">
      <dgm:prSet presAssocID="{DA76A45C-6191-403D-B9D2-F0D7684DC725}" presName="parentLeftMargin" presStyleLbl="node1" presStyleIdx="0" presStyleCnt="5"/>
      <dgm:spPr/>
    </dgm:pt>
    <dgm:pt modelId="{2CDB52C7-C735-4F0C-BE8A-A22B76741C0A}" type="pres">
      <dgm:prSet presAssocID="{DA76A45C-6191-403D-B9D2-F0D7684DC725}" presName="parentText" presStyleLbl="node1" presStyleIdx="1" presStyleCnt="5">
        <dgm:presLayoutVars>
          <dgm:chMax val="0"/>
          <dgm:bulletEnabled val="1"/>
        </dgm:presLayoutVars>
      </dgm:prSet>
      <dgm:spPr/>
    </dgm:pt>
    <dgm:pt modelId="{18460C0B-E3D2-4BD8-9180-19355D7C6962}" type="pres">
      <dgm:prSet presAssocID="{DA76A45C-6191-403D-B9D2-F0D7684DC725}" presName="negativeSpace" presStyleCnt="0"/>
      <dgm:spPr/>
    </dgm:pt>
    <dgm:pt modelId="{6B16A589-83EE-4463-8A64-BF62A8DB969E}" type="pres">
      <dgm:prSet presAssocID="{DA76A45C-6191-403D-B9D2-F0D7684DC725}" presName="childText" presStyleLbl="conFgAcc1" presStyleIdx="1" presStyleCnt="5">
        <dgm:presLayoutVars>
          <dgm:bulletEnabled val="1"/>
        </dgm:presLayoutVars>
      </dgm:prSet>
      <dgm:spPr/>
    </dgm:pt>
    <dgm:pt modelId="{F655C8B1-E9FA-4F52-8C67-A80A30669FD3}" type="pres">
      <dgm:prSet presAssocID="{826DA76F-3783-4CBF-BD0F-E7EFD5BE47D4}" presName="spaceBetweenRectangles" presStyleCnt="0"/>
      <dgm:spPr/>
    </dgm:pt>
    <dgm:pt modelId="{37F4B55B-11B1-4351-93C7-E4D00FFF0CC0}" type="pres">
      <dgm:prSet presAssocID="{E6536356-7591-4B14-B3A9-1CA4E8332E9D}" presName="parentLin" presStyleCnt="0"/>
      <dgm:spPr/>
    </dgm:pt>
    <dgm:pt modelId="{7684D648-6B2F-4394-A9B9-8F64EF7CA2C0}" type="pres">
      <dgm:prSet presAssocID="{E6536356-7591-4B14-B3A9-1CA4E8332E9D}" presName="parentLeftMargin" presStyleLbl="node1" presStyleIdx="1" presStyleCnt="5"/>
      <dgm:spPr/>
    </dgm:pt>
    <dgm:pt modelId="{C4F94AFF-8836-4C17-8935-4D2936D82BE4}" type="pres">
      <dgm:prSet presAssocID="{E6536356-7591-4B14-B3A9-1CA4E8332E9D}" presName="parentText" presStyleLbl="node1" presStyleIdx="2" presStyleCnt="5">
        <dgm:presLayoutVars>
          <dgm:chMax val="0"/>
          <dgm:bulletEnabled val="1"/>
        </dgm:presLayoutVars>
      </dgm:prSet>
      <dgm:spPr/>
    </dgm:pt>
    <dgm:pt modelId="{C3800111-FC8A-4AA3-B41C-9B93286B9E50}" type="pres">
      <dgm:prSet presAssocID="{E6536356-7591-4B14-B3A9-1CA4E8332E9D}" presName="negativeSpace" presStyleCnt="0"/>
      <dgm:spPr/>
    </dgm:pt>
    <dgm:pt modelId="{D062D6D8-6895-44FD-816E-D2F5992E3302}" type="pres">
      <dgm:prSet presAssocID="{E6536356-7591-4B14-B3A9-1CA4E8332E9D}" presName="childText" presStyleLbl="conFgAcc1" presStyleIdx="2" presStyleCnt="5">
        <dgm:presLayoutVars>
          <dgm:bulletEnabled val="1"/>
        </dgm:presLayoutVars>
      </dgm:prSet>
      <dgm:spPr/>
    </dgm:pt>
    <dgm:pt modelId="{4A05294A-1EF0-48C3-94F9-55EF3C6D534B}" type="pres">
      <dgm:prSet presAssocID="{419CD1E9-AC8F-46D8-9FA5-580C89C5EBBE}" presName="spaceBetweenRectangles" presStyleCnt="0"/>
      <dgm:spPr/>
    </dgm:pt>
    <dgm:pt modelId="{E4F5F706-2EFD-4007-904C-CD4C2DE84A70}" type="pres">
      <dgm:prSet presAssocID="{FF0DA71F-4CBB-41E7-8104-1434E5A28D0A}" presName="parentLin" presStyleCnt="0"/>
      <dgm:spPr/>
    </dgm:pt>
    <dgm:pt modelId="{51E4E098-13BD-4C17-90E7-76EDBBB4F2CF}" type="pres">
      <dgm:prSet presAssocID="{FF0DA71F-4CBB-41E7-8104-1434E5A28D0A}" presName="parentLeftMargin" presStyleLbl="node1" presStyleIdx="2" presStyleCnt="5"/>
      <dgm:spPr/>
    </dgm:pt>
    <dgm:pt modelId="{4D3C2AEA-B4EF-4E2B-A5A7-0C7F056900FD}" type="pres">
      <dgm:prSet presAssocID="{FF0DA71F-4CBB-41E7-8104-1434E5A28D0A}" presName="parentText" presStyleLbl="node1" presStyleIdx="3" presStyleCnt="5">
        <dgm:presLayoutVars>
          <dgm:chMax val="0"/>
          <dgm:bulletEnabled val="1"/>
        </dgm:presLayoutVars>
      </dgm:prSet>
      <dgm:spPr/>
    </dgm:pt>
    <dgm:pt modelId="{8BE7E16D-7B48-4ED1-864E-671555E43722}" type="pres">
      <dgm:prSet presAssocID="{FF0DA71F-4CBB-41E7-8104-1434E5A28D0A}" presName="negativeSpace" presStyleCnt="0"/>
      <dgm:spPr/>
    </dgm:pt>
    <dgm:pt modelId="{43BB73C6-667B-4D7E-9CC6-88BFDAE748AA}" type="pres">
      <dgm:prSet presAssocID="{FF0DA71F-4CBB-41E7-8104-1434E5A28D0A}" presName="childText" presStyleLbl="conFgAcc1" presStyleIdx="3" presStyleCnt="5">
        <dgm:presLayoutVars>
          <dgm:bulletEnabled val="1"/>
        </dgm:presLayoutVars>
      </dgm:prSet>
      <dgm:spPr/>
    </dgm:pt>
    <dgm:pt modelId="{94BFA7FE-4BEF-4421-A458-44D9A9A7D21F}" type="pres">
      <dgm:prSet presAssocID="{268964C8-FE8D-4D03-8ACF-7DDCAD3ED080}" presName="spaceBetweenRectangles" presStyleCnt="0"/>
      <dgm:spPr/>
    </dgm:pt>
    <dgm:pt modelId="{F8ABD5FF-5AFA-402A-8598-CDF8C4D8496C}" type="pres">
      <dgm:prSet presAssocID="{C960E38C-31F0-4E1B-8BD8-FE80A875D7A3}" presName="parentLin" presStyleCnt="0"/>
      <dgm:spPr/>
    </dgm:pt>
    <dgm:pt modelId="{A7D49F1E-7BD8-44BD-B119-73F5F473D0EC}" type="pres">
      <dgm:prSet presAssocID="{C960E38C-31F0-4E1B-8BD8-FE80A875D7A3}" presName="parentLeftMargin" presStyleLbl="node1" presStyleIdx="3" presStyleCnt="5"/>
      <dgm:spPr/>
    </dgm:pt>
    <dgm:pt modelId="{BF7468F7-E486-4039-B7C3-9C5C1A937DD7}" type="pres">
      <dgm:prSet presAssocID="{C960E38C-31F0-4E1B-8BD8-FE80A875D7A3}" presName="parentText" presStyleLbl="node1" presStyleIdx="4" presStyleCnt="5">
        <dgm:presLayoutVars>
          <dgm:chMax val="0"/>
          <dgm:bulletEnabled val="1"/>
        </dgm:presLayoutVars>
      </dgm:prSet>
      <dgm:spPr/>
    </dgm:pt>
    <dgm:pt modelId="{35E0ED3D-F892-4347-AEBB-0BA63762B860}" type="pres">
      <dgm:prSet presAssocID="{C960E38C-31F0-4E1B-8BD8-FE80A875D7A3}" presName="negativeSpace" presStyleCnt="0"/>
      <dgm:spPr/>
    </dgm:pt>
    <dgm:pt modelId="{20C8DF73-1FEA-40E4-BE05-D5C316FACE6C}" type="pres">
      <dgm:prSet presAssocID="{C960E38C-31F0-4E1B-8BD8-FE80A875D7A3}" presName="childText" presStyleLbl="conFgAcc1" presStyleIdx="4" presStyleCnt="5">
        <dgm:presLayoutVars>
          <dgm:bulletEnabled val="1"/>
        </dgm:presLayoutVars>
      </dgm:prSet>
      <dgm:spPr/>
    </dgm:pt>
  </dgm:ptLst>
  <dgm:cxnLst>
    <dgm:cxn modelId="{D8AFA201-C89A-4604-B227-D175B6E16119}" type="presOf" srcId="{E6536356-7591-4B14-B3A9-1CA4E8332E9D}" destId="{7684D648-6B2F-4394-A9B9-8F64EF7CA2C0}" srcOrd="0" destOrd="0" presId="urn:microsoft.com/office/officeart/2005/8/layout/list1"/>
    <dgm:cxn modelId="{B7BCCF01-DAE4-47BC-9FFA-F1032D56F5E5}" type="presOf" srcId="{C960E38C-31F0-4E1B-8BD8-FE80A875D7A3}" destId="{A7D49F1E-7BD8-44BD-B119-73F5F473D0EC}" srcOrd="0" destOrd="0" presId="urn:microsoft.com/office/officeart/2005/8/layout/list1"/>
    <dgm:cxn modelId="{88D76605-0BD6-43FC-A841-FAD5D26CE4CB}" srcId="{B8F08277-BC76-413C-A38B-D681BB5A96C3}" destId="{687FFB1D-46DF-4339-AE8D-B11611FA4240}" srcOrd="0" destOrd="0" parTransId="{FEA77EA7-93DE-4A75-9BA1-0884D1033087}" sibTransId="{6DFE1971-646C-4FAC-982C-DC6E8E582624}"/>
    <dgm:cxn modelId="{63C2C50D-03A7-44D1-A4FD-E913CB1A25F0}" type="presOf" srcId="{67C72A4D-01FE-4E10-ACAA-55331AB9FD4E}" destId="{AD19ED35-3503-4684-8F03-E03555C427D7}" srcOrd="0" destOrd="1" presId="urn:microsoft.com/office/officeart/2005/8/layout/list1"/>
    <dgm:cxn modelId="{2265B610-4550-4452-81A0-A1C3DC48978B}" type="presOf" srcId="{23D4D759-F96D-4B89-958E-E8F575C27FD3}" destId="{D062D6D8-6895-44FD-816E-D2F5992E3302}" srcOrd="0" destOrd="2" presId="urn:microsoft.com/office/officeart/2005/8/layout/list1"/>
    <dgm:cxn modelId="{03E47B14-92D6-4951-AF51-4646AC42D286}" type="presOf" srcId="{DA76A45C-6191-403D-B9D2-F0D7684DC725}" destId="{2CDB52C7-C735-4F0C-BE8A-A22B76741C0A}" srcOrd="1" destOrd="0" presId="urn:microsoft.com/office/officeart/2005/8/layout/list1"/>
    <dgm:cxn modelId="{D24C8219-470C-43B8-84E7-6C1AC96EF120}" srcId="{687FFB1D-46DF-4339-AE8D-B11611FA4240}" destId="{233B1B08-608B-4D29-8C07-95EA546A3FCA}" srcOrd="0" destOrd="0" parTransId="{6A974758-115C-443B-B135-866A464AD225}" sibTransId="{A37F6E68-ED39-4998-AEAE-12F2322BA43F}"/>
    <dgm:cxn modelId="{219C571B-FC3B-46C3-B333-E8D00A6E5AE8}" srcId="{C960E38C-31F0-4E1B-8BD8-FE80A875D7A3}" destId="{DC8C2FBB-0283-4C4B-B096-6FE2A6F8221D}" srcOrd="2" destOrd="0" parTransId="{00FB181F-416B-4702-9B1B-4D40ABCC4175}" sibTransId="{FA98209E-FEE9-493D-93E7-DE9BC2BE9A4A}"/>
    <dgm:cxn modelId="{6261B51D-00E6-4466-A88E-7D3A4057C8D2}" srcId="{FF0DA71F-4CBB-41E7-8104-1434E5A28D0A}" destId="{DAE95565-2DB6-4467-8154-372DBAD2717D}" srcOrd="1" destOrd="0" parTransId="{CF67CDBD-F569-491D-BBF5-6395DC1E359A}" sibTransId="{9177F799-D6E2-4AD6-92E1-C6699285E9A4}"/>
    <dgm:cxn modelId="{5A784C21-5F15-492C-9ABA-A4D9F606E635}" srcId="{C960E38C-31F0-4E1B-8BD8-FE80A875D7A3}" destId="{20869200-C0A7-408A-B869-3D9A0B272BC6}" srcOrd="0" destOrd="0" parTransId="{BD813F68-ED2C-4876-A9E7-8B789B61E713}" sibTransId="{BA01930B-3958-4C84-BE3E-0509A834A9CB}"/>
    <dgm:cxn modelId="{08670926-2921-41D2-93AB-91B0854BC4CD}" type="presOf" srcId="{E6536356-7591-4B14-B3A9-1CA4E8332E9D}" destId="{C4F94AFF-8836-4C17-8935-4D2936D82BE4}" srcOrd="1" destOrd="0" presId="urn:microsoft.com/office/officeart/2005/8/layout/list1"/>
    <dgm:cxn modelId="{BA87222F-BC14-4A4F-BA2B-090F163F14AC}" srcId="{687FFB1D-46DF-4339-AE8D-B11611FA4240}" destId="{318D4A8E-AF4D-46CD-AF07-66D471AD8DEC}" srcOrd="2" destOrd="0" parTransId="{351527EE-815B-425A-B4A0-F946097F0963}" sibTransId="{AA2EF164-8677-4FA8-8FC5-5BA06DF40F75}"/>
    <dgm:cxn modelId="{4F53873E-36D5-4816-A51E-5DA62DBA1043}" type="presOf" srcId="{6C1EA229-00D1-4363-B9F3-18D1AAC5D5B2}" destId="{43BB73C6-667B-4D7E-9CC6-88BFDAE748AA}" srcOrd="0" destOrd="0" presId="urn:microsoft.com/office/officeart/2005/8/layout/list1"/>
    <dgm:cxn modelId="{9713695F-DB13-4E64-AD41-0FFCC22C7449}" srcId="{B8F08277-BC76-413C-A38B-D681BB5A96C3}" destId="{FF0DA71F-4CBB-41E7-8104-1434E5A28D0A}" srcOrd="3" destOrd="0" parTransId="{C6FFBE9E-0A2E-403C-9A1B-4214D30CFB32}" sibTransId="{268964C8-FE8D-4D03-8ACF-7DDCAD3ED080}"/>
    <dgm:cxn modelId="{F4C6C862-AB4C-4FA8-8206-8E2A67889944}" type="presOf" srcId="{DC8C2FBB-0283-4C4B-B096-6FE2A6F8221D}" destId="{20C8DF73-1FEA-40E4-BE05-D5C316FACE6C}" srcOrd="0" destOrd="2" presId="urn:microsoft.com/office/officeart/2005/8/layout/list1"/>
    <dgm:cxn modelId="{973E856A-FDD3-4CB4-9E16-5AA0D70395B8}" srcId="{DA76A45C-6191-403D-B9D2-F0D7684DC725}" destId="{9BFD65A8-1624-46B8-A7B9-EAA4FD3C7590}" srcOrd="0" destOrd="0" parTransId="{4BB2B286-02DD-4CF1-8D14-3FCA955B08A4}" sibTransId="{A8051130-5476-4C69-BB8A-253B25C942FC}"/>
    <dgm:cxn modelId="{017C476E-1AA8-4776-93D4-45AC632F32CC}" srcId="{E6536356-7591-4B14-B3A9-1CA4E8332E9D}" destId="{C090D960-58C6-4929-8AB6-06DBFE5BE9EF}" srcOrd="0" destOrd="0" parTransId="{E35DDFD8-BD91-463D-A907-6AF403118AF5}" sibTransId="{BD588520-BB5C-44DD-9CF2-5AA828F60790}"/>
    <dgm:cxn modelId="{FA1EFA77-F03E-4C58-86D6-2667698DB24B}" type="presOf" srcId="{B8F08277-BC76-413C-A38B-D681BB5A96C3}" destId="{12830898-5307-4FFB-BFED-5C9C63F2F0E2}" srcOrd="0" destOrd="0" presId="urn:microsoft.com/office/officeart/2005/8/layout/list1"/>
    <dgm:cxn modelId="{96A4B379-9ADE-4E07-A42C-5042663F00F5}" srcId="{E6536356-7591-4B14-B3A9-1CA4E8332E9D}" destId="{5CB3948A-54F4-432E-8F66-81DA56A1D8C3}" srcOrd="1" destOrd="0" parTransId="{114BA1EC-07E6-42BD-B950-6AC1B4238C0D}" sibTransId="{381653BF-547A-4DB7-9BAB-C234AF37F638}"/>
    <dgm:cxn modelId="{A68BBD59-18C3-4FAF-B99F-80D1C687692D}" type="presOf" srcId="{DA76A45C-6191-403D-B9D2-F0D7684DC725}" destId="{3485019E-6E34-4E64-8964-9300542B9C2D}" srcOrd="0" destOrd="0" presId="urn:microsoft.com/office/officeart/2005/8/layout/list1"/>
    <dgm:cxn modelId="{9061728D-80AB-4645-8ACF-586797E7CB38}" type="presOf" srcId="{FF0DA71F-4CBB-41E7-8104-1434E5A28D0A}" destId="{51E4E098-13BD-4C17-90E7-76EDBBB4F2CF}" srcOrd="0" destOrd="0" presId="urn:microsoft.com/office/officeart/2005/8/layout/list1"/>
    <dgm:cxn modelId="{56FA2691-5310-49B8-9DFD-75DD9CEF9A87}" type="presOf" srcId="{687FFB1D-46DF-4339-AE8D-B11611FA4240}" destId="{0EAD2E9B-A2BD-40F4-B36E-35AE6087080F}" srcOrd="0" destOrd="0" presId="urn:microsoft.com/office/officeart/2005/8/layout/list1"/>
    <dgm:cxn modelId="{EECE5093-454B-4706-A038-8254291D22DA}" type="presOf" srcId="{687FFB1D-46DF-4339-AE8D-B11611FA4240}" destId="{7152B831-B613-45BE-94F4-1577AC283B21}" srcOrd="1" destOrd="0" presId="urn:microsoft.com/office/officeart/2005/8/layout/list1"/>
    <dgm:cxn modelId="{B0B57094-2D50-461E-B2C0-4A7F1D36ACCC}" type="presOf" srcId="{2EB63B56-64DA-4898-9EBB-9DA2831994D8}" destId="{20C8DF73-1FEA-40E4-BE05-D5C316FACE6C}" srcOrd="0" destOrd="1" presId="urn:microsoft.com/office/officeart/2005/8/layout/list1"/>
    <dgm:cxn modelId="{5BC75F95-BB45-44FD-BD14-315CAF0F6B05}" type="presOf" srcId="{318D4A8E-AF4D-46CD-AF07-66D471AD8DEC}" destId="{AD19ED35-3503-4684-8F03-E03555C427D7}" srcOrd="0" destOrd="2" presId="urn:microsoft.com/office/officeart/2005/8/layout/list1"/>
    <dgm:cxn modelId="{6316339A-2E20-4CC9-8F37-33EBA762261E}" srcId="{E6536356-7591-4B14-B3A9-1CA4E8332E9D}" destId="{23D4D759-F96D-4B89-958E-E8F575C27FD3}" srcOrd="2" destOrd="0" parTransId="{64CC494E-44F9-45A2-B022-2F6B94BD494F}" sibTransId="{A28016B2-A500-4B2E-92FB-7878395AFF57}"/>
    <dgm:cxn modelId="{A6D7759B-AAA2-4718-88F1-74982FD903AB}" srcId="{FF0DA71F-4CBB-41E7-8104-1434E5A28D0A}" destId="{6C1EA229-00D1-4363-B9F3-18D1AAC5D5B2}" srcOrd="0" destOrd="0" parTransId="{4C5450B4-B2EC-41BA-9265-C688A0CE94E0}" sibTransId="{A2464BE6-C147-4EE2-85BF-88B8CF3F381F}"/>
    <dgm:cxn modelId="{1B8AC1A4-24E1-4EE7-A129-5F9C92659896}" type="presOf" srcId="{FF0DA71F-4CBB-41E7-8104-1434E5A28D0A}" destId="{4D3C2AEA-B4EF-4E2B-A5A7-0C7F056900FD}" srcOrd="1" destOrd="0" presId="urn:microsoft.com/office/officeart/2005/8/layout/list1"/>
    <dgm:cxn modelId="{1A9C8FAA-3E43-4AD2-AFF8-4C04047B701A}" srcId="{B8F08277-BC76-413C-A38B-D681BB5A96C3}" destId="{E6536356-7591-4B14-B3A9-1CA4E8332E9D}" srcOrd="2" destOrd="0" parTransId="{E5B53F23-07CD-4A3F-9B52-DCFE005241EC}" sibTransId="{419CD1E9-AC8F-46D8-9FA5-580C89C5EBBE}"/>
    <dgm:cxn modelId="{97D609AB-7F48-4E0B-9B4A-02BE3EB9327E}" type="presOf" srcId="{C090D960-58C6-4929-8AB6-06DBFE5BE9EF}" destId="{D062D6D8-6895-44FD-816E-D2F5992E3302}" srcOrd="0" destOrd="0" presId="urn:microsoft.com/office/officeart/2005/8/layout/list1"/>
    <dgm:cxn modelId="{980D2AB7-3CA2-4F6B-9CD8-AA9E82D609B0}" type="presOf" srcId="{20869200-C0A7-408A-B869-3D9A0B272BC6}" destId="{20C8DF73-1FEA-40E4-BE05-D5C316FACE6C}" srcOrd="0" destOrd="0" presId="urn:microsoft.com/office/officeart/2005/8/layout/list1"/>
    <dgm:cxn modelId="{03E530BA-8536-43A3-9FAE-72953E1C3989}" type="presOf" srcId="{5CB3948A-54F4-432E-8F66-81DA56A1D8C3}" destId="{D062D6D8-6895-44FD-816E-D2F5992E3302}" srcOrd="0" destOrd="1" presId="urn:microsoft.com/office/officeart/2005/8/layout/list1"/>
    <dgm:cxn modelId="{8339B2CE-FC4B-4F65-B007-1B65F02A6D7D}" type="presOf" srcId="{C960E38C-31F0-4E1B-8BD8-FE80A875D7A3}" destId="{BF7468F7-E486-4039-B7C3-9C5C1A937DD7}" srcOrd="1" destOrd="0" presId="urn:microsoft.com/office/officeart/2005/8/layout/list1"/>
    <dgm:cxn modelId="{7B2FA1D9-4D60-4F44-80C2-C0637950B1F7}" srcId="{C960E38C-31F0-4E1B-8BD8-FE80A875D7A3}" destId="{2EB63B56-64DA-4898-9EBB-9DA2831994D8}" srcOrd="1" destOrd="0" parTransId="{CF8951D7-8B75-4E0C-8A19-87716B22220B}" sibTransId="{5FE06444-EFD5-4F3D-9F46-B1DECEF5B356}"/>
    <dgm:cxn modelId="{1F7E27DA-8BD6-4CD7-B0DE-525B5CC06F46}" srcId="{B8F08277-BC76-413C-A38B-D681BB5A96C3}" destId="{DA76A45C-6191-403D-B9D2-F0D7684DC725}" srcOrd="1" destOrd="0" parTransId="{7D346AAD-6D85-40BF-BAA1-6F95398687B4}" sibTransId="{826DA76F-3783-4CBF-BD0F-E7EFD5BE47D4}"/>
    <dgm:cxn modelId="{C07519DD-D2A7-46A8-9E58-8E7EFEC6A729}" type="presOf" srcId="{233B1B08-608B-4D29-8C07-95EA546A3FCA}" destId="{AD19ED35-3503-4684-8F03-E03555C427D7}" srcOrd="0" destOrd="0" presId="urn:microsoft.com/office/officeart/2005/8/layout/list1"/>
    <dgm:cxn modelId="{1E196CE8-93DD-4517-B2FF-25F42BE818D3}" type="presOf" srcId="{9BFD65A8-1624-46B8-A7B9-EAA4FD3C7590}" destId="{6B16A589-83EE-4463-8A64-BF62A8DB969E}" srcOrd="0" destOrd="0" presId="urn:microsoft.com/office/officeart/2005/8/layout/list1"/>
    <dgm:cxn modelId="{07C95DE9-CF81-4FE1-B444-7257C4FC963A}" type="presOf" srcId="{DAE95565-2DB6-4467-8154-372DBAD2717D}" destId="{43BB73C6-667B-4D7E-9CC6-88BFDAE748AA}" srcOrd="0" destOrd="1" presId="urn:microsoft.com/office/officeart/2005/8/layout/list1"/>
    <dgm:cxn modelId="{225BA4F7-DBE9-4DEF-99A9-E215E6B023BC}" srcId="{B8F08277-BC76-413C-A38B-D681BB5A96C3}" destId="{C960E38C-31F0-4E1B-8BD8-FE80A875D7A3}" srcOrd="4" destOrd="0" parTransId="{182A3AAF-2D24-4450-BE76-0E004EB644F8}" sibTransId="{C00A4F93-B361-4963-B2D7-681D1A54DFB0}"/>
    <dgm:cxn modelId="{86FB22FF-CD15-422C-BE85-C0202ABA3CCE}" srcId="{687FFB1D-46DF-4339-AE8D-B11611FA4240}" destId="{67C72A4D-01FE-4E10-ACAA-55331AB9FD4E}" srcOrd="1" destOrd="0" parTransId="{B8D09751-C55F-4DFB-9A2F-64B7FFE8CD15}" sibTransId="{868A70DE-A211-49BF-8965-3264D94CEDC0}"/>
    <dgm:cxn modelId="{6B75D3C6-F65D-4A70-8F76-966AF9655B36}" type="presParOf" srcId="{12830898-5307-4FFB-BFED-5C9C63F2F0E2}" destId="{5DCBC38E-3EB2-41C2-BCDB-CDE7675FA762}" srcOrd="0" destOrd="0" presId="urn:microsoft.com/office/officeart/2005/8/layout/list1"/>
    <dgm:cxn modelId="{032385F7-5305-4B80-9ECB-13CDD6C682EE}" type="presParOf" srcId="{5DCBC38E-3EB2-41C2-BCDB-CDE7675FA762}" destId="{0EAD2E9B-A2BD-40F4-B36E-35AE6087080F}" srcOrd="0" destOrd="0" presId="urn:microsoft.com/office/officeart/2005/8/layout/list1"/>
    <dgm:cxn modelId="{D4DC002C-AC74-4D4C-B378-4B739DD5C4B6}" type="presParOf" srcId="{5DCBC38E-3EB2-41C2-BCDB-CDE7675FA762}" destId="{7152B831-B613-45BE-94F4-1577AC283B21}" srcOrd="1" destOrd="0" presId="urn:microsoft.com/office/officeart/2005/8/layout/list1"/>
    <dgm:cxn modelId="{4A4CA290-CB6D-4802-9B6D-F5CB1B4ED05F}" type="presParOf" srcId="{12830898-5307-4FFB-BFED-5C9C63F2F0E2}" destId="{8631BE96-6100-409B-8D79-3D7B58282D32}" srcOrd="1" destOrd="0" presId="urn:microsoft.com/office/officeart/2005/8/layout/list1"/>
    <dgm:cxn modelId="{EBE41C75-AA57-490C-8B50-5347D6045D5A}" type="presParOf" srcId="{12830898-5307-4FFB-BFED-5C9C63F2F0E2}" destId="{AD19ED35-3503-4684-8F03-E03555C427D7}" srcOrd="2" destOrd="0" presId="urn:microsoft.com/office/officeart/2005/8/layout/list1"/>
    <dgm:cxn modelId="{02BB74A3-9A2F-4C6A-A6E9-D55A129C64F6}" type="presParOf" srcId="{12830898-5307-4FFB-BFED-5C9C63F2F0E2}" destId="{D6B43ACE-0112-4EB4-B845-B8E502A1E555}" srcOrd="3" destOrd="0" presId="urn:microsoft.com/office/officeart/2005/8/layout/list1"/>
    <dgm:cxn modelId="{05D1A69D-6374-4CEB-92AD-08EA25145C0C}" type="presParOf" srcId="{12830898-5307-4FFB-BFED-5C9C63F2F0E2}" destId="{3CB8B6E0-7C1A-483F-9421-6FA2943C9BB8}" srcOrd="4" destOrd="0" presId="urn:microsoft.com/office/officeart/2005/8/layout/list1"/>
    <dgm:cxn modelId="{A9326647-6531-4C30-8A1F-C9AC9E2FFDA4}" type="presParOf" srcId="{3CB8B6E0-7C1A-483F-9421-6FA2943C9BB8}" destId="{3485019E-6E34-4E64-8964-9300542B9C2D}" srcOrd="0" destOrd="0" presId="urn:microsoft.com/office/officeart/2005/8/layout/list1"/>
    <dgm:cxn modelId="{D083D003-6EDC-42F1-92F0-ADD18A903FB6}" type="presParOf" srcId="{3CB8B6E0-7C1A-483F-9421-6FA2943C9BB8}" destId="{2CDB52C7-C735-4F0C-BE8A-A22B76741C0A}" srcOrd="1" destOrd="0" presId="urn:microsoft.com/office/officeart/2005/8/layout/list1"/>
    <dgm:cxn modelId="{6FE30C5E-B5F3-46C2-AF5B-BFEC0E259C98}" type="presParOf" srcId="{12830898-5307-4FFB-BFED-5C9C63F2F0E2}" destId="{18460C0B-E3D2-4BD8-9180-19355D7C6962}" srcOrd="5" destOrd="0" presId="urn:microsoft.com/office/officeart/2005/8/layout/list1"/>
    <dgm:cxn modelId="{38F22D3E-4AAB-46DA-9844-194269F719B0}" type="presParOf" srcId="{12830898-5307-4FFB-BFED-5C9C63F2F0E2}" destId="{6B16A589-83EE-4463-8A64-BF62A8DB969E}" srcOrd="6" destOrd="0" presId="urn:microsoft.com/office/officeart/2005/8/layout/list1"/>
    <dgm:cxn modelId="{E09D3D74-290C-4E72-A258-2C146C750E3E}" type="presParOf" srcId="{12830898-5307-4FFB-BFED-5C9C63F2F0E2}" destId="{F655C8B1-E9FA-4F52-8C67-A80A30669FD3}" srcOrd="7" destOrd="0" presId="urn:microsoft.com/office/officeart/2005/8/layout/list1"/>
    <dgm:cxn modelId="{95228A0A-9242-4E99-BC6B-6EB690D2BB72}" type="presParOf" srcId="{12830898-5307-4FFB-BFED-5C9C63F2F0E2}" destId="{37F4B55B-11B1-4351-93C7-E4D00FFF0CC0}" srcOrd="8" destOrd="0" presId="urn:microsoft.com/office/officeart/2005/8/layout/list1"/>
    <dgm:cxn modelId="{4EB3DEBF-698D-4926-8E9C-E934ECC3DE2B}" type="presParOf" srcId="{37F4B55B-11B1-4351-93C7-E4D00FFF0CC0}" destId="{7684D648-6B2F-4394-A9B9-8F64EF7CA2C0}" srcOrd="0" destOrd="0" presId="urn:microsoft.com/office/officeart/2005/8/layout/list1"/>
    <dgm:cxn modelId="{1CB7F734-FDF8-4FAF-9E2F-D76BA217F794}" type="presParOf" srcId="{37F4B55B-11B1-4351-93C7-E4D00FFF0CC0}" destId="{C4F94AFF-8836-4C17-8935-4D2936D82BE4}" srcOrd="1" destOrd="0" presId="urn:microsoft.com/office/officeart/2005/8/layout/list1"/>
    <dgm:cxn modelId="{97E21CDA-D8BE-4DE5-AE59-7D2CC62FCEEB}" type="presParOf" srcId="{12830898-5307-4FFB-BFED-5C9C63F2F0E2}" destId="{C3800111-FC8A-4AA3-B41C-9B93286B9E50}" srcOrd="9" destOrd="0" presId="urn:microsoft.com/office/officeart/2005/8/layout/list1"/>
    <dgm:cxn modelId="{C852BF2B-31DA-49F7-9180-D3A1B6CF5607}" type="presParOf" srcId="{12830898-5307-4FFB-BFED-5C9C63F2F0E2}" destId="{D062D6D8-6895-44FD-816E-D2F5992E3302}" srcOrd="10" destOrd="0" presId="urn:microsoft.com/office/officeart/2005/8/layout/list1"/>
    <dgm:cxn modelId="{DE0E4A93-39D2-4E83-9353-7078E4DAC01D}" type="presParOf" srcId="{12830898-5307-4FFB-BFED-5C9C63F2F0E2}" destId="{4A05294A-1EF0-48C3-94F9-55EF3C6D534B}" srcOrd="11" destOrd="0" presId="urn:microsoft.com/office/officeart/2005/8/layout/list1"/>
    <dgm:cxn modelId="{1C2BEB2A-E5DC-4BD4-A336-311A74830960}" type="presParOf" srcId="{12830898-5307-4FFB-BFED-5C9C63F2F0E2}" destId="{E4F5F706-2EFD-4007-904C-CD4C2DE84A70}" srcOrd="12" destOrd="0" presId="urn:microsoft.com/office/officeart/2005/8/layout/list1"/>
    <dgm:cxn modelId="{3E47279C-5B81-4A52-8107-939E58519CB5}" type="presParOf" srcId="{E4F5F706-2EFD-4007-904C-CD4C2DE84A70}" destId="{51E4E098-13BD-4C17-90E7-76EDBBB4F2CF}" srcOrd="0" destOrd="0" presId="urn:microsoft.com/office/officeart/2005/8/layout/list1"/>
    <dgm:cxn modelId="{6D9FA2EE-ED57-4A0F-B57D-1BAF09D8F9C6}" type="presParOf" srcId="{E4F5F706-2EFD-4007-904C-CD4C2DE84A70}" destId="{4D3C2AEA-B4EF-4E2B-A5A7-0C7F056900FD}" srcOrd="1" destOrd="0" presId="urn:microsoft.com/office/officeart/2005/8/layout/list1"/>
    <dgm:cxn modelId="{FBECBF6C-83BF-414C-A372-0AA29ED94042}" type="presParOf" srcId="{12830898-5307-4FFB-BFED-5C9C63F2F0E2}" destId="{8BE7E16D-7B48-4ED1-864E-671555E43722}" srcOrd="13" destOrd="0" presId="urn:microsoft.com/office/officeart/2005/8/layout/list1"/>
    <dgm:cxn modelId="{24618AD1-05C4-413B-A64C-A1A6226E4E3D}" type="presParOf" srcId="{12830898-5307-4FFB-BFED-5C9C63F2F0E2}" destId="{43BB73C6-667B-4D7E-9CC6-88BFDAE748AA}" srcOrd="14" destOrd="0" presId="urn:microsoft.com/office/officeart/2005/8/layout/list1"/>
    <dgm:cxn modelId="{C2FDEC56-8A6C-4324-885A-8D550753E886}" type="presParOf" srcId="{12830898-5307-4FFB-BFED-5C9C63F2F0E2}" destId="{94BFA7FE-4BEF-4421-A458-44D9A9A7D21F}" srcOrd="15" destOrd="0" presId="urn:microsoft.com/office/officeart/2005/8/layout/list1"/>
    <dgm:cxn modelId="{248E73B7-DF29-43E0-9A0F-EE6DD3585254}" type="presParOf" srcId="{12830898-5307-4FFB-BFED-5C9C63F2F0E2}" destId="{F8ABD5FF-5AFA-402A-8598-CDF8C4D8496C}" srcOrd="16" destOrd="0" presId="urn:microsoft.com/office/officeart/2005/8/layout/list1"/>
    <dgm:cxn modelId="{DF2EF26D-FCCA-49CA-824F-1237B6276C84}" type="presParOf" srcId="{F8ABD5FF-5AFA-402A-8598-CDF8C4D8496C}" destId="{A7D49F1E-7BD8-44BD-B119-73F5F473D0EC}" srcOrd="0" destOrd="0" presId="urn:microsoft.com/office/officeart/2005/8/layout/list1"/>
    <dgm:cxn modelId="{3D02D6BD-0709-43A2-B25F-4585107DADDF}" type="presParOf" srcId="{F8ABD5FF-5AFA-402A-8598-CDF8C4D8496C}" destId="{BF7468F7-E486-4039-B7C3-9C5C1A937DD7}" srcOrd="1" destOrd="0" presId="urn:microsoft.com/office/officeart/2005/8/layout/list1"/>
    <dgm:cxn modelId="{7787DD56-D04A-4083-B0A1-E107B9DB46B5}" type="presParOf" srcId="{12830898-5307-4FFB-BFED-5C9C63F2F0E2}" destId="{35E0ED3D-F892-4347-AEBB-0BA63762B860}" srcOrd="17" destOrd="0" presId="urn:microsoft.com/office/officeart/2005/8/layout/list1"/>
    <dgm:cxn modelId="{0D2BCA0B-C832-48B0-9D15-DFD98E6711A2}" type="presParOf" srcId="{12830898-5307-4FFB-BFED-5C9C63F2F0E2}" destId="{20C8DF73-1FEA-40E4-BE05-D5C316FACE6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ED38996-3DCB-42AC-9940-993327158F00}">
      <dgm:prSet custT="1"/>
      <dgm:spPr/>
      <dgm:t>
        <a:bodyPr/>
        <a:lstStyle/>
        <a:p>
          <a:r>
            <a:rPr lang="en-US" sz="1300" noProof="0" dirty="0">
              <a:latin typeface="Lato" panose="020F0502020204030203" pitchFamily="34" charset="0"/>
            </a:rPr>
            <a:t>15. Constraints</a:t>
          </a:r>
        </a:p>
      </dgm:t>
    </dgm:pt>
    <dgm:pt modelId="{38A074C2-4EE2-4F38-996B-751B99ABAD03}" type="parTrans" cxnId="{52B088BC-F4BF-4A92-8574-07713EA863F2}">
      <dgm:prSet/>
      <dgm:spPr/>
      <dgm:t>
        <a:bodyPr/>
        <a:lstStyle/>
        <a:p>
          <a:endParaRPr lang="en-US">
            <a:latin typeface="Lato" panose="020F0502020204030203" pitchFamily="34" charset="0"/>
          </a:endParaRPr>
        </a:p>
      </dgm:t>
    </dgm:pt>
    <dgm:pt modelId="{EE0141B2-6C58-4816-8614-294C10D8188A}" type="sibTrans" cxnId="{52B088BC-F4BF-4A92-8574-07713EA863F2}">
      <dgm:prSet/>
      <dgm:spPr/>
      <dgm:t>
        <a:bodyPr/>
        <a:lstStyle/>
        <a:p>
          <a:endParaRPr lang="en-US">
            <a:latin typeface="Lato" panose="020F0502020204030203" pitchFamily="34" charset="0"/>
          </a:endParaRPr>
        </a:p>
      </dgm:t>
    </dgm:pt>
    <dgm:pt modelId="{80E5F614-FD22-4BBF-AFC3-4EFB3AF77EB4}">
      <dgm:prSet custT="1"/>
      <dgm:spPr/>
      <dgm:t>
        <a:bodyPr/>
        <a:lstStyle/>
        <a:p>
          <a:r>
            <a:rPr lang="en-US" sz="1300" noProof="0" dirty="0">
              <a:latin typeface="Lato" panose="020F0502020204030203" pitchFamily="34" charset="0"/>
            </a:rPr>
            <a:t>17. Views</a:t>
          </a:r>
        </a:p>
      </dgm:t>
    </dgm:pt>
    <dgm:pt modelId="{04774218-934B-41D5-929A-011F6E4DDBD1}" type="parTrans" cxnId="{BA091A63-5CB4-458C-A38D-977B2EC0E006}">
      <dgm:prSet/>
      <dgm:spPr/>
      <dgm:t>
        <a:bodyPr/>
        <a:lstStyle/>
        <a:p>
          <a:endParaRPr lang="en-US">
            <a:latin typeface="Lato" panose="020F0502020204030203" pitchFamily="34" charset="0"/>
          </a:endParaRPr>
        </a:p>
      </dgm:t>
    </dgm:pt>
    <dgm:pt modelId="{B1FBC5E8-036D-49B3-8631-47EF7FD345B8}" type="sibTrans" cxnId="{BA091A63-5CB4-458C-A38D-977B2EC0E006}">
      <dgm:prSet/>
      <dgm:spPr/>
      <dgm:t>
        <a:bodyPr/>
        <a:lstStyle/>
        <a:p>
          <a:endParaRPr lang="en-US">
            <a:latin typeface="Lato" panose="020F0502020204030203" pitchFamily="34" charset="0"/>
          </a:endParaRPr>
        </a:p>
      </dgm:t>
    </dgm:pt>
    <dgm:pt modelId="{D8160EB1-94C5-47CC-8C61-AC28CD22CF62}">
      <dgm:prSet custT="1"/>
      <dgm:spPr/>
      <dgm:t>
        <a:bodyPr/>
        <a:lstStyle/>
        <a:p>
          <a:r>
            <a:rPr lang="en-US" sz="1300" noProof="0" dirty="0">
              <a:latin typeface="Lato" panose="020F0502020204030203" pitchFamily="34" charset="0"/>
            </a:rPr>
            <a:t>19. Functions</a:t>
          </a:r>
        </a:p>
      </dgm:t>
    </dgm:pt>
    <dgm:pt modelId="{3FD3FA70-DB92-4B71-A8A4-DCDA7FC8F4A9}" type="parTrans" cxnId="{37861B6E-8059-4084-8199-4A8871A7CFFC}">
      <dgm:prSet/>
      <dgm:spPr/>
      <dgm:t>
        <a:bodyPr/>
        <a:lstStyle/>
        <a:p>
          <a:endParaRPr lang="en-US">
            <a:latin typeface="Lato" panose="020F0502020204030203" pitchFamily="34" charset="0"/>
          </a:endParaRPr>
        </a:p>
      </dgm:t>
    </dgm:pt>
    <dgm:pt modelId="{E738F8BC-DF78-40EA-8782-325FCCCC3B34}" type="sibTrans" cxnId="{37861B6E-8059-4084-8199-4A8871A7CFFC}">
      <dgm:prSet/>
      <dgm:spPr/>
      <dgm:t>
        <a:bodyPr/>
        <a:lstStyle/>
        <a:p>
          <a:endParaRPr lang="en-US">
            <a:latin typeface="Lato" panose="020F0502020204030203" pitchFamily="34" charset="0"/>
          </a:endParaRPr>
        </a:p>
      </dgm:t>
    </dgm:pt>
    <dgm:pt modelId="{00FB9B36-F9A1-408A-940B-B05D76204020}">
      <dgm:prSet custT="1"/>
      <dgm:spPr/>
      <dgm:t>
        <a:bodyPr/>
        <a:lstStyle/>
        <a:p>
          <a:pPr>
            <a:buFont typeface="Arial" panose="020B0604020202020204" pitchFamily="34" charset="0"/>
            <a:buChar char="•"/>
          </a:pPr>
          <a:r>
            <a:rPr lang="en-US" sz="1300" noProof="0" dirty="0">
              <a:latin typeface="Lato" panose="020F0502020204030203" pitchFamily="34" charset="0"/>
            </a:rPr>
            <a:t>Defining Keys</a:t>
          </a:r>
        </a:p>
      </dgm:t>
    </dgm:pt>
    <dgm:pt modelId="{234E2D98-AD14-422B-9D93-A34B2C7A906A}" type="parTrans" cxnId="{BB84FAE8-42E8-4692-BEEF-CC4F0466A341}">
      <dgm:prSet/>
      <dgm:spPr/>
      <dgm:t>
        <a:bodyPr/>
        <a:lstStyle/>
        <a:p>
          <a:endParaRPr lang="en-US"/>
        </a:p>
      </dgm:t>
    </dgm:pt>
    <dgm:pt modelId="{D5E971AB-3F2B-43D0-B01C-7FB2030E718E}" type="sibTrans" cxnId="{BB84FAE8-42E8-4692-BEEF-CC4F0466A341}">
      <dgm:prSet/>
      <dgm:spPr/>
      <dgm:t>
        <a:bodyPr/>
        <a:lstStyle/>
        <a:p>
          <a:endParaRPr lang="en-US"/>
        </a:p>
      </dgm:t>
    </dgm:pt>
    <dgm:pt modelId="{E97CA1CC-3B0D-4CAC-B861-8BFD548DE52A}">
      <dgm:prSet custT="1"/>
      <dgm:spPr/>
      <dgm:t>
        <a:bodyPr/>
        <a:lstStyle/>
        <a:p>
          <a:pPr>
            <a:buFont typeface="Arial" panose="020B0604020202020204" pitchFamily="34" charset="0"/>
            <a:buChar char="•"/>
          </a:pPr>
          <a:r>
            <a:rPr lang="en-US" sz="1300" noProof="0" dirty="0">
              <a:latin typeface="Lato" panose="020F0502020204030203" pitchFamily="34" charset="0"/>
            </a:rPr>
            <a:t>Ensuring Data Integrity</a:t>
          </a:r>
        </a:p>
      </dgm:t>
    </dgm:pt>
    <dgm:pt modelId="{EA1C8CD9-1D32-4F00-B55A-07C617E2D0CD}" type="parTrans" cxnId="{A4F6B173-ADD1-456C-89B3-127CE7BF7791}">
      <dgm:prSet/>
      <dgm:spPr/>
      <dgm:t>
        <a:bodyPr/>
        <a:lstStyle/>
        <a:p>
          <a:endParaRPr lang="en-US"/>
        </a:p>
      </dgm:t>
    </dgm:pt>
    <dgm:pt modelId="{5C91FEA9-1456-49E0-9741-FA49A0880884}" type="sibTrans" cxnId="{A4F6B173-ADD1-456C-89B3-127CE7BF7791}">
      <dgm:prSet/>
      <dgm:spPr/>
      <dgm:t>
        <a:bodyPr/>
        <a:lstStyle/>
        <a:p>
          <a:endParaRPr lang="en-US"/>
        </a:p>
      </dgm:t>
    </dgm:pt>
    <dgm:pt modelId="{CCCAB288-F113-4E6D-98E3-7280B01222CD}">
      <dgm:prSet custT="1"/>
      <dgm:spPr/>
      <dgm:t>
        <a:bodyPr/>
        <a:lstStyle/>
        <a:p>
          <a:pPr>
            <a:buFont typeface="Arial" panose="020B0604020202020204" pitchFamily="34" charset="0"/>
            <a:buChar char="•"/>
          </a:pPr>
          <a:r>
            <a:rPr lang="en-US" sz="1300" noProof="0" dirty="0">
              <a:latin typeface="Lato" panose="020F0502020204030203" pitchFamily="34" charset="0"/>
            </a:rPr>
            <a:t>Creating Views</a:t>
          </a:r>
        </a:p>
      </dgm:t>
    </dgm:pt>
    <dgm:pt modelId="{F4AD802D-2605-47A0-B042-75675ABFB7BC}" type="parTrans" cxnId="{FF1C6DD5-BD6A-425C-91A0-8FE8ADB66456}">
      <dgm:prSet/>
      <dgm:spPr/>
      <dgm:t>
        <a:bodyPr/>
        <a:lstStyle/>
        <a:p>
          <a:endParaRPr lang="en-US"/>
        </a:p>
      </dgm:t>
    </dgm:pt>
    <dgm:pt modelId="{ADAB1619-73C9-4AC8-B696-9238FAC9C2F7}" type="sibTrans" cxnId="{FF1C6DD5-BD6A-425C-91A0-8FE8ADB66456}">
      <dgm:prSet/>
      <dgm:spPr/>
      <dgm:t>
        <a:bodyPr/>
        <a:lstStyle/>
        <a:p>
          <a:endParaRPr lang="en-US"/>
        </a:p>
      </dgm:t>
    </dgm:pt>
    <dgm:pt modelId="{B2C9AC59-A26F-4C82-81C6-B6BBDDDE9E72}">
      <dgm:prSet custT="1"/>
      <dgm:spPr/>
      <dgm:t>
        <a:bodyPr/>
        <a:lstStyle/>
        <a:p>
          <a:pPr>
            <a:buFont typeface="Arial" panose="020B0604020202020204" pitchFamily="34" charset="0"/>
            <a:buChar char="•"/>
          </a:pPr>
          <a:r>
            <a:rPr lang="en-US" sz="1300" noProof="0" dirty="0">
              <a:latin typeface="Lato" panose="020F0502020204030203" pitchFamily="34" charset="0"/>
            </a:rPr>
            <a:t>Scalar Functions</a:t>
          </a:r>
        </a:p>
      </dgm:t>
    </dgm:pt>
    <dgm:pt modelId="{15041F9A-ECD5-4320-912D-66220F6257B6}" type="parTrans" cxnId="{4DEA4EF8-FA20-440A-A3EB-02EA75674A53}">
      <dgm:prSet/>
      <dgm:spPr/>
      <dgm:t>
        <a:bodyPr/>
        <a:lstStyle/>
        <a:p>
          <a:endParaRPr lang="en-US"/>
        </a:p>
      </dgm:t>
    </dgm:pt>
    <dgm:pt modelId="{9F6C19AA-D9FA-4C93-B1FC-742B008DD8EA}" type="sibTrans" cxnId="{4DEA4EF8-FA20-440A-A3EB-02EA75674A53}">
      <dgm:prSet/>
      <dgm:spPr/>
      <dgm:t>
        <a:bodyPr/>
        <a:lstStyle/>
        <a:p>
          <a:endParaRPr lang="en-US"/>
        </a:p>
      </dgm:t>
    </dgm:pt>
    <dgm:pt modelId="{FF7D358A-3D96-4063-B86A-CDF758DAF0B8}">
      <dgm:prSet custT="1"/>
      <dgm:spPr/>
      <dgm:t>
        <a:bodyPr/>
        <a:lstStyle/>
        <a:p>
          <a:pPr>
            <a:buFont typeface="Arial" panose="020B0604020202020204" pitchFamily="34" charset="0"/>
            <a:buChar char="•"/>
          </a:pPr>
          <a:r>
            <a:rPr lang="en-US" sz="1300" noProof="0" dirty="0">
              <a:latin typeface="Lato" panose="020F0502020204030203" pitchFamily="34" charset="0"/>
            </a:rPr>
            <a:t>Inline Table Valued Functions</a:t>
          </a:r>
        </a:p>
      </dgm:t>
    </dgm:pt>
    <dgm:pt modelId="{2B6463E9-3FBB-402A-8561-9368762024EA}" type="parTrans" cxnId="{2679E6A1-314B-47AB-A772-BA5104573C57}">
      <dgm:prSet/>
      <dgm:spPr/>
      <dgm:t>
        <a:bodyPr/>
        <a:lstStyle/>
        <a:p>
          <a:endParaRPr lang="en-US"/>
        </a:p>
      </dgm:t>
    </dgm:pt>
    <dgm:pt modelId="{C22DF719-80D6-40D9-A9FA-E36A2A489ED5}" type="sibTrans" cxnId="{2679E6A1-314B-47AB-A772-BA5104573C57}">
      <dgm:prSet/>
      <dgm:spPr/>
      <dgm:t>
        <a:bodyPr/>
        <a:lstStyle/>
        <a:p>
          <a:endParaRPr lang="en-US"/>
        </a:p>
      </dgm:t>
    </dgm:pt>
    <dgm:pt modelId="{FBF0189C-7A57-44A2-8C0A-2F3C9D0059F4}">
      <dgm:prSet custT="1"/>
      <dgm:spPr/>
      <dgm:t>
        <a:bodyPr/>
        <a:lstStyle/>
        <a:p>
          <a:pPr>
            <a:buFont typeface="Arial" panose="020B0604020202020204" pitchFamily="34" charset="0"/>
            <a:buChar char="•"/>
          </a:pPr>
          <a:r>
            <a:rPr lang="en-US" sz="1300" noProof="0" dirty="0">
              <a:latin typeface="Lato" panose="020F0502020204030203" pitchFamily="34" charset="0"/>
            </a:rPr>
            <a:t>Multi-Statement Table Functions</a:t>
          </a:r>
        </a:p>
      </dgm:t>
    </dgm:pt>
    <dgm:pt modelId="{926963B2-C515-4FC2-B79C-D9DB59262836}" type="parTrans" cxnId="{0EFABA8D-8B4E-4935-AF2B-4C6D9B4524D9}">
      <dgm:prSet/>
      <dgm:spPr/>
      <dgm:t>
        <a:bodyPr/>
        <a:lstStyle/>
        <a:p>
          <a:endParaRPr lang="en-US"/>
        </a:p>
      </dgm:t>
    </dgm:pt>
    <dgm:pt modelId="{3E15AE76-CCEA-4A5B-B449-911432FE9CA1}" type="sibTrans" cxnId="{0EFABA8D-8B4E-4935-AF2B-4C6D9B4524D9}">
      <dgm:prSet/>
      <dgm:spPr/>
      <dgm:t>
        <a:bodyPr/>
        <a:lstStyle/>
        <a:p>
          <a:endParaRPr lang="en-US"/>
        </a:p>
      </dgm:t>
    </dgm:pt>
    <dgm:pt modelId="{E0D1A0A6-8EEB-4C13-B3A0-3BA4E851606B}">
      <dgm:prSet custT="1"/>
      <dgm:spPr/>
      <dgm:t>
        <a:bodyPr/>
        <a:lstStyle/>
        <a:p>
          <a:pPr>
            <a:buFont typeface="Arial" panose="020B0604020202020204" pitchFamily="34" charset="0"/>
            <a:buChar char="•"/>
          </a:pPr>
          <a:r>
            <a:rPr lang="en-US" sz="1300" noProof="0" dirty="0">
              <a:latin typeface="Lato" panose="020F0502020204030203" pitchFamily="34" charset="0"/>
            </a:rPr>
            <a:t>16. Temporary and Temporal Tables</a:t>
          </a:r>
        </a:p>
      </dgm:t>
    </dgm:pt>
    <dgm:pt modelId="{F83E74B7-D6F0-493A-AC48-791BB146A92F}" type="parTrans" cxnId="{3D4763B0-4DC6-4EDE-83D8-1C147AA0E650}">
      <dgm:prSet/>
      <dgm:spPr/>
      <dgm:t>
        <a:bodyPr/>
        <a:lstStyle/>
        <a:p>
          <a:endParaRPr lang="en-US"/>
        </a:p>
      </dgm:t>
    </dgm:pt>
    <dgm:pt modelId="{85CB34A3-00B4-47B5-8DF3-F00F5CEEDD16}" type="sibTrans" cxnId="{3D4763B0-4DC6-4EDE-83D8-1C147AA0E650}">
      <dgm:prSet/>
      <dgm:spPr/>
      <dgm:t>
        <a:bodyPr/>
        <a:lstStyle/>
        <a:p>
          <a:endParaRPr lang="en-US"/>
        </a:p>
      </dgm:t>
    </dgm:pt>
    <dgm:pt modelId="{70407E20-607A-4A32-B661-6B866874DB90}">
      <dgm:prSet custT="1"/>
      <dgm:spPr/>
      <dgm:t>
        <a:bodyPr/>
        <a:lstStyle/>
        <a:p>
          <a:pPr>
            <a:buFont typeface="Arial" panose="020B0604020202020204" pitchFamily="34" charset="0"/>
            <a:buChar char="•"/>
          </a:pPr>
          <a:r>
            <a:rPr lang="en-US" sz="1300" noProof="0" dirty="0">
              <a:latin typeface="Lato" panose="020F0502020204030203" pitchFamily="34" charset="0"/>
            </a:rPr>
            <a:t>Temporary Tables</a:t>
          </a:r>
        </a:p>
      </dgm:t>
    </dgm:pt>
    <dgm:pt modelId="{37AB84A3-34CB-446A-A18A-C2718E9E968D}" type="parTrans" cxnId="{9606B2F5-122B-46F3-98D4-F10ABEE3D92D}">
      <dgm:prSet/>
      <dgm:spPr/>
      <dgm:t>
        <a:bodyPr/>
        <a:lstStyle/>
        <a:p>
          <a:endParaRPr lang="en-US"/>
        </a:p>
      </dgm:t>
    </dgm:pt>
    <dgm:pt modelId="{4D1BE1C0-E4F7-41C0-AAF1-4D2E3C00C6CD}" type="sibTrans" cxnId="{9606B2F5-122B-46F3-98D4-F10ABEE3D92D}">
      <dgm:prSet/>
      <dgm:spPr/>
      <dgm:t>
        <a:bodyPr/>
        <a:lstStyle/>
        <a:p>
          <a:endParaRPr lang="en-US"/>
        </a:p>
      </dgm:t>
    </dgm:pt>
    <dgm:pt modelId="{1E5F9CCF-A573-4A36-B702-E154DED1CCED}">
      <dgm:prSet custT="1"/>
      <dgm:spPr/>
      <dgm:t>
        <a:bodyPr/>
        <a:lstStyle/>
        <a:p>
          <a:pPr>
            <a:buFont typeface="Arial" panose="020B0604020202020204" pitchFamily="34" charset="0"/>
            <a:buChar char="•"/>
          </a:pPr>
          <a:r>
            <a:rPr lang="en-US" sz="1300" noProof="0" dirty="0">
              <a:latin typeface="Lato" panose="020F0502020204030203" pitchFamily="34" charset="0"/>
            </a:rPr>
            <a:t>Temporal Tables</a:t>
          </a:r>
        </a:p>
      </dgm:t>
    </dgm:pt>
    <dgm:pt modelId="{AE9AB535-6F5C-41DE-8D78-1545EC703498}" type="parTrans" cxnId="{55EC446A-ECF8-4DBF-AB73-DFF6C81AACA5}">
      <dgm:prSet/>
      <dgm:spPr/>
      <dgm:t>
        <a:bodyPr/>
        <a:lstStyle/>
        <a:p>
          <a:endParaRPr lang="en-US"/>
        </a:p>
      </dgm:t>
    </dgm:pt>
    <dgm:pt modelId="{F5DB91AA-4617-4B07-B184-E6C10B6A9C61}" type="sibTrans" cxnId="{55EC446A-ECF8-4DBF-AB73-DFF6C81AACA5}">
      <dgm:prSet/>
      <dgm:spPr/>
      <dgm:t>
        <a:bodyPr/>
        <a:lstStyle/>
        <a:p>
          <a:endParaRPr lang="en-US"/>
        </a:p>
      </dgm:t>
    </dgm:pt>
    <dgm:pt modelId="{DFD2882D-774B-4DC8-BB1B-84D215A984B1}">
      <dgm:prSet custT="1"/>
      <dgm:spPr/>
      <dgm:t>
        <a:bodyPr/>
        <a:lstStyle/>
        <a:p>
          <a:r>
            <a:rPr lang="en-US" sz="1300" noProof="0" dirty="0">
              <a:latin typeface="Lato" panose="020F0502020204030203" pitchFamily="34" charset="0"/>
            </a:rPr>
            <a:t>18. Procedural Control Flow</a:t>
          </a:r>
        </a:p>
      </dgm:t>
    </dgm:pt>
    <dgm:pt modelId="{D9E91B00-B7AF-4D7F-BF47-BC417BDF7F86}" type="parTrans" cxnId="{4C30A348-CCF7-4466-B00D-E883C6E4151E}">
      <dgm:prSet/>
      <dgm:spPr/>
      <dgm:t>
        <a:bodyPr/>
        <a:lstStyle/>
        <a:p>
          <a:endParaRPr lang="en-US"/>
        </a:p>
      </dgm:t>
    </dgm:pt>
    <dgm:pt modelId="{57BB3AA3-74E9-4CA5-89EF-216B0EA931F3}" type="sibTrans" cxnId="{4C30A348-CCF7-4466-B00D-E883C6E4151E}">
      <dgm:prSet/>
      <dgm:spPr/>
      <dgm:t>
        <a:bodyPr/>
        <a:lstStyle/>
        <a:p>
          <a:endParaRPr lang="en-US"/>
        </a:p>
      </dgm:t>
    </dgm:pt>
    <dgm:pt modelId="{B871951B-43B5-4B1A-9604-48EF8AF1C414}">
      <dgm:prSet custT="1"/>
      <dgm:spPr/>
      <dgm:t>
        <a:bodyPr/>
        <a:lstStyle/>
        <a:p>
          <a:pPr>
            <a:buFont typeface="Arial" panose="020B0604020202020204" pitchFamily="34" charset="0"/>
            <a:buChar char="•"/>
          </a:pPr>
          <a:r>
            <a:rPr lang="en-US" sz="1300" noProof="0" dirty="0">
              <a:latin typeface="Lato" panose="020F0502020204030203" pitchFamily="34" charset="0"/>
            </a:rPr>
            <a:t>IF and ELSE</a:t>
          </a:r>
        </a:p>
      </dgm:t>
    </dgm:pt>
    <dgm:pt modelId="{E72CDD87-299F-477D-A7D8-27E2D1388A24}" type="parTrans" cxnId="{0F632B80-1CEA-4BA6-8798-F7E4263FA3B3}">
      <dgm:prSet/>
      <dgm:spPr/>
      <dgm:t>
        <a:bodyPr/>
        <a:lstStyle/>
        <a:p>
          <a:endParaRPr lang="en-US"/>
        </a:p>
      </dgm:t>
    </dgm:pt>
    <dgm:pt modelId="{7BAC3F8C-E6B3-40C8-897E-43BF90AD408F}" type="sibTrans" cxnId="{0F632B80-1CEA-4BA6-8798-F7E4263FA3B3}">
      <dgm:prSet/>
      <dgm:spPr/>
      <dgm:t>
        <a:bodyPr/>
        <a:lstStyle/>
        <a:p>
          <a:endParaRPr lang="en-US"/>
        </a:p>
      </dgm:t>
    </dgm:pt>
    <dgm:pt modelId="{0FE866FA-3957-4729-BB82-0D90FDB7A9A8}">
      <dgm:prSet custT="1"/>
      <dgm:spPr/>
      <dgm:t>
        <a:bodyPr/>
        <a:lstStyle/>
        <a:p>
          <a:pPr>
            <a:buFont typeface="Arial" panose="020B0604020202020204" pitchFamily="34" charset="0"/>
            <a:buChar char="•"/>
          </a:pPr>
          <a:r>
            <a:rPr lang="en-US" sz="1300" noProof="0" dirty="0">
              <a:latin typeface="Lato" panose="020F0502020204030203" pitchFamily="34" charset="0"/>
            </a:rPr>
            <a:t>WHILE loops</a:t>
          </a:r>
        </a:p>
      </dgm:t>
    </dgm:pt>
    <dgm:pt modelId="{C7BA6E1A-9D54-4E31-BD19-06B994C39A88}" type="parTrans" cxnId="{F4529D5C-0841-402D-9A68-B79DAFE37E45}">
      <dgm:prSet/>
      <dgm:spPr/>
      <dgm:t>
        <a:bodyPr/>
        <a:lstStyle/>
        <a:p>
          <a:endParaRPr lang="en-US"/>
        </a:p>
      </dgm:t>
    </dgm:pt>
    <dgm:pt modelId="{919C6261-791F-49DD-9C9A-37E4EAB68B59}" type="sibTrans" cxnId="{F4529D5C-0841-402D-9A68-B79DAFE37E45}">
      <dgm:prSet/>
      <dgm:spPr/>
      <dgm:t>
        <a:bodyPr/>
        <a:lstStyle/>
        <a:p>
          <a:endParaRPr lang="en-US"/>
        </a:p>
      </dgm:t>
    </dgm:pt>
    <dgm:pt modelId="{C69F6D31-8C62-495B-A6CF-C1A3A0371AB9}">
      <dgm:prSet custT="1"/>
      <dgm:spPr/>
      <dgm:t>
        <a:bodyPr/>
        <a:lstStyle/>
        <a:p>
          <a:pPr>
            <a:buFont typeface="Arial" panose="020B0604020202020204" pitchFamily="34" charset="0"/>
            <a:buChar char="•"/>
          </a:pPr>
          <a:r>
            <a:rPr lang="en-US" sz="1300" noProof="0" dirty="0">
              <a:latin typeface="Lato" panose="020F0502020204030203" pitchFamily="34" charset="0"/>
            </a:rPr>
            <a:t>CURSOR loops</a:t>
          </a:r>
        </a:p>
      </dgm:t>
    </dgm:pt>
    <dgm:pt modelId="{E35352A7-9E16-4952-ADF6-C5FD4B5EC6AC}" type="parTrans" cxnId="{35B4893C-D627-47D6-9BEA-EC719EE99ED4}">
      <dgm:prSet/>
      <dgm:spPr/>
      <dgm:t>
        <a:bodyPr/>
        <a:lstStyle/>
        <a:p>
          <a:endParaRPr lang="en-US"/>
        </a:p>
      </dgm:t>
    </dgm:pt>
    <dgm:pt modelId="{3EA50E10-B497-417E-99D4-1D52887B95B5}" type="sibTrans" cxnId="{35B4893C-D627-47D6-9BEA-EC719EE99ED4}">
      <dgm:prSet/>
      <dgm:spPr/>
      <dgm:t>
        <a:bodyPr/>
        <a:lstStyle/>
        <a:p>
          <a:endParaRPr lang="en-US"/>
        </a:p>
      </dgm:t>
    </dgm:pt>
    <dgm:pt modelId="{0402F275-55C4-4DEA-971C-978D035ADB4E}">
      <dgm:prSet custT="1"/>
      <dgm:spPr/>
      <dgm:t>
        <a:bodyPr/>
        <a:lstStyle/>
        <a:p>
          <a:r>
            <a:rPr lang="en-US" sz="1300" dirty="0">
              <a:latin typeface="Lato" panose="020F0502020204030203" pitchFamily="34" charset="0"/>
            </a:rPr>
            <a:t>20. PIVOT and UNPIVOT</a:t>
          </a:r>
        </a:p>
      </dgm:t>
    </dgm:pt>
    <dgm:pt modelId="{1382CFA7-E92A-43E0-9162-2277869C5A3C}" type="sibTrans" cxnId="{280A1772-5E0F-4845-BC78-2393AA7A4257}">
      <dgm:prSet/>
      <dgm:spPr/>
      <dgm:t>
        <a:bodyPr/>
        <a:lstStyle/>
        <a:p>
          <a:endParaRPr lang="en-US">
            <a:latin typeface="Lato" panose="020F0502020204030203" pitchFamily="34" charset="0"/>
          </a:endParaRPr>
        </a:p>
      </dgm:t>
    </dgm:pt>
    <dgm:pt modelId="{EBD24669-CC5F-40F3-A5F4-3522C05FFD37}" type="parTrans" cxnId="{280A1772-5E0F-4845-BC78-2393AA7A4257}">
      <dgm:prSet/>
      <dgm:spPr/>
      <dgm:t>
        <a:bodyPr/>
        <a:lstStyle/>
        <a:p>
          <a:endParaRPr lang="en-US">
            <a:latin typeface="Lato" panose="020F0502020204030203" pitchFamily="34" charset="0"/>
          </a:endParaRPr>
        </a:p>
      </dgm:t>
    </dgm:pt>
    <dgm:pt modelId="{C036324C-D110-4C8F-ACF6-A041F2E2BE82}">
      <dgm:prSet custT="1"/>
      <dgm:spPr/>
      <dgm:t>
        <a:bodyPr/>
        <a:lstStyle/>
        <a:p>
          <a:pPr>
            <a:buFont typeface="Arial" panose="020B0604020202020204" pitchFamily="34" charset="0"/>
            <a:buChar char="•"/>
          </a:pPr>
          <a:r>
            <a:rPr lang="en-US" sz="1300" dirty="0">
              <a:latin typeface="Lato" panose="020F0502020204030203" pitchFamily="34" charset="0"/>
            </a:rPr>
            <a:t>Transforming Rows to Columns</a:t>
          </a:r>
        </a:p>
      </dgm:t>
    </dgm:pt>
    <dgm:pt modelId="{B73E1C67-C129-4F14-B63D-3282AE48C086}" type="sibTrans" cxnId="{F255DBC0-E04F-4F30-860F-5B160B74BD38}">
      <dgm:prSet/>
      <dgm:spPr/>
      <dgm:t>
        <a:bodyPr/>
        <a:lstStyle/>
        <a:p>
          <a:endParaRPr lang="en-US"/>
        </a:p>
      </dgm:t>
    </dgm:pt>
    <dgm:pt modelId="{A60AFBB6-0B1B-4166-9206-1023ED08B942}" type="parTrans" cxnId="{F255DBC0-E04F-4F30-860F-5B160B74BD38}">
      <dgm:prSet/>
      <dgm:spPr/>
      <dgm:t>
        <a:bodyPr/>
        <a:lstStyle/>
        <a:p>
          <a:endParaRPr lang="en-US"/>
        </a:p>
      </dgm:t>
    </dgm:pt>
    <dgm:pt modelId="{D22F8081-2E29-44AB-B8C5-BE63B2FD81B5}">
      <dgm:prSet custT="1"/>
      <dgm:spPr/>
      <dgm:t>
        <a:bodyPr/>
        <a:lstStyle/>
        <a:p>
          <a:pPr>
            <a:buFont typeface="Arial" panose="020B0604020202020204" pitchFamily="34" charset="0"/>
            <a:buChar char="•"/>
          </a:pPr>
          <a:r>
            <a:rPr lang="en-US" sz="1300" noProof="0" dirty="0">
              <a:latin typeface="Lato" panose="020F0502020204030203" pitchFamily="34" charset="0"/>
            </a:rPr>
            <a:t>Using Variables</a:t>
          </a:r>
        </a:p>
      </dgm:t>
    </dgm:pt>
    <dgm:pt modelId="{DFCAAA7D-7A3D-42F4-8885-3DB488C77295}" type="parTrans" cxnId="{076CA5E8-3404-4BBF-9521-C73054A6DDB1}">
      <dgm:prSet/>
      <dgm:spPr/>
      <dgm:t>
        <a:bodyPr/>
        <a:lstStyle/>
        <a:p>
          <a:endParaRPr lang="en-US"/>
        </a:p>
      </dgm:t>
    </dgm:pt>
    <dgm:pt modelId="{01DBC4D6-444D-445E-A5D4-02B930BE7CB1}" type="sibTrans" cxnId="{076CA5E8-3404-4BBF-9521-C73054A6DDB1}">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13D323C8-6C16-4D7F-AC36-1236623D1E4B}" type="pres">
      <dgm:prSet presAssocID="{0ED38996-3DCB-42AC-9940-993327158F00}" presName="parentLin" presStyleCnt="0"/>
      <dgm:spPr/>
    </dgm:pt>
    <dgm:pt modelId="{2C1C43DE-0EE6-4152-AC8D-C48130926DE4}" type="pres">
      <dgm:prSet presAssocID="{0ED38996-3DCB-42AC-9940-993327158F00}" presName="parentLeftMargin" presStyleLbl="node1" presStyleIdx="0" presStyleCnt="6"/>
      <dgm:spPr/>
    </dgm:pt>
    <dgm:pt modelId="{3B37DF75-566D-44FA-B662-99A843F651D5}" type="pres">
      <dgm:prSet presAssocID="{0ED38996-3DCB-42AC-9940-993327158F00}" presName="parentText" presStyleLbl="node1" presStyleIdx="0" presStyleCnt="6">
        <dgm:presLayoutVars>
          <dgm:chMax val="0"/>
          <dgm:bulletEnabled val="1"/>
        </dgm:presLayoutVars>
      </dgm:prSet>
      <dgm:spPr/>
    </dgm:pt>
    <dgm:pt modelId="{95AB024C-72A0-47B3-86F0-9484EC9194F2}" type="pres">
      <dgm:prSet presAssocID="{0ED38996-3DCB-42AC-9940-993327158F00}" presName="negativeSpace" presStyleCnt="0"/>
      <dgm:spPr/>
    </dgm:pt>
    <dgm:pt modelId="{A95B2334-C0C5-4F17-8EFA-571A2DF9FCDB}" type="pres">
      <dgm:prSet presAssocID="{0ED38996-3DCB-42AC-9940-993327158F00}" presName="childText" presStyleLbl="conFgAcc1" presStyleIdx="0" presStyleCnt="6">
        <dgm:presLayoutVars>
          <dgm:bulletEnabled val="1"/>
        </dgm:presLayoutVars>
      </dgm:prSet>
      <dgm:spPr/>
    </dgm:pt>
    <dgm:pt modelId="{71307EEF-35C1-4C10-9A54-9C36FD940C10}" type="pres">
      <dgm:prSet presAssocID="{EE0141B2-6C58-4816-8614-294C10D8188A}" presName="spaceBetweenRectangles" presStyleCnt="0"/>
      <dgm:spPr/>
    </dgm:pt>
    <dgm:pt modelId="{E0711986-E7BB-4A78-A6F1-33B064974266}" type="pres">
      <dgm:prSet presAssocID="{E0D1A0A6-8EEB-4C13-B3A0-3BA4E851606B}" presName="parentLin" presStyleCnt="0"/>
      <dgm:spPr/>
    </dgm:pt>
    <dgm:pt modelId="{58A9F471-8B2F-4188-A668-5EE3B7954557}" type="pres">
      <dgm:prSet presAssocID="{E0D1A0A6-8EEB-4C13-B3A0-3BA4E851606B}" presName="parentLeftMargin" presStyleLbl="node1" presStyleIdx="0" presStyleCnt="6"/>
      <dgm:spPr/>
    </dgm:pt>
    <dgm:pt modelId="{FB7F5CFC-4DD6-491D-BD8D-065BA259B2E5}" type="pres">
      <dgm:prSet presAssocID="{E0D1A0A6-8EEB-4C13-B3A0-3BA4E851606B}" presName="parentText" presStyleLbl="node1" presStyleIdx="1" presStyleCnt="6">
        <dgm:presLayoutVars>
          <dgm:chMax val="0"/>
          <dgm:bulletEnabled val="1"/>
        </dgm:presLayoutVars>
      </dgm:prSet>
      <dgm:spPr/>
    </dgm:pt>
    <dgm:pt modelId="{F47DD285-A704-42F0-8453-C5987AA4488F}" type="pres">
      <dgm:prSet presAssocID="{E0D1A0A6-8EEB-4C13-B3A0-3BA4E851606B}" presName="negativeSpace" presStyleCnt="0"/>
      <dgm:spPr/>
    </dgm:pt>
    <dgm:pt modelId="{47410774-671E-4D93-996C-3F4710715317}" type="pres">
      <dgm:prSet presAssocID="{E0D1A0A6-8EEB-4C13-B3A0-3BA4E851606B}" presName="childText" presStyleLbl="conFgAcc1" presStyleIdx="1" presStyleCnt="6">
        <dgm:presLayoutVars>
          <dgm:bulletEnabled val="1"/>
        </dgm:presLayoutVars>
      </dgm:prSet>
      <dgm:spPr/>
    </dgm:pt>
    <dgm:pt modelId="{461D3E3A-04AC-4671-AAD9-4A7499A16699}" type="pres">
      <dgm:prSet presAssocID="{85CB34A3-00B4-47B5-8DF3-F00F5CEEDD16}" presName="spaceBetweenRectangles" presStyleCnt="0"/>
      <dgm:spPr/>
    </dgm:pt>
    <dgm:pt modelId="{F1C693E2-4DCA-41E1-8627-082E38B8FAA5}" type="pres">
      <dgm:prSet presAssocID="{80E5F614-FD22-4BBF-AFC3-4EFB3AF77EB4}" presName="parentLin" presStyleCnt="0"/>
      <dgm:spPr/>
    </dgm:pt>
    <dgm:pt modelId="{B409B780-EC4B-4472-A401-F1AA55644DFA}" type="pres">
      <dgm:prSet presAssocID="{80E5F614-FD22-4BBF-AFC3-4EFB3AF77EB4}" presName="parentLeftMargin" presStyleLbl="node1" presStyleIdx="1" presStyleCnt="6"/>
      <dgm:spPr/>
    </dgm:pt>
    <dgm:pt modelId="{4CE18417-E5F6-42A1-BBF8-6FF3916508E5}" type="pres">
      <dgm:prSet presAssocID="{80E5F614-FD22-4BBF-AFC3-4EFB3AF77EB4}" presName="parentText" presStyleLbl="node1" presStyleIdx="2" presStyleCnt="6">
        <dgm:presLayoutVars>
          <dgm:chMax val="0"/>
          <dgm:bulletEnabled val="1"/>
        </dgm:presLayoutVars>
      </dgm:prSet>
      <dgm:spPr/>
    </dgm:pt>
    <dgm:pt modelId="{78204E90-0A2D-499F-840B-23479317D6BD}" type="pres">
      <dgm:prSet presAssocID="{80E5F614-FD22-4BBF-AFC3-4EFB3AF77EB4}" presName="negativeSpace" presStyleCnt="0"/>
      <dgm:spPr/>
    </dgm:pt>
    <dgm:pt modelId="{36283D40-8344-4BE6-BFA5-BBD5375E6882}" type="pres">
      <dgm:prSet presAssocID="{80E5F614-FD22-4BBF-AFC3-4EFB3AF77EB4}" presName="childText" presStyleLbl="conFgAcc1" presStyleIdx="2" presStyleCnt="6">
        <dgm:presLayoutVars>
          <dgm:bulletEnabled val="1"/>
        </dgm:presLayoutVars>
      </dgm:prSet>
      <dgm:spPr/>
    </dgm:pt>
    <dgm:pt modelId="{E30CB16D-92A9-45D4-B55A-D3DF65CD9096}" type="pres">
      <dgm:prSet presAssocID="{B1FBC5E8-036D-49B3-8631-47EF7FD345B8}" presName="spaceBetweenRectangles" presStyleCnt="0"/>
      <dgm:spPr/>
    </dgm:pt>
    <dgm:pt modelId="{D22D55FE-1E92-4E50-82CE-EDB33F798203}" type="pres">
      <dgm:prSet presAssocID="{DFD2882D-774B-4DC8-BB1B-84D215A984B1}" presName="parentLin" presStyleCnt="0"/>
      <dgm:spPr/>
    </dgm:pt>
    <dgm:pt modelId="{4E48A0DA-DAAA-4AC3-997A-11DC3D92C3F5}" type="pres">
      <dgm:prSet presAssocID="{DFD2882D-774B-4DC8-BB1B-84D215A984B1}" presName="parentLeftMargin" presStyleLbl="node1" presStyleIdx="2" presStyleCnt="6"/>
      <dgm:spPr/>
    </dgm:pt>
    <dgm:pt modelId="{C71633E5-D46C-4813-BA04-C64DE73152DC}" type="pres">
      <dgm:prSet presAssocID="{DFD2882D-774B-4DC8-BB1B-84D215A984B1}" presName="parentText" presStyleLbl="node1" presStyleIdx="3" presStyleCnt="6">
        <dgm:presLayoutVars>
          <dgm:chMax val="0"/>
          <dgm:bulletEnabled val="1"/>
        </dgm:presLayoutVars>
      </dgm:prSet>
      <dgm:spPr/>
    </dgm:pt>
    <dgm:pt modelId="{475877C7-60C8-4AD2-A242-6D08469B07FE}" type="pres">
      <dgm:prSet presAssocID="{DFD2882D-774B-4DC8-BB1B-84D215A984B1}" presName="negativeSpace" presStyleCnt="0"/>
      <dgm:spPr/>
    </dgm:pt>
    <dgm:pt modelId="{79CF7C14-377A-49EF-8FFA-98844C9F6758}" type="pres">
      <dgm:prSet presAssocID="{DFD2882D-774B-4DC8-BB1B-84D215A984B1}" presName="childText" presStyleLbl="conFgAcc1" presStyleIdx="3" presStyleCnt="6">
        <dgm:presLayoutVars>
          <dgm:bulletEnabled val="1"/>
        </dgm:presLayoutVars>
      </dgm:prSet>
      <dgm:spPr/>
    </dgm:pt>
    <dgm:pt modelId="{6A010DEC-0333-424D-B78E-4106B28C2337}" type="pres">
      <dgm:prSet presAssocID="{57BB3AA3-74E9-4CA5-89EF-216B0EA931F3}" presName="spaceBetweenRectangles" presStyleCnt="0"/>
      <dgm:spPr/>
    </dgm:pt>
    <dgm:pt modelId="{D69EE45D-148F-4CED-B43F-A67557E1EF00}" type="pres">
      <dgm:prSet presAssocID="{D8160EB1-94C5-47CC-8C61-AC28CD22CF62}" presName="parentLin" presStyleCnt="0"/>
      <dgm:spPr/>
    </dgm:pt>
    <dgm:pt modelId="{8A12A126-774A-41DF-89C5-7696194DA74C}" type="pres">
      <dgm:prSet presAssocID="{D8160EB1-94C5-47CC-8C61-AC28CD22CF62}" presName="parentLeftMargin" presStyleLbl="node1" presStyleIdx="3" presStyleCnt="6"/>
      <dgm:spPr/>
    </dgm:pt>
    <dgm:pt modelId="{EF4C08D5-46C3-4773-B270-D1300A71CD68}" type="pres">
      <dgm:prSet presAssocID="{D8160EB1-94C5-47CC-8C61-AC28CD22CF62}" presName="parentText" presStyleLbl="node1" presStyleIdx="4" presStyleCnt="6">
        <dgm:presLayoutVars>
          <dgm:chMax val="0"/>
          <dgm:bulletEnabled val="1"/>
        </dgm:presLayoutVars>
      </dgm:prSet>
      <dgm:spPr/>
    </dgm:pt>
    <dgm:pt modelId="{3C6E9B4A-F2E9-439F-B9B3-96BC0B9E6BBD}" type="pres">
      <dgm:prSet presAssocID="{D8160EB1-94C5-47CC-8C61-AC28CD22CF62}" presName="negativeSpace" presStyleCnt="0"/>
      <dgm:spPr/>
    </dgm:pt>
    <dgm:pt modelId="{99D662E6-2815-457D-B7A0-3D68867BF0C6}" type="pres">
      <dgm:prSet presAssocID="{D8160EB1-94C5-47CC-8C61-AC28CD22CF62}" presName="childText" presStyleLbl="conFgAcc1" presStyleIdx="4" presStyleCnt="6">
        <dgm:presLayoutVars>
          <dgm:bulletEnabled val="1"/>
        </dgm:presLayoutVars>
      </dgm:prSet>
      <dgm:spPr/>
    </dgm:pt>
    <dgm:pt modelId="{F0CA34D9-C25B-4EA7-A443-6666E4481DCE}" type="pres">
      <dgm:prSet presAssocID="{E738F8BC-DF78-40EA-8782-325FCCCC3B34}" presName="spaceBetweenRectangles" presStyleCnt="0"/>
      <dgm:spPr/>
    </dgm:pt>
    <dgm:pt modelId="{4059AD97-43A6-4822-A358-F0B7114A4596}" type="pres">
      <dgm:prSet presAssocID="{0402F275-55C4-4DEA-971C-978D035ADB4E}" presName="parentLin" presStyleCnt="0"/>
      <dgm:spPr/>
    </dgm:pt>
    <dgm:pt modelId="{C91D2C5E-F402-4FDA-BFE8-926220C34257}" type="pres">
      <dgm:prSet presAssocID="{0402F275-55C4-4DEA-971C-978D035ADB4E}" presName="parentLeftMargin" presStyleLbl="node1" presStyleIdx="4" presStyleCnt="6"/>
      <dgm:spPr/>
    </dgm:pt>
    <dgm:pt modelId="{4C994EE9-0FA0-4DFC-8862-24AE1526B06D}" type="pres">
      <dgm:prSet presAssocID="{0402F275-55C4-4DEA-971C-978D035ADB4E}" presName="parentText" presStyleLbl="node1" presStyleIdx="5" presStyleCnt="6">
        <dgm:presLayoutVars>
          <dgm:chMax val="0"/>
          <dgm:bulletEnabled val="1"/>
        </dgm:presLayoutVars>
      </dgm:prSet>
      <dgm:spPr/>
    </dgm:pt>
    <dgm:pt modelId="{B1E6FF22-6605-4653-AD67-5878E0D20451}" type="pres">
      <dgm:prSet presAssocID="{0402F275-55C4-4DEA-971C-978D035ADB4E}" presName="negativeSpace" presStyleCnt="0"/>
      <dgm:spPr/>
    </dgm:pt>
    <dgm:pt modelId="{9A30503C-A5EF-41AF-9348-EA094A7DA50E}" type="pres">
      <dgm:prSet presAssocID="{0402F275-55C4-4DEA-971C-978D035ADB4E}" presName="childText" presStyleLbl="conFgAcc1" presStyleIdx="5" presStyleCnt="6">
        <dgm:presLayoutVars>
          <dgm:bulletEnabled val="1"/>
        </dgm:presLayoutVars>
      </dgm:prSet>
      <dgm:spPr/>
    </dgm:pt>
  </dgm:ptLst>
  <dgm:cxnLst>
    <dgm:cxn modelId="{FA4EBB11-6319-4B7C-99AD-CDD99E247B47}" type="presOf" srcId="{0402F275-55C4-4DEA-971C-978D035ADB4E}" destId="{C91D2C5E-F402-4FDA-BFE8-926220C34257}" srcOrd="0" destOrd="0" presId="urn:microsoft.com/office/officeart/2005/8/layout/list1"/>
    <dgm:cxn modelId="{9DB3131B-3574-455F-A120-C9D29CD73120}" type="presOf" srcId="{B2C9AC59-A26F-4C82-81C6-B6BBDDDE9E72}" destId="{99D662E6-2815-457D-B7A0-3D68867BF0C6}" srcOrd="0" destOrd="0" presId="urn:microsoft.com/office/officeart/2005/8/layout/list1"/>
    <dgm:cxn modelId="{A6978D1D-786F-4746-99F7-0F5D97E65175}" type="presOf" srcId="{0ED38996-3DCB-42AC-9940-993327158F00}" destId="{3B37DF75-566D-44FA-B662-99A843F651D5}" srcOrd="1" destOrd="0" presId="urn:microsoft.com/office/officeart/2005/8/layout/list1"/>
    <dgm:cxn modelId="{3A211221-04DF-4AF0-9010-0039AE082143}" type="presOf" srcId="{00FB9B36-F9A1-408A-940B-B05D76204020}" destId="{A95B2334-C0C5-4F17-8EFA-571A2DF9FCDB}" srcOrd="0" destOrd="0" presId="urn:microsoft.com/office/officeart/2005/8/layout/list1"/>
    <dgm:cxn modelId="{02636C2B-36D9-4C0C-BA98-CDB94F73A569}" type="presOf" srcId="{CCCAB288-F113-4E6D-98E3-7280B01222CD}" destId="{36283D40-8344-4BE6-BFA5-BBD5375E6882}" srcOrd="0" destOrd="0" presId="urn:microsoft.com/office/officeart/2005/8/layout/list1"/>
    <dgm:cxn modelId="{35B4893C-D627-47D6-9BEA-EC719EE99ED4}" srcId="{DFD2882D-774B-4DC8-BB1B-84D215A984B1}" destId="{C69F6D31-8C62-495B-A6CF-C1A3A0371AB9}" srcOrd="3" destOrd="0" parTransId="{E35352A7-9E16-4952-ADF6-C5FD4B5EC6AC}" sibTransId="{3EA50E10-B497-417E-99D4-1D52887B95B5}"/>
    <dgm:cxn modelId="{F4529D5C-0841-402D-9A68-B79DAFE37E45}" srcId="{DFD2882D-774B-4DC8-BB1B-84D215A984B1}" destId="{0FE866FA-3957-4729-BB82-0D90FDB7A9A8}" srcOrd="2" destOrd="0" parTransId="{C7BA6E1A-9D54-4E31-BD19-06B994C39A88}" sibTransId="{919C6261-791F-49DD-9C9A-37E4EAB68B59}"/>
    <dgm:cxn modelId="{F827C960-1D44-4BA5-9C1F-0104985E3C95}" type="presOf" srcId="{E0D1A0A6-8EEB-4C13-B3A0-3BA4E851606B}" destId="{58A9F471-8B2F-4188-A668-5EE3B7954557}" srcOrd="0" destOrd="0" presId="urn:microsoft.com/office/officeart/2005/8/layout/list1"/>
    <dgm:cxn modelId="{EB15DB41-6853-4A4B-8BE0-12830A3BCE5F}" type="presOf" srcId="{E97CA1CC-3B0D-4CAC-B861-8BFD548DE52A}" destId="{A95B2334-C0C5-4F17-8EFA-571A2DF9FCDB}" srcOrd="0" destOrd="1" presId="urn:microsoft.com/office/officeart/2005/8/layout/list1"/>
    <dgm:cxn modelId="{BA091A63-5CB4-458C-A38D-977B2EC0E006}" srcId="{B8F08277-BC76-413C-A38B-D681BB5A96C3}" destId="{80E5F614-FD22-4BBF-AFC3-4EFB3AF77EB4}" srcOrd="2" destOrd="0" parTransId="{04774218-934B-41D5-929A-011F6E4DDBD1}" sibTransId="{B1FBC5E8-036D-49B3-8631-47EF7FD345B8}"/>
    <dgm:cxn modelId="{E6FEE065-7337-4188-974D-11B238121352}" type="presOf" srcId="{E0D1A0A6-8EEB-4C13-B3A0-3BA4E851606B}" destId="{FB7F5CFC-4DD6-491D-BD8D-065BA259B2E5}" srcOrd="1" destOrd="0" presId="urn:microsoft.com/office/officeart/2005/8/layout/list1"/>
    <dgm:cxn modelId="{4C30A348-CCF7-4466-B00D-E883C6E4151E}" srcId="{B8F08277-BC76-413C-A38B-D681BB5A96C3}" destId="{DFD2882D-774B-4DC8-BB1B-84D215A984B1}" srcOrd="3" destOrd="0" parTransId="{D9E91B00-B7AF-4D7F-BF47-BC417BDF7F86}" sibTransId="{57BB3AA3-74E9-4CA5-89EF-216B0EA931F3}"/>
    <dgm:cxn modelId="{55EC446A-ECF8-4DBF-AB73-DFF6C81AACA5}" srcId="{E0D1A0A6-8EEB-4C13-B3A0-3BA4E851606B}" destId="{1E5F9CCF-A573-4A36-B702-E154DED1CCED}" srcOrd="1" destOrd="0" parTransId="{AE9AB535-6F5C-41DE-8D78-1545EC703498}" sibTransId="{F5DB91AA-4617-4B07-B184-E6C10B6A9C61}"/>
    <dgm:cxn modelId="{AAE9E54A-C4AC-464C-A3A2-F06888711ABB}" type="presOf" srcId="{C69F6D31-8C62-495B-A6CF-C1A3A0371AB9}" destId="{79CF7C14-377A-49EF-8FFA-98844C9F6758}" srcOrd="0" destOrd="3" presId="urn:microsoft.com/office/officeart/2005/8/layout/list1"/>
    <dgm:cxn modelId="{37861B6E-8059-4084-8199-4A8871A7CFFC}" srcId="{B8F08277-BC76-413C-A38B-D681BB5A96C3}" destId="{D8160EB1-94C5-47CC-8C61-AC28CD22CF62}" srcOrd="4" destOrd="0" parTransId="{3FD3FA70-DB92-4B71-A8A4-DCDA7FC8F4A9}" sibTransId="{E738F8BC-DF78-40EA-8782-325FCCCC3B34}"/>
    <dgm:cxn modelId="{8A0A7B6F-42C2-4F4B-8EAC-FDD8E42E6E05}" type="presOf" srcId="{0ED38996-3DCB-42AC-9940-993327158F00}" destId="{2C1C43DE-0EE6-4152-AC8D-C48130926DE4}" srcOrd="0" destOrd="0" presId="urn:microsoft.com/office/officeart/2005/8/layout/list1"/>
    <dgm:cxn modelId="{874B836F-1AB8-461A-AA41-EB7B939E7CDF}" type="presOf" srcId="{B871951B-43B5-4B1A-9604-48EF8AF1C414}" destId="{79CF7C14-377A-49EF-8FFA-98844C9F6758}" srcOrd="0" destOrd="0" presId="urn:microsoft.com/office/officeart/2005/8/layout/list1"/>
    <dgm:cxn modelId="{FDE4E070-41F4-4079-862E-99432985EB90}" type="presOf" srcId="{1E5F9CCF-A573-4A36-B702-E154DED1CCED}" destId="{47410774-671E-4D93-996C-3F4710715317}" srcOrd="0" destOrd="1" presId="urn:microsoft.com/office/officeart/2005/8/layout/list1"/>
    <dgm:cxn modelId="{280A1772-5E0F-4845-BC78-2393AA7A4257}" srcId="{B8F08277-BC76-413C-A38B-D681BB5A96C3}" destId="{0402F275-55C4-4DEA-971C-978D035ADB4E}" srcOrd="5" destOrd="0" parTransId="{EBD24669-CC5F-40F3-A5F4-3522C05FFD37}" sibTransId="{1382CFA7-E92A-43E0-9162-2277869C5A3C}"/>
    <dgm:cxn modelId="{A4F6B173-ADD1-456C-89B3-127CE7BF7791}" srcId="{0ED38996-3DCB-42AC-9940-993327158F00}" destId="{E97CA1CC-3B0D-4CAC-B861-8BFD548DE52A}" srcOrd="1" destOrd="0" parTransId="{EA1C8CD9-1D32-4F00-B55A-07C617E2D0CD}" sibTransId="{5C91FEA9-1456-49E0-9741-FA49A0880884}"/>
    <dgm:cxn modelId="{5E929456-5404-4435-8D0D-D6863D0A8F61}" type="presOf" srcId="{D8160EB1-94C5-47CC-8C61-AC28CD22CF62}" destId="{EF4C08D5-46C3-4773-B270-D1300A71CD68}" srcOrd="1" destOrd="0" presId="urn:microsoft.com/office/officeart/2005/8/layout/list1"/>
    <dgm:cxn modelId="{FA1EFA77-F03E-4C58-86D6-2667698DB24B}" type="presOf" srcId="{B8F08277-BC76-413C-A38B-D681BB5A96C3}" destId="{12830898-5307-4FFB-BFED-5C9C63F2F0E2}" srcOrd="0" destOrd="0" presId="urn:microsoft.com/office/officeart/2005/8/layout/list1"/>
    <dgm:cxn modelId="{0F632B80-1CEA-4BA6-8798-F7E4263FA3B3}" srcId="{DFD2882D-774B-4DC8-BB1B-84D215A984B1}" destId="{B871951B-43B5-4B1A-9604-48EF8AF1C414}" srcOrd="0" destOrd="0" parTransId="{E72CDD87-299F-477D-A7D8-27E2D1388A24}" sibTransId="{7BAC3F8C-E6B3-40C8-897E-43BF90AD408F}"/>
    <dgm:cxn modelId="{85305C88-6B5E-4190-8210-64C6F3F0C665}" type="presOf" srcId="{70407E20-607A-4A32-B661-6B866874DB90}" destId="{47410774-671E-4D93-996C-3F4710715317}" srcOrd="0" destOrd="0" presId="urn:microsoft.com/office/officeart/2005/8/layout/list1"/>
    <dgm:cxn modelId="{0EFABA8D-8B4E-4935-AF2B-4C6D9B4524D9}" srcId="{D8160EB1-94C5-47CC-8C61-AC28CD22CF62}" destId="{FBF0189C-7A57-44A2-8C0A-2F3C9D0059F4}" srcOrd="2" destOrd="0" parTransId="{926963B2-C515-4FC2-B79C-D9DB59262836}" sibTransId="{3E15AE76-CCEA-4A5B-B449-911432FE9CA1}"/>
    <dgm:cxn modelId="{8AB9B293-102A-4149-BFFD-F365E1591228}" type="presOf" srcId="{FBF0189C-7A57-44A2-8C0A-2F3C9D0059F4}" destId="{99D662E6-2815-457D-B7A0-3D68867BF0C6}" srcOrd="0" destOrd="2" presId="urn:microsoft.com/office/officeart/2005/8/layout/list1"/>
    <dgm:cxn modelId="{A2F1E69F-025E-4C18-B3B9-657AE02B8B8B}" type="presOf" srcId="{80E5F614-FD22-4BBF-AFC3-4EFB3AF77EB4}" destId="{4CE18417-E5F6-42A1-BBF8-6FF3916508E5}" srcOrd="1" destOrd="0" presId="urn:microsoft.com/office/officeart/2005/8/layout/list1"/>
    <dgm:cxn modelId="{2679E6A1-314B-47AB-A772-BA5104573C57}" srcId="{D8160EB1-94C5-47CC-8C61-AC28CD22CF62}" destId="{FF7D358A-3D96-4063-B86A-CDF758DAF0B8}" srcOrd="1" destOrd="0" parTransId="{2B6463E9-3FBB-402A-8561-9368762024EA}" sibTransId="{C22DF719-80D6-40D9-A9FA-E36A2A489ED5}"/>
    <dgm:cxn modelId="{855A72AC-9BF0-4249-88B0-B26329952CCD}" type="presOf" srcId="{D22F8081-2E29-44AB-B8C5-BE63B2FD81B5}" destId="{79CF7C14-377A-49EF-8FFA-98844C9F6758}" srcOrd="0" destOrd="1" presId="urn:microsoft.com/office/officeart/2005/8/layout/list1"/>
    <dgm:cxn modelId="{3D4763B0-4DC6-4EDE-83D8-1C147AA0E650}" srcId="{B8F08277-BC76-413C-A38B-D681BB5A96C3}" destId="{E0D1A0A6-8EEB-4C13-B3A0-3BA4E851606B}" srcOrd="1" destOrd="0" parTransId="{F83E74B7-D6F0-493A-AC48-791BB146A92F}" sibTransId="{85CB34A3-00B4-47B5-8DF3-F00F5CEEDD16}"/>
    <dgm:cxn modelId="{6908DDB1-F14C-40A9-B1E8-EE9B88BA22F1}" type="presOf" srcId="{D8160EB1-94C5-47CC-8C61-AC28CD22CF62}" destId="{8A12A126-774A-41DF-89C5-7696194DA74C}" srcOrd="0" destOrd="0" presId="urn:microsoft.com/office/officeart/2005/8/layout/list1"/>
    <dgm:cxn modelId="{912C02B7-63D4-4C58-B256-1D14D8460FE7}" type="presOf" srcId="{0FE866FA-3957-4729-BB82-0D90FDB7A9A8}" destId="{79CF7C14-377A-49EF-8FFA-98844C9F6758}" srcOrd="0" destOrd="2" presId="urn:microsoft.com/office/officeart/2005/8/layout/list1"/>
    <dgm:cxn modelId="{67D716BB-EFE1-4522-ABB5-EB75B15254CF}" type="presOf" srcId="{80E5F614-FD22-4BBF-AFC3-4EFB3AF77EB4}" destId="{B409B780-EC4B-4472-A401-F1AA55644DFA}" srcOrd="0" destOrd="0" presId="urn:microsoft.com/office/officeart/2005/8/layout/list1"/>
    <dgm:cxn modelId="{7E3B56BB-44E2-41D3-9B80-95FF8AF0ACCA}" type="presOf" srcId="{0402F275-55C4-4DEA-971C-978D035ADB4E}" destId="{4C994EE9-0FA0-4DFC-8862-24AE1526B06D}" srcOrd="1" destOrd="0" presId="urn:microsoft.com/office/officeart/2005/8/layout/list1"/>
    <dgm:cxn modelId="{52B088BC-F4BF-4A92-8574-07713EA863F2}" srcId="{B8F08277-BC76-413C-A38B-D681BB5A96C3}" destId="{0ED38996-3DCB-42AC-9940-993327158F00}" srcOrd="0" destOrd="0" parTransId="{38A074C2-4EE2-4F38-996B-751B99ABAD03}" sibTransId="{EE0141B2-6C58-4816-8614-294C10D8188A}"/>
    <dgm:cxn modelId="{F255DBC0-E04F-4F30-860F-5B160B74BD38}" srcId="{0402F275-55C4-4DEA-971C-978D035ADB4E}" destId="{C036324C-D110-4C8F-ACF6-A041F2E2BE82}" srcOrd="0" destOrd="0" parTransId="{A60AFBB6-0B1B-4166-9206-1023ED08B942}" sibTransId="{B73E1C67-C129-4F14-B63D-3282AE48C086}"/>
    <dgm:cxn modelId="{A7095FD1-1CC9-41F3-B73B-C2DC4CF8E325}" type="presOf" srcId="{DFD2882D-774B-4DC8-BB1B-84D215A984B1}" destId="{4E48A0DA-DAAA-4AC3-997A-11DC3D92C3F5}" srcOrd="0" destOrd="0" presId="urn:microsoft.com/office/officeart/2005/8/layout/list1"/>
    <dgm:cxn modelId="{FF1C6DD5-BD6A-425C-91A0-8FE8ADB66456}" srcId="{80E5F614-FD22-4BBF-AFC3-4EFB3AF77EB4}" destId="{CCCAB288-F113-4E6D-98E3-7280B01222CD}" srcOrd="0" destOrd="0" parTransId="{F4AD802D-2605-47A0-B042-75675ABFB7BC}" sibTransId="{ADAB1619-73C9-4AC8-B696-9238FAC9C2F7}"/>
    <dgm:cxn modelId="{076CA5E8-3404-4BBF-9521-C73054A6DDB1}" srcId="{DFD2882D-774B-4DC8-BB1B-84D215A984B1}" destId="{D22F8081-2E29-44AB-B8C5-BE63B2FD81B5}" srcOrd="1" destOrd="0" parTransId="{DFCAAA7D-7A3D-42F4-8885-3DB488C77295}" sibTransId="{01DBC4D6-444D-445E-A5D4-02B930BE7CB1}"/>
    <dgm:cxn modelId="{BB84FAE8-42E8-4692-BEEF-CC4F0466A341}" srcId="{0ED38996-3DCB-42AC-9940-993327158F00}" destId="{00FB9B36-F9A1-408A-940B-B05D76204020}" srcOrd="0" destOrd="0" parTransId="{234E2D98-AD14-422B-9D93-A34B2C7A906A}" sibTransId="{D5E971AB-3F2B-43D0-B01C-7FB2030E718E}"/>
    <dgm:cxn modelId="{444E67EB-5E8A-4264-9E49-4DB99C43DBBC}" type="presOf" srcId="{FF7D358A-3D96-4063-B86A-CDF758DAF0B8}" destId="{99D662E6-2815-457D-B7A0-3D68867BF0C6}" srcOrd="0" destOrd="1" presId="urn:microsoft.com/office/officeart/2005/8/layout/list1"/>
    <dgm:cxn modelId="{17EE32EC-1F3E-4069-8F65-B9510D5023AA}" type="presOf" srcId="{DFD2882D-774B-4DC8-BB1B-84D215A984B1}" destId="{C71633E5-D46C-4813-BA04-C64DE73152DC}" srcOrd="1" destOrd="0" presId="urn:microsoft.com/office/officeart/2005/8/layout/list1"/>
    <dgm:cxn modelId="{9606B2F5-122B-46F3-98D4-F10ABEE3D92D}" srcId="{E0D1A0A6-8EEB-4C13-B3A0-3BA4E851606B}" destId="{70407E20-607A-4A32-B661-6B866874DB90}" srcOrd="0" destOrd="0" parTransId="{37AB84A3-34CB-446A-A18A-C2718E9E968D}" sibTransId="{4D1BE1C0-E4F7-41C0-AAF1-4D2E3C00C6CD}"/>
    <dgm:cxn modelId="{4DEA4EF8-FA20-440A-A3EB-02EA75674A53}" srcId="{D8160EB1-94C5-47CC-8C61-AC28CD22CF62}" destId="{B2C9AC59-A26F-4C82-81C6-B6BBDDDE9E72}" srcOrd="0" destOrd="0" parTransId="{15041F9A-ECD5-4320-912D-66220F6257B6}" sibTransId="{9F6C19AA-D9FA-4C93-B1FC-742B008DD8EA}"/>
    <dgm:cxn modelId="{369E48FF-FC07-4B03-99AC-64BDE3561F6C}" type="presOf" srcId="{C036324C-D110-4C8F-ACF6-A041F2E2BE82}" destId="{9A30503C-A5EF-41AF-9348-EA094A7DA50E}" srcOrd="0" destOrd="0" presId="urn:microsoft.com/office/officeart/2005/8/layout/list1"/>
    <dgm:cxn modelId="{EB7C8250-773C-455F-B259-E0F05337264C}" type="presParOf" srcId="{12830898-5307-4FFB-BFED-5C9C63F2F0E2}" destId="{13D323C8-6C16-4D7F-AC36-1236623D1E4B}" srcOrd="0" destOrd="0" presId="urn:microsoft.com/office/officeart/2005/8/layout/list1"/>
    <dgm:cxn modelId="{3A8D2761-DF23-442C-9550-9B58D8F8F9DA}" type="presParOf" srcId="{13D323C8-6C16-4D7F-AC36-1236623D1E4B}" destId="{2C1C43DE-0EE6-4152-AC8D-C48130926DE4}" srcOrd="0" destOrd="0" presId="urn:microsoft.com/office/officeart/2005/8/layout/list1"/>
    <dgm:cxn modelId="{8D49E776-15E5-469C-905D-7AA5633BCF5D}" type="presParOf" srcId="{13D323C8-6C16-4D7F-AC36-1236623D1E4B}" destId="{3B37DF75-566D-44FA-B662-99A843F651D5}" srcOrd="1" destOrd="0" presId="urn:microsoft.com/office/officeart/2005/8/layout/list1"/>
    <dgm:cxn modelId="{FFF7DA40-C0CC-4078-9D31-AE65720FCC90}" type="presParOf" srcId="{12830898-5307-4FFB-BFED-5C9C63F2F0E2}" destId="{95AB024C-72A0-47B3-86F0-9484EC9194F2}" srcOrd="1" destOrd="0" presId="urn:microsoft.com/office/officeart/2005/8/layout/list1"/>
    <dgm:cxn modelId="{C03F2033-B55A-417A-A4C9-ED0AD2E7D0D8}" type="presParOf" srcId="{12830898-5307-4FFB-BFED-5C9C63F2F0E2}" destId="{A95B2334-C0C5-4F17-8EFA-571A2DF9FCDB}" srcOrd="2" destOrd="0" presId="urn:microsoft.com/office/officeart/2005/8/layout/list1"/>
    <dgm:cxn modelId="{4B806F87-AEBD-4F70-BFFE-3B88380B2615}" type="presParOf" srcId="{12830898-5307-4FFB-BFED-5C9C63F2F0E2}" destId="{71307EEF-35C1-4C10-9A54-9C36FD940C10}" srcOrd="3" destOrd="0" presId="urn:microsoft.com/office/officeart/2005/8/layout/list1"/>
    <dgm:cxn modelId="{1F91CCDE-1CB1-4FFD-8CF5-1BCFA183DE86}" type="presParOf" srcId="{12830898-5307-4FFB-BFED-5C9C63F2F0E2}" destId="{E0711986-E7BB-4A78-A6F1-33B064974266}" srcOrd="4" destOrd="0" presId="urn:microsoft.com/office/officeart/2005/8/layout/list1"/>
    <dgm:cxn modelId="{AFB2B4C8-0589-4CEF-91D8-96E5C2EB013D}" type="presParOf" srcId="{E0711986-E7BB-4A78-A6F1-33B064974266}" destId="{58A9F471-8B2F-4188-A668-5EE3B7954557}" srcOrd="0" destOrd="0" presId="urn:microsoft.com/office/officeart/2005/8/layout/list1"/>
    <dgm:cxn modelId="{21E7D058-0F02-469F-A330-1F124AB12DF7}" type="presParOf" srcId="{E0711986-E7BB-4A78-A6F1-33B064974266}" destId="{FB7F5CFC-4DD6-491D-BD8D-065BA259B2E5}" srcOrd="1" destOrd="0" presId="urn:microsoft.com/office/officeart/2005/8/layout/list1"/>
    <dgm:cxn modelId="{676026E2-0436-4308-9816-FB1FC12C68BC}" type="presParOf" srcId="{12830898-5307-4FFB-BFED-5C9C63F2F0E2}" destId="{F47DD285-A704-42F0-8453-C5987AA4488F}" srcOrd="5" destOrd="0" presId="urn:microsoft.com/office/officeart/2005/8/layout/list1"/>
    <dgm:cxn modelId="{170B9A7A-2277-4D63-AF66-0D0DFF168B29}" type="presParOf" srcId="{12830898-5307-4FFB-BFED-5C9C63F2F0E2}" destId="{47410774-671E-4D93-996C-3F4710715317}" srcOrd="6" destOrd="0" presId="urn:microsoft.com/office/officeart/2005/8/layout/list1"/>
    <dgm:cxn modelId="{E3AF2A96-3CEC-441E-B87C-AC23D2329AFD}" type="presParOf" srcId="{12830898-5307-4FFB-BFED-5C9C63F2F0E2}" destId="{461D3E3A-04AC-4671-AAD9-4A7499A16699}" srcOrd="7" destOrd="0" presId="urn:microsoft.com/office/officeart/2005/8/layout/list1"/>
    <dgm:cxn modelId="{BF95142E-7A66-4A1E-A320-012F24E5E87E}" type="presParOf" srcId="{12830898-5307-4FFB-BFED-5C9C63F2F0E2}" destId="{F1C693E2-4DCA-41E1-8627-082E38B8FAA5}" srcOrd="8" destOrd="0" presId="urn:microsoft.com/office/officeart/2005/8/layout/list1"/>
    <dgm:cxn modelId="{E24584F1-94FF-4B2D-802E-83739F2D275A}" type="presParOf" srcId="{F1C693E2-4DCA-41E1-8627-082E38B8FAA5}" destId="{B409B780-EC4B-4472-A401-F1AA55644DFA}" srcOrd="0" destOrd="0" presId="urn:microsoft.com/office/officeart/2005/8/layout/list1"/>
    <dgm:cxn modelId="{912B77F9-A7E7-44F2-A238-448264A6DA74}" type="presParOf" srcId="{F1C693E2-4DCA-41E1-8627-082E38B8FAA5}" destId="{4CE18417-E5F6-42A1-BBF8-6FF3916508E5}" srcOrd="1" destOrd="0" presId="urn:microsoft.com/office/officeart/2005/8/layout/list1"/>
    <dgm:cxn modelId="{46ACC514-9C3D-4DED-8641-5E57F853D2A9}" type="presParOf" srcId="{12830898-5307-4FFB-BFED-5C9C63F2F0E2}" destId="{78204E90-0A2D-499F-840B-23479317D6BD}" srcOrd="9" destOrd="0" presId="urn:microsoft.com/office/officeart/2005/8/layout/list1"/>
    <dgm:cxn modelId="{E1D4BBC1-BE1C-468F-BAFA-C0EF0E42887C}" type="presParOf" srcId="{12830898-5307-4FFB-BFED-5C9C63F2F0E2}" destId="{36283D40-8344-4BE6-BFA5-BBD5375E6882}" srcOrd="10" destOrd="0" presId="urn:microsoft.com/office/officeart/2005/8/layout/list1"/>
    <dgm:cxn modelId="{3A9A3B9D-3397-43C5-9311-11457D7CFCDF}" type="presParOf" srcId="{12830898-5307-4FFB-BFED-5C9C63F2F0E2}" destId="{E30CB16D-92A9-45D4-B55A-D3DF65CD9096}" srcOrd="11" destOrd="0" presId="urn:microsoft.com/office/officeart/2005/8/layout/list1"/>
    <dgm:cxn modelId="{2D194D4F-82BD-470B-A76C-15883C4E66DE}" type="presParOf" srcId="{12830898-5307-4FFB-BFED-5C9C63F2F0E2}" destId="{D22D55FE-1E92-4E50-82CE-EDB33F798203}" srcOrd="12" destOrd="0" presId="urn:microsoft.com/office/officeart/2005/8/layout/list1"/>
    <dgm:cxn modelId="{10EE17FB-3FFD-4A7F-BBA8-40ADF5434C51}" type="presParOf" srcId="{D22D55FE-1E92-4E50-82CE-EDB33F798203}" destId="{4E48A0DA-DAAA-4AC3-997A-11DC3D92C3F5}" srcOrd="0" destOrd="0" presId="urn:microsoft.com/office/officeart/2005/8/layout/list1"/>
    <dgm:cxn modelId="{160554F6-78FF-4B99-A3DA-6394F972959C}" type="presParOf" srcId="{D22D55FE-1E92-4E50-82CE-EDB33F798203}" destId="{C71633E5-D46C-4813-BA04-C64DE73152DC}" srcOrd="1" destOrd="0" presId="urn:microsoft.com/office/officeart/2005/8/layout/list1"/>
    <dgm:cxn modelId="{696F39DF-4B5D-44DC-A8EA-8FD18680459D}" type="presParOf" srcId="{12830898-5307-4FFB-BFED-5C9C63F2F0E2}" destId="{475877C7-60C8-4AD2-A242-6D08469B07FE}" srcOrd="13" destOrd="0" presId="urn:microsoft.com/office/officeart/2005/8/layout/list1"/>
    <dgm:cxn modelId="{EF964DD0-EAF8-4BF0-909D-C384A0227EB8}" type="presParOf" srcId="{12830898-5307-4FFB-BFED-5C9C63F2F0E2}" destId="{79CF7C14-377A-49EF-8FFA-98844C9F6758}" srcOrd="14" destOrd="0" presId="urn:microsoft.com/office/officeart/2005/8/layout/list1"/>
    <dgm:cxn modelId="{F3559A4B-F1E7-46A4-BA00-C1F495112548}" type="presParOf" srcId="{12830898-5307-4FFB-BFED-5C9C63F2F0E2}" destId="{6A010DEC-0333-424D-B78E-4106B28C2337}" srcOrd="15" destOrd="0" presId="urn:microsoft.com/office/officeart/2005/8/layout/list1"/>
    <dgm:cxn modelId="{7719FB68-268B-4C17-8471-3D9AC3DE4694}" type="presParOf" srcId="{12830898-5307-4FFB-BFED-5C9C63F2F0E2}" destId="{D69EE45D-148F-4CED-B43F-A67557E1EF00}" srcOrd="16" destOrd="0" presId="urn:microsoft.com/office/officeart/2005/8/layout/list1"/>
    <dgm:cxn modelId="{E7202577-9240-4305-AA8C-E7413C1048B4}" type="presParOf" srcId="{D69EE45D-148F-4CED-B43F-A67557E1EF00}" destId="{8A12A126-774A-41DF-89C5-7696194DA74C}" srcOrd="0" destOrd="0" presId="urn:microsoft.com/office/officeart/2005/8/layout/list1"/>
    <dgm:cxn modelId="{40C3548F-EEC1-447A-A1CF-8AEE7D59A089}" type="presParOf" srcId="{D69EE45D-148F-4CED-B43F-A67557E1EF00}" destId="{EF4C08D5-46C3-4773-B270-D1300A71CD68}" srcOrd="1" destOrd="0" presId="urn:microsoft.com/office/officeart/2005/8/layout/list1"/>
    <dgm:cxn modelId="{2066BA19-85F8-4D6A-82C2-2C3410B6C3C0}" type="presParOf" srcId="{12830898-5307-4FFB-BFED-5C9C63F2F0E2}" destId="{3C6E9B4A-F2E9-439F-B9B3-96BC0B9E6BBD}" srcOrd="17" destOrd="0" presId="urn:microsoft.com/office/officeart/2005/8/layout/list1"/>
    <dgm:cxn modelId="{CEFBAB38-85E2-4F92-87F2-8C48C4C23089}" type="presParOf" srcId="{12830898-5307-4FFB-BFED-5C9C63F2F0E2}" destId="{99D662E6-2815-457D-B7A0-3D68867BF0C6}" srcOrd="18" destOrd="0" presId="urn:microsoft.com/office/officeart/2005/8/layout/list1"/>
    <dgm:cxn modelId="{0756644E-064A-4BBB-AE59-5CA8F155BF67}" type="presParOf" srcId="{12830898-5307-4FFB-BFED-5C9C63F2F0E2}" destId="{F0CA34D9-C25B-4EA7-A443-6666E4481DCE}" srcOrd="19" destOrd="0" presId="urn:microsoft.com/office/officeart/2005/8/layout/list1"/>
    <dgm:cxn modelId="{6316CD2B-9ACA-47A1-9F3C-4E6739F14FF1}" type="presParOf" srcId="{12830898-5307-4FFB-BFED-5C9C63F2F0E2}" destId="{4059AD97-43A6-4822-A358-F0B7114A4596}" srcOrd="20" destOrd="0" presId="urn:microsoft.com/office/officeart/2005/8/layout/list1"/>
    <dgm:cxn modelId="{266D30C8-21A5-4EAD-92CD-8B4B2496F480}" type="presParOf" srcId="{4059AD97-43A6-4822-A358-F0B7114A4596}" destId="{C91D2C5E-F402-4FDA-BFE8-926220C34257}" srcOrd="0" destOrd="0" presId="urn:microsoft.com/office/officeart/2005/8/layout/list1"/>
    <dgm:cxn modelId="{EBF2CF12-3FAB-403C-AEBD-979B5E54F39F}" type="presParOf" srcId="{4059AD97-43A6-4822-A358-F0B7114A4596}" destId="{4C994EE9-0FA0-4DFC-8862-24AE1526B06D}" srcOrd="1" destOrd="0" presId="urn:microsoft.com/office/officeart/2005/8/layout/list1"/>
    <dgm:cxn modelId="{277EE0AB-79D9-4F67-8619-F19466B655BB}" type="presParOf" srcId="{12830898-5307-4FFB-BFED-5C9C63F2F0E2}" destId="{B1E6FF22-6605-4653-AD67-5878E0D20451}" srcOrd="21" destOrd="0" presId="urn:microsoft.com/office/officeart/2005/8/layout/list1"/>
    <dgm:cxn modelId="{12B10867-B85E-4FEE-AB49-ED0B6A93DFF2}" type="presParOf" srcId="{12830898-5307-4FFB-BFED-5C9C63F2F0E2}" destId="{9A30503C-A5EF-41AF-9348-EA094A7DA50E}"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1E819BC-386C-4731-B697-E9665A3195E6}">
      <dgm:prSet custT="1"/>
      <dgm:spPr/>
      <dgm:t>
        <a:bodyPr/>
        <a:lstStyle/>
        <a:p>
          <a:r>
            <a:rPr lang="en-US" sz="1300" noProof="0" dirty="0">
              <a:latin typeface="Lato" panose="020F0502020204030203" pitchFamily="34" charset="0"/>
            </a:rPr>
            <a:t>26. Indexes</a:t>
          </a:r>
        </a:p>
      </dgm:t>
    </dgm:pt>
    <dgm:pt modelId="{538A5700-20D2-4602-AC32-C30126B9288D}" type="parTrans" cxnId="{FA62033D-141C-4478-BD5B-50DBA1488CAC}">
      <dgm:prSet/>
      <dgm:spPr/>
      <dgm:t>
        <a:bodyPr/>
        <a:lstStyle/>
        <a:p>
          <a:endParaRPr lang="en-US">
            <a:latin typeface="Lato" panose="020F0502020204030203" pitchFamily="34" charset="0"/>
          </a:endParaRPr>
        </a:p>
      </dgm:t>
    </dgm:pt>
    <dgm:pt modelId="{9D53E7AC-65E3-495A-835D-A0A6D0816715}" type="sibTrans" cxnId="{FA62033D-141C-4478-BD5B-50DBA1488CAC}">
      <dgm:prSet/>
      <dgm:spPr/>
      <dgm:t>
        <a:bodyPr/>
        <a:lstStyle/>
        <a:p>
          <a:endParaRPr lang="en-US">
            <a:latin typeface="Lato" panose="020F0502020204030203" pitchFamily="34" charset="0"/>
          </a:endParaRPr>
        </a:p>
      </dgm:t>
    </dgm:pt>
    <dgm:pt modelId="{37FD1A95-4F30-44BD-B461-D8C7D380355E}">
      <dgm:prSet custT="1"/>
      <dgm:spPr/>
      <dgm:t>
        <a:bodyPr/>
        <a:lstStyle/>
        <a:p>
          <a:pPr>
            <a:buFont typeface="Arial" panose="020B0604020202020204" pitchFamily="34" charset="0"/>
            <a:buChar char="•"/>
          </a:pPr>
          <a:r>
            <a:rPr lang="en-US" sz="1300" noProof="0" dirty="0">
              <a:latin typeface="Lato" panose="020F0502020204030203" pitchFamily="34" charset="0"/>
            </a:rPr>
            <a:t>Analytics of Execution Plans</a:t>
          </a:r>
        </a:p>
      </dgm:t>
    </dgm:pt>
    <dgm:pt modelId="{D5981D7F-6F98-4289-B90B-13FD23A15711}" type="parTrans" cxnId="{FA5252A0-BE35-4B61-AEAC-F1704C91ABBC}">
      <dgm:prSet/>
      <dgm:spPr/>
      <dgm:t>
        <a:bodyPr/>
        <a:lstStyle/>
        <a:p>
          <a:endParaRPr lang="en-US"/>
        </a:p>
      </dgm:t>
    </dgm:pt>
    <dgm:pt modelId="{77DB14BE-8ED1-4E3B-85CB-E3E05BF0070B}" type="sibTrans" cxnId="{FA5252A0-BE35-4B61-AEAC-F1704C91ABBC}">
      <dgm:prSet/>
      <dgm:spPr/>
      <dgm:t>
        <a:bodyPr/>
        <a:lstStyle/>
        <a:p>
          <a:endParaRPr lang="en-US"/>
        </a:p>
      </dgm:t>
    </dgm:pt>
    <dgm:pt modelId="{0F5CEDE3-0522-4691-A9A0-40569B6ED56B}">
      <dgm:prSet custT="1"/>
      <dgm:spPr/>
      <dgm:t>
        <a:bodyPr/>
        <a:lstStyle/>
        <a:p>
          <a:pPr>
            <a:buFont typeface="Arial" panose="020B0604020202020204" pitchFamily="34" charset="0"/>
            <a:buChar char="•"/>
          </a:pPr>
          <a:r>
            <a:rPr lang="en-US" sz="1300" noProof="0" dirty="0">
              <a:latin typeface="Lato" panose="020F0502020204030203" pitchFamily="34" charset="0"/>
            </a:rPr>
            <a:t>Common Performance Pitfalls</a:t>
          </a:r>
        </a:p>
      </dgm:t>
    </dgm:pt>
    <dgm:pt modelId="{D92F39A2-262A-4666-ADC4-011F9A09DD62}" type="parTrans" cxnId="{E26E7F1C-47D4-4E2B-A01D-8EC8C8AEC251}">
      <dgm:prSet/>
      <dgm:spPr/>
      <dgm:t>
        <a:bodyPr/>
        <a:lstStyle/>
        <a:p>
          <a:endParaRPr lang="en-US"/>
        </a:p>
      </dgm:t>
    </dgm:pt>
    <dgm:pt modelId="{554C524F-15D1-453F-A25E-334A33E6F291}" type="sibTrans" cxnId="{E26E7F1C-47D4-4E2B-A01D-8EC8C8AEC251}">
      <dgm:prSet/>
      <dgm:spPr/>
      <dgm:t>
        <a:bodyPr/>
        <a:lstStyle/>
        <a:p>
          <a:endParaRPr lang="en-US"/>
        </a:p>
      </dgm:t>
    </dgm:pt>
    <dgm:pt modelId="{703D5BFD-01A2-46A8-8403-F1653BB531C9}">
      <dgm:prSet custT="1"/>
      <dgm:spPr/>
      <dgm:t>
        <a:bodyPr/>
        <a:lstStyle/>
        <a:p>
          <a:pPr>
            <a:buFont typeface="Arial" panose="020B0604020202020204" pitchFamily="34" charset="0"/>
            <a:buChar char="•"/>
          </a:pPr>
          <a:r>
            <a:rPr lang="en-US" sz="1300" noProof="0" dirty="0">
              <a:latin typeface="Lato" panose="020F0502020204030203" pitchFamily="34" charset="0"/>
            </a:rPr>
            <a:t>Indexed Views</a:t>
          </a:r>
        </a:p>
      </dgm:t>
    </dgm:pt>
    <dgm:pt modelId="{A4F61B77-C645-4926-A0A6-F45824DE473F}" type="parTrans" cxnId="{5959EF7D-E77F-42FD-8DD1-EA28AD2E0825}">
      <dgm:prSet/>
      <dgm:spPr/>
      <dgm:t>
        <a:bodyPr/>
        <a:lstStyle/>
        <a:p>
          <a:endParaRPr lang="en-US"/>
        </a:p>
      </dgm:t>
    </dgm:pt>
    <dgm:pt modelId="{AFD897F0-D02D-48E3-A687-01E97636541E}" type="sibTrans" cxnId="{5959EF7D-E77F-42FD-8DD1-EA28AD2E0825}">
      <dgm:prSet/>
      <dgm:spPr/>
      <dgm:t>
        <a:bodyPr/>
        <a:lstStyle/>
        <a:p>
          <a:endParaRPr lang="en-US"/>
        </a:p>
      </dgm:t>
    </dgm:pt>
    <dgm:pt modelId="{8704B96D-9668-4FFF-9615-E0E9A3F6FBF2}">
      <dgm:prSet custT="1"/>
      <dgm:spPr/>
      <dgm:t>
        <a:bodyPr/>
        <a:lstStyle/>
        <a:p>
          <a:pPr>
            <a:buFont typeface="Arial" panose="020B0604020202020204" pitchFamily="34" charset="0"/>
            <a:buChar char="•"/>
          </a:pPr>
          <a:r>
            <a:rPr lang="en-US" sz="1300" noProof="0" dirty="0">
              <a:latin typeface="Lato" panose="020F0502020204030203" pitchFamily="34" charset="0"/>
            </a:rPr>
            <a:t>Table Compression</a:t>
          </a:r>
        </a:p>
      </dgm:t>
    </dgm:pt>
    <dgm:pt modelId="{64AD6FB9-9653-433F-8272-6661CEE45F44}" type="parTrans" cxnId="{78293B60-2683-4316-BE98-2FA50EB32CD9}">
      <dgm:prSet/>
      <dgm:spPr/>
      <dgm:t>
        <a:bodyPr/>
        <a:lstStyle/>
        <a:p>
          <a:endParaRPr lang="en-US"/>
        </a:p>
      </dgm:t>
    </dgm:pt>
    <dgm:pt modelId="{88D9C382-AA93-4175-B9CE-E993E45EF28C}" type="sibTrans" cxnId="{78293B60-2683-4316-BE98-2FA50EB32CD9}">
      <dgm:prSet/>
      <dgm:spPr/>
      <dgm:t>
        <a:bodyPr/>
        <a:lstStyle/>
        <a:p>
          <a:endParaRPr lang="en-US"/>
        </a:p>
      </dgm:t>
    </dgm:pt>
    <dgm:pt modelId="{ACC22D89-2349-4502-BED7-DBD09B05EE64}">
      <dgm:prSet custT="1"/>
      <dgm:spPr/>
      <dgm:t>
        <a:bodyPr/>
        <a:lstStyle/>
        <a:p>
          <a:pPr>
            <a:buFont typeface="Arial" panose="020B0604020202020204" pitchFamily="34" charset="0"/>
            <a:buChar char="•"/>
          </a:pPr>
          <a:r>
            <a:rPr lang="en-US" sz="1300" noProof="0" dirty="0">
              <a:latin typeface="Lato" panose="020F0502020204030203" pitchFamily="34" charset="0"/>
            </a:rPr>
            <a:t>Clustered</a:t>
          </a:r>
        </a:p>
      </dgm:t>
    </dgm:pt>
    <dgm:pt modelId="{ED887DBB-5CAD-4B9D-BAC9-78D7BEBF1675}" type="parTrans" cxnId="{0CC98246-0AA9-4511-9B41-DEF4834BEB9E}">
      <dgm:prSet/>
      <dgm:spPr/>
      <dgm:t>
        <a:bodyPr/>
        <a:lstStyle/>
        <a:p>
          <a:endParaRPr lang="en-US"/>
        </a:p>
      </dgm:t>
    </dgm:pt>
    <dgm:pt modelId="{253AA9C9-2B7D-4A00-A256-9F39F643CDBA}" type="sibTrans" cxnId="{0CC98246-0AA9-4511-9B41-DEF4834BEB9E}">
      <dgm:prSet/>
      <dgm:spPr/>
      <dgm:t>
        <a:bodyPr/>
        <a:lstStyle/>
        <a:p>
          <a:endParaRPr lang="en-US"/>
        </a:p>
      </dgm:t>
    </dgm:pt>
    <dgm:pt modelId="{9A2EBE43-FC5F-4B26-8D65-5364163C2B48}">
      <dgm:prSet custT="1"/>
      <dgm:spPr/>
      <dgm:t>
        <a:bodyPr/>
        <a:lstStyle/>
        <a:p>
          <a:pPr>
            <a:buFont typeface="Arial" panose="020B0604020202020204" pitchFamily="34" charset="0"/>
            <a:buChar char="•"/>
          </a:pPr>
          <a:r>
            <a:rPr lang="en-US" sz="1300" noProof="0" dirty="0">
              <a:latin typeface="Lato" panose="020F0502020204030203" pitchFamily="34" charset="0"/>
            </a:rPr>
            <a:t>Non-Clustered</a:t>
          </a:r>
        </a:p>
      </dgm:t>
    </dgm:pt>
    <dgm:pt modelId="{803BDA1E-7272-4919-8E38-468A2F24214F}" type="parTrans" cxnId="{172078AC-4112-4C47-B2AD-353A4C6F4877}">
      <dgm:prSet/>
      <dgm:spPr/>
      <dgm:t>
        <a:bodyPr/>
        <a:lstStyle/>
        <a:p>
          <a:endParaRPr lang="en-US"/>
        </a:p>
      </dgm:t>
    </dgm:pt>
    <dgm:pt modelId="{C9CC8E91-9B78-4E70-A29E-459480BA8A98}" type="sibTrans" cxnId="{172078AC-4112-4C47-B2AD-353A4C6F4877}">
      <dgm:prSet/>
      <dgm:spPr/>
      <dgm:t>
        <a:bodyPr/>
        <a:lstStyle/>
        <a:p>
          <a:endParaRPr lang="en-US"/>
        </a:p>
      </dgm:t>
    </dgm:pt>
    <dgm:pt modelId="{374925AC-D865-44D0-A4BE-6A7AAA25E43F}">
      <dgm:prSet custT="1"/>
      <dgm:spPr/>
      <dgm:t>
        <a:bodyPr/>
        <a:lstStyle/>
        <a:p>
          <a:pPr>
            <a:buFont typeface="Arial" panose="020B0604020202020204" pitchFamily="34" charset="0"/>
            <a:buChar char="•"/>
          </a:pPr>
          <a:r>
            <a:rPr lang="en-US" sz="1300" noProof="0" dirty="0">
              <a:latin typeface="Lato" panose="020F0502020204030203" pitchFamily="34" charset="0"/>
            </a:rPr>
            <a:t>Column Store</a:t>
          </a:r>
          <a:endParaRPr lang="en-US" sz="1300" dirty="0"/>
        </a:p>
      </dgm:t>
    </dgm:pt>
    <dgm:pt modelId="{30AD70A6-3160-4D2F-84D6-DC5344D992AB}" type="parTrans" cxnId="{2CD8C1FC-E4C4-48EE-A811-3717388AEBAE}">
      <dgm:prSet/>
      <dgm:spPr/>
      <dgm:t>
        <a:bodyPr/>
        <a:lstStyle/>
        <a:p>
          <a:endParaRPr lang="en-US"/>
        </a:p>
      </dgm:t>
    </dgm:pt>
    <dgm:pt modelId="{F9F4F273-DE6F-4D9C-A0BA-0302A616B4F6}" type="sibTrans" cxnId="{2CD8C1FC-E4C4-48EE-A811-3717388AEBAE}">
      <dgm:prSet/>
      <dgm:spPr/>
      <dgm:t>
        <a:bodyPr/>
        <a:lstStyle/>
        <a:p>
          <a:endParaRPr lang="en-US"/>
        </a:p>
      </dgm:t>
    </dgm:pt>
    <dgm:pt modelId="{043C8D16-1BB3-4B80-88AD-C4C65FBC3949}">
      <dgm:prSet custT="1"/>
      <dgm:spPr/>
      <dgm:t>
        <a:bodyPr/>
        <a:lstStyle/>
        <a:p>
          <a:r>
            <a:rPr lang="en-US" sz="1300" noProof="0" dirty="0">
              <a:latin typeface="Lato" panose="020F0502020204030203" pitchFamily="34" charset="0"/>
            </a:rPr>
            <a:t>27. Performance Insights</a:t>
          </a:r>
        </a:p>
      </dgm:t>
    </dgm:pt>
    <dgm:pt modelId="{18142164-BA4D-48B4-B20F-999D3B582772}" type="parTrans" cxnId="{973252BA-F072-4968-A99B-4D3A3A696012}">
      <dgm:prSet/>
      <dgm:spPr/>
      <dgm:t>
        <a:bodyPr/>
        <a:lstStyle/>
        <a:p>
          <a:endParaRPr lang="en-US"/>
        </a:p>
      </dgm:t>
    </dgm:pt>
    <dgm:pt modelId="{DF9C5228-3995-4CE7-93C9-D1D83399A6C7}" type="sibTrans" cxnId="{973252BA-F072-4968-A99B-4D3A3A696012}">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A7E804D1-1262-43EA-869C-5BAF2B4EADE5}" type="pres">
      <dgm:prSet presAssocID="{61E819BC-386C-4731-B697-E9665A3195E6}" presName="parentLin" presStyleCnt="0"/>
      <dgm:spPr/>
    </dgm:pt>
    <dgm:pt modelId="{4321158E-A9CF-4BA5-BE89-8AE08E84FA29}" type="pres">
      <dgm:prSet presAssocID="{61E819BC-386C-4731-B697-E9665A3195E6}" presName="parentLeftMargin" presStyleLbl="node1" presStyleIdx="0" presStyleCnt="2"/>
      <dgm:spPr/>
    </dgm:pt>
    <dgm:pt modelId="{749169CC-6DC0-4761-B28A-7AE3C72AA1D3}" type="pres">
      <dgm:prSet presAssocID="{61E819BC-386C-4731-B697-E9665A3195E6}" presName="parentText" presStyleLbl="node1" presStyleIdx="0" presStyleCnt="2">
        <dgm:presLayoutVars>
          <dgm:chMax val="0"/>
          <dgm:bulletEnabled val="1"/>
        </dgm:presLayoutVars>
      </dgm:prSet>
      <dgm:spPr/>
    </dgm:pt>
    <dgm:pt modelId="{315419B1-F5BE-4348-BD2A-57E0B48E905C}" type="pres">
      <dgm:prSet presAssocID="{61E819BC-386C-4731-B697-E9665A3195E6}" presName="negativeSpace" presStyleCnt="0"/>
      <dgm:spPr/>
    </dgm:pt>
    <dgm:pt modelId="{3CD442C7-3CBB-4559-B7C0-3DB56CD8B456}" type="pres">
      <dgm:prSet presAssocID="{61E819BC-386C-4731-B697-E9665A3195E6}" presName="childText" presStyleLbl="conFgAcc1" presStyleIdx="0" presStyleCnt="2">
        <dgm:presLayoutVars>
          <dgm:bulletEnabled val="1"/>
        </dgm:presLayoutVars>
      </dgm:prSet>
      <dgm:spPr/>
    </dgm:pt>
    <dgm:pt modelId="{D01081C7-E7C0-4F30-BFBD-EB53234DFB32}" type="pres">
      <dgm:prSet presAssocID="{9D53E7AC-65E3-495A-835D-A0A6D0816715}" presName="spaceBetweenRectangles" presStyleCnt="0"/>
      <dgm:spPr/>
    </dgm:pt>
    <dgm:pt modelId="{9EE91062-334F-4734-893E-1D5EB3AE307F}" type="pres">
      <dgm:prSet presAssocID="{043C8D16-1BB3-4B80-88AD-C4C65FBC3949}" presName="parentLin" presStyleCnt="0"/>
      <dgm:spPr/>
    </dgm:pt>
    <dgm:pt modelId="{42DC8171-0C3A-4D32-9AB7-456D851B2DE0}" type="pres">
      <dgm:prSet presAssocID="{043C8D16-1BB3-4B80-88AD-C4C65FBC3949}" presName="parentLeftMargin" presStyleLbl="node1" presStyleIdx="0" presStyleCnt="2"/>
      <dgm:spPr/>
    </dgm:pt>
    <dgm:pt modelId="{1B37591B-C7F9-469C-A817-086954EFD370}" type="pres">
      <dgm:prSet presAssocID="{043C8D16-1BB3-4B80-88AD-C4C65FBC3949}" presName="parentText" presStyleLbl="node1" presStyleIdx="1" presStyleCnt="2">
        <dgm:presLayoutVars>
          <dgm:chMax val="0"/>
          <dgm:bulletEnabled val="1"/>
        </dgm:presLayoutVars>
      </dgm:prSet>
      <dgm:spPr/>
    </dgm:pt>
    <dgm:pt modelId="{5065A5CF-C251-49C6-BCB6-34E3951C3BB4}" type="pres">
      <dgm:prSet presAssocID="{043C8D16-1BB3-4B80-88AD-C4C65FBC3949}" presName="negativeSpace" presStyleCnt="0"/>
      <dgm:spPr/>
    </dgm:pt>
    <dgm:pt modelId="{BBE7EF55-A58E-4A9E-BEF6-3101ABD7746E}" type="pres">
      <dgm:prSet presAssocID="{043C8D16-1BB3-4B80-88AD-C4C65FBC3949}" presName="childText" presStyleLbl="conFgAcc1" presStyleIdx="1" presStyleCnt="2">
        <dgm:presLayoutVars>
          <dgm:bulletEnabled val="1"/>
        </dgm:presLayoutVars>
      </dgm:prSet>
      <dgm:spPr/>
    </dgm:pt>
  </dgm:ptLst>
  <dgm:cxnLst>
    <dgm:cxn modelId="{DFBCE30F-CAF0-4A75-B948-D35D616C5E47}" type="presOf" srcId="{37FD1A95-4F30-44BD-B461-D8C7D380355E}" destId="{BBE7EF55-A58E-4A9E-BEF6-3101ABD7746E}" srcOrd="0" destOrd="0" presId="urn:microsoft.com/office/officeart/2005/8/layout/list1"/>
    <dgm:cxn modelId="{7F81141B-FBA4-45D3-99A4-8B396D57303A}" type="presOf" srcId="{9A2EBE43-FC5F-4B26-8D65-5364163C2B48}" destId="{3CD442C7-3CBB-4559-B7C0-3DB56CD8B456}" srcOrd="0" destOrd="1" presId="urn:microsoft.com/office/officeart/2005/8/layout/list1"/>
    <dgm:cxn modelId="{E26E7F1C-47D4-4E2B-A01D-8EC8C8AEC251}" srcId="{043C8D16-1BB3-4B80-88AD-C4C65FBC3949}" destId="{0F5CEDE3-0522-4691-A9A0-40569B6ED56B}" srcOrd="1" destOrd="0" parTransId="{D92F39A2-262A-4666-ADC4-011F9A09DD62}" sibTransId="{554C524F-15D1-453F-A25E-334A33E6F291}"/>
    <dgm:cxn modelId="{A93F5233-A6F2-496B-9E19-2BEE27CF087F}" type="presOf" srcId="{043C8D16-1BB3-4B80-88AD-C4C65FBC3949}" destId="{1B37591B-C7F9-469C-A817-086954EFD370}" srcOrd="1" destOrd="0" presId="urn:microsoft.com/office/officeart/2005/8/layout/list1"/>
    <dgm:cxn modelId="{FA62033D-141C-4478-BD5B-50DBA1488CAC}" srcId="{B8F08277-BC76-413C-A38B-D681BB5A96C3}" destId="{61E819BC-386C-4731-B697-E9665A3195E6}" srcOrd="0" destOrd="0" parTransId="{538A5700-20D2-4602-AC32-C30126B9288D}" sibTransId="{9D53E7AC-65E3-495A-835D-A0A6D0816715}"/>
    <dgm:cxn modelId="{FD7F483E-09C4-4637-BBC1-F4D9AE631F32}" type="presOf" srcId="{ACC22D89-2349-4502-BED7-DBD09B05EE64}" destId="{3CD442C7-3CBB-4559-B7C0-3DB56CD8B456}" srcOrd="0" destOrd="0" presId="urn:microsoft.com/office/officeart/2005/8/layout/list1"/>
    <dgm:cxn modelId="{78293B60-2683-4316-BE98-2FA50EB32CD9}" srcId="{043C8D16-1BB3-4B80-88AD-C4C65FBC3949}" destId="{8704B96D-9668-4FFF-9615-E0E9A3F6FBF2}" srcOrd="3" destOrd="0" parTransId="{64AD6FB9-9653-433F-8272-6661CEE45F44}" sibTransId="{88D9C382-AA93-4175-B9CE-E993E45EF28C}"/>
    <dgm:cxn modelId="{0C21A042-686C-4F74-800A-7F87BFC8CA62}" type="presOf" srcId="{0F5CEDE3-0522-4691-A9A0-40569B6ED56B}" destId="{BBE7EF55-A58E-4A9E-BEF6-3101ABD7746E}" srcOrd="0" destOrd="1" presId="urn:microsoft.com/office/officeart/2005/8/layout/list1"/>
    <dgm:cxn modelId="{0CC98246-0AA9-4511-9B41-DEF4834BEB9E}" srcId="{61E819BC-386C-4731-B697-E9665A3195E6}" destId="{ACC22D89-2349-4502-BED7-DBD09B05EE64}" srcOrd="0" destOrd="0" parTransId="{ED887DBB-5CAD-4B9D-BAC9-78D7BEBF1675}" sibTransId="{253AA9C9-2B7D-4A00-A256-9F39F643CDBA}"/>
    <dgm:cxn modelId="{FA1EFA77-F03E-4C58-86D6-2667698DB24B}" type="presOf" srcId="{B8F08277-BC76-413C-A38B-D681BB5A96C3}" destId="{12830898-5307-4FFB-BFED-5C9C63F2F0E2}" srcOrd="0" destOrd="0" presId="urn:microsoft.com/office/officeart/2005/8/layout/list1"/>
    <dgm:cxn modelId="{5959EF7D-E77F-42FD-8DD1-EA28AD2E0825}" srcId="{043C8D16-1BB3-4B80-88AD-C4C65FBC3949}" destId="{703D5BFD-01A2-46A8-8403-F1653BB531C9}" srcOrd="2" destOrd="0" parTransId="{A4F61B77-C645-4926-A0A6-F45824DE473F}" sibTransId="{AFD897F0-D02D-48E3-A687-01E97636541E}"/>
    <dgm:cxn modelId="{B7C67C8A-51BC-4A8D-8F61-D591F5DD452D}" type="presOf" srcId="{61E819BC-386C-4731-B697-E9665A3195E6}" destId="{749169CC-6DC0-4761-B28A-7AE3C72AA1D3}" srcOrd="1" destOrd="0" presId="urn:microsoft.com/office/officeart/2005/8/layout/list1"/>
    <dgm:cxn modelId="{FA5252A0-BE35-4B61-AEAC-F1704C91ABBC}" srcId="{043C8D16-1BB3-4B80-88AD-C4C65FBC3949}" destId="{37FD1A95-4F30-44BD-B461-D8C7D380355E}" srcOrd="0" destOrd="0" parTransId="{D5981D7F-6F98-4289-B90B-13FD23A15711}" sibTransId="{77DB14BE-8ED1-4E3B-85CB-E3E05BF0070B}"/>
    <dgm:cxn modelId="{172078AC-4112-4C47-B2AD-353A4C6F4877}" srcId="{61E819BC-386C-4731-B697-E9665A3195E6}" destId="{9A2EBE43-FC5F-4B26-8D65-5364163C2B48}" srcOrd="1" destOrd="0" parTransId="{803BDA1E-7272-4919-8E38-468A2F24214F}" sibTransId="{C9CC8E91-9B78-4E70-A29E-459480BA8A98}"/>
    <dgm:cxn modelId="{973252BA-F072-4968-A99B-4D3A3A696012}" srcId="{B8F08277-BC76-413C-A38B-D681BB5A96C3}" destId="{043C8D16-1BB3-4B80-88AD-C4C65FBC3949}" srcOrd="1" destOrd="0" parTransId="{18142164-BA4D-48B4-B20F-999D3B582772}" sibTransId="{DF9C5228-3995-4CE7-93C9-D1D83399A6C7}"/>
    <dgm:cxn modelId="{2D2735C3-713A-4AFA-B925-156F1FDA5672}" type="presOf" srcId="{8704B96D-9668-4FFF-9615-E0E9A3F6FBF2}" destId="{BBE7EF55-A58E-4A9E-BEF6-3101ABD7746E}" srcOrd="0" destOrd="3" presId="urn:microsoft.com/office/officeart/2005/8/layout/list1"/>
    <dgm:cxn modelId="{847BB1D7-F8F9-42DE-B467-185B05EBE785}" type="presOf" srcId="{61E819BC-386C-4731-B697-E9665A3195E6}" destId="{4321158E-A9CF-4BA5-BE89-8AE08E84FA29}" srcOrd="0" destOrd="0" presId="urn:microsoft.com/office/officeart/2005/8/layout/list1"/>
    <dgm:cxn modelId="{2F28F1D9-62A5-4360-B397-AF6F8AA1EC60}" type="presOf" srcId="{703D5BFD-01A2-46A8-8403-F1653BB531C9}" destId="{BBE7EF55-A58E-4A9E-BEF6-3101ABD7746E}" srcOrd="0" destOrd="2" presId="urn:microsoft.com/office/officeart/2005/8/layout/list1"/>
    <dgm:cxn modelId="{CAE8BEEE-5322-42E4-8FA8-40ED198D7586}" type="presOf" srcId="{374925AC-D865-44D0-A4BE-6A7AAA25E43F}" destId="{3CD442C7-3CBB-4559-B7C0-3DB56CD8B456}" srcOrd="0" destOrd="2" presId="urn:microsoft.com/office/officeart/2005/8/layout/list1"/>
    <dgm:cxn modelId="{846594F0-EA28-4E1C-950A-5C94A5EAE665}" type="presOf" srcId="{043C8D16-1BB3-4B80-88AD-C4C65FBC3949}" destId="{42DC8171-0C3A-4D32-9AB7-456D851B2DE0}" srcOrd="0" destOrd="0" presId="urn:microsoft.com/office/officeart/2005/8/layout/list1"/>
    <dgm:cxn modelId="{2CD8C1FC-E4C4-48EE-A811-3717388AEBAE}" srcId="{61E819BC-386C-4731-B697-E9665A3195E6}" destId="{374925AC-D865-44D0-A4BE-6A7AAA25E43F}" srcOrd="2" destOrd="0" parTransId="{30AD70A6-3160-4D2F-84D6-DC5344D992AB}" sibTransId="{F9F4F273-DE6F-4D9C-A0BA-0302A616B4F6}"/>
    <dgm:cxn modelId="{3B6B244A-147C-4449-AD08-F3CF786F19DD}" type="presParOf" srcId="{12830898-5307-4FFB-BFED-5C9C63F2F0E2}" destId="{A7E804D1-1262-43EA-869C-5BAF2B4EADE5}" srcOrd="0" destOrd="0" presId="urn:microsoft.com/office/officeart/2005/8/layout/list1"/>
    <dgm:cxn modelId="{6DAEA8F4-67F0-4454-9104-83EDFE17C73E}" type="presParOf" srcId="{A7E804D1-1262-43EA-869C-5BAF2B4EADE5}" destId="{4321158E-A9CF-4BA5-BE89-8AE08E84FA29}" srcOrd="0" destOrd="0" presId="urn:microsoft.com/office/officeart/2005/8/layout/list1"/>
    <dgm:cxn modelId="{95D22AB4-2660-4DD2-B835-D836021098E2}" type="presParOf" srcId="{A7E804D1-1262-43EA-869C-5BAF2B4EADE5}" destId="{749169CC-6DC0-4761-B28A-7AE3C72AA1D3}" srcOrd="1" destOrd="0" presId="urn:microsoft.com/office/officeart/2005/8/layout/list1"/>
    <dgm:cxn modelId="{1E207458-02A6-4254-8036-08C0EE92F56F}" type="presParOf" srcId="{12830898-5307-4FFB-BFED-5C9C63F2F0E2}" destId="{315419B1-F5BE-4348-BD2A-57E0B48E905C}" srcOrd="1" destOrd="0" presId="urn:microsoft.com/office/officeart/2005/8/layout/list1"/>
    <dgm:cxn modelId="{DD46D76E-5B81-4248-B402-CEEB2356927B}" type="presParOf" srcId="{12830898-5307-4FFB-BFED-5C9C63F2F0E2}" destId="{3CD442C7-3CBB-4559-B7C0-3DB56CD8B456}" srcOrd="2" destOrd="0" presId="urn:microsoft.com/office/officeart/2005/8/layout/list1"/>
    <dgm:cxn modelId="{2102CBB4-99A3-48A8-A7FB-F7E0C59C3ED5}" type="presParOf" srcId="{12830898-5307-4FFB-BFED-5C9C63F2F0E2}" destId="{D01081C7-E7C0-4F30-BFBD-EB53234DFB32}" srcOrd="3" destOrd="0" presId="urn:microsoft.com/office/officeart/2005/8/layout/list1"/>
    <dgm:cxn modelId="{81C149D6-3609-49A1-98D1-186DA902EACA}" type="presParOf" srcId="{12830898-5307-4FFB-BFED-5C9C63F2F0E2}" destId="{9EE91062-334F-4734-893E-1D5EB3AE307F}" srcOrd="4" destOrd="0" presId="urn:microsoft.com/office/officeart/2005/8/layout/list1"/>
    <dgm:cxn modelId="{4797CA79-0070-473D-868F-D0E45F901E74}" type="presParOf" srcId="{9EE91062-334F-4734-893E-1D5EB3AE307F}" destId="{42DC8171-0C3A-4D32-9AB7-456D851B2DE0}" srcOrd="0" destOrd="0" presId="urn:microsoft.com/office/officeart/2005/8/layout/list1"/>
    <dgm:cxn modelId="{9959BA9E-B077-48C3-8949-B74EE238739C}" type="presParOf" srcId="{9EE91062-334F-4734-893E-1D5EB3AE307F}" destId="{1B37591B-C7F9-469C-A817-086954EFD370}" srcOrd="1" destOrd="0" presId="urn:microsoft.com/office/officeart/2005/8/layout/list1"/>
    <dgm:cxn modelId="{F0B6F053-8748-4C2B-8478-2C4CEE95B66C}" type="presParOf" srcId="{12830898-5307-4FFB-BFED-5C9C63F2F0E2}" destId="{5065A5CF-C251-49C6-BCB6-34E3951C3BB4}" srcOrd="5" destOrd="0" presId="urn:microsoft.com/office/officeart/2005/8/layout/list1"/>
    <dgm:cxn modelId="{89387E29-D4DF-4A81-B15C-C25CBC5D6482}" type="presParOf" srcId="{12830898-5307-4FFB-BFED-5C9C63F2F0E2}" destId="{BBE7EF55-A58E-4A9E-BEF6-3101ABD7746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E6F9475-F9AF-46B6-9B93-3CB73AA69A73}">
      <dgm:prSet custT="1"/>
      <dgm:spPr/>
      <dgm:t>
        <a:bodyPr/>
        <a:lstStyle/>
        <a:p>
          <a:r>
            <a:rPr lang="en-US" sz="1300" noProof="0" dirty="0">
              <a:latin typeface="Lato" panose="020F0502020204030203" pitchFamily="34" charset="0"/>
            </a:rPr>
            <a:t>21. Window Calculations</a:t>
          </a:r>
        </a:p>
      </dgm:t>
    </dgm:pt>
    <dgm:pt modelId="{5E105AEA-E15B-48C3-BD97-55D3E8ECF4E1}" type="parTrans" cxnId="{EB7E610C-826C-462C-ADEC-35608C37253C}">
      <dgm:prSet/>
      <dgm:spPr/>
      <dgm:t>
        <a:bodyPr/>
        <a:lstStyle/>
        <a:p>
          <a:endParaRPr lang="en-US">
            <a:latin typeface="Lato" panose="020F0502020204030203" pitchFamily="34" charset="0"/>
          </a:endParaRPr>
        </a:p>
      </dgm:t>
    </dgm:pt>
    <dgm:pt modelId="{71FC751D-A694-4F82-81CB-4E4843EB5DDB}" type="sibTrans" cxnId="{EB7E610C-826C-462C-ADEC-35608C37253C}">
      <dgm:prSet/>
      <dgm:spPr/>
      <dgm:t>
        <a:bodyPr/>
        <a:lstStyle/>
        <a:p>
          <a:endParaRPr lang="en-US">
            <a:latin typeface="Lato" panose="020F0502020204030203" pitchFamily="34" charset="0"/>
          </a:endParaRPr>
        </a:p>
      </dgm:t>
    </dgm:pt>
    <dgm:pt modelId="{C30BD427-5DC8-4F0A-A37B-82473AA173E1}">
      <dgm:prSet custT="1"/>
      <dgm:spPr/>
      <dgm:t>
        <a:bodyPr/>
        <a:lstStyle/>
        <a:p>
          <a:r>
            <a:rPr lang="en-US" sz="1300" noProof="0" dirty="0">
              <a:latin typeface="Lato" panose="020F0502020204030203" pitchFamily="34" charset="0"/>
            </a:rPr>
            <a:t>23. Trigger</a:t>
          </a:r>
        </a:p>
      </dgm:t>
    </dgm:pt>
    <dgm:pt modelId="{F70BEB1C-0438-4140-80DD-A2C8A19E2DF0}" type="parTrans" cxnId="{89E32F89-ADB1-4B08-BE81-BB0EE1888786}">
      <dgm:prSet/>
      <dgm:spPr/>
      <dgm:t>
        <a:bodyPr/>
        <a:lstStyle/>
        <a:p>
          <a:endParaRPr lang="en-US">
            <a:latin typeface="Lato" panose="020F0502020204030203" pitchFamily="34" charset="0"/>
          </a:endParaRPr>
        </a:p>
      </dgm:t>
    </dgm:pt>
    <dgm:pt modelId="{D026A77B-AD8A-49C8-9E3C-6C8D601355B1}" type="sibTrans" cxnId="{89E32F89-ADB1-4B08-BE81-BB0EE1888786}">
      <dgm:prSet/>
      <dgm:spPr/>
      <dgm:t>
        <a:bodyPr/>
        <a:lstStyle/>
        <a:p>
          <a:endParaRPr lang="en-US">
            <a:latin typeface="Lato" panose="020F0502020204030203" pitchFamily="34" charset="0"/>
          </a:endParaRPr>
        </a:p>
      </dgm:t>
    </dgm:pt>
    <dgm:pt modelId="{08320902-ADDB-4D29-92A5-445D741A0A49}">
      <dgm:prSet custT="1"/>
      <dgm:spPr/>
      <dgm:t>
        <a:bodyPr/>
        <a:lstStyle/>
        <a:p>
          <a:r>
            <a:rPr lang="en-US" sz="1300" noProof="0" dirty="0">
              <a:latin typeface="Lato" panose="020F0502020204030203" pitchFamily="34" charset="0"/>
            </a:rPr>
            <a:t>24. Transactions</a:t>
          </a:r>
        </a:p>
      </dgm:t>
    </dgm:pt>
    <dgm:pt modelId="{5D9B0D32-D564-4CB9-8205-C159F5D693CD}" type="parTrans" cxnId="{24E7E4E0-A037-4243-91EB-DC5D056A5E81}">
      <dgm:prSet/>
      <dgm:spPr/>
      <dgm:t>
        <a:bodyPr/>
        <a:lstStyle/>
        <a:p>
          <a:endParaRPr lang="en-US">
            <a:latin typeface="Lato" panose="020F0502020204030203" pitchFamily="34" charset="0"/>
          </a:endParaRPr>
        </a:p>
      </dgm:t>
    </dgm:pt>
    <dgm:pt modelId="{1834B162-FCEF-4F23-8B4D-6460A6DA30AD}" type="sibTrans" cxnId="{24E7E4E0-A037-4243-91EB-DC5D056A5E81}">
      <dgm:prSet/>
      <dgm:spPr/>
      <dgm:t>
        <a:bodyPr/>
        <a:lstStyle/>
        <a:p>
          <a:endParaRPr lang="en-US">
            <a:latin typeface="Lato" panose="020F0502020204030203" pitchFamily="34" charset="0"/>
          </a:endParaRPr>
        </a:p>
      </dgm:t>
    </dgm:pt>
    <dgm:pt modelId="{8801853D-EE64-4D74-B18B-BB3BBA88BB64}">
      <dgm:prSet custT="1"/>
      <dgm:spPr/>
      <dgm:t>
        <a:bodyPr/>
        <a:lstStyle/>
        <a:p>
          <a:r>
            <a:rPr lang="en-US" sz="1300" noProof="0" dirty="0">
              <a:latin typeface="Lato" panose="020F0502020204030203" pitchFamily="34" charset="0"/>
            </a:rPr>
            <a:t>25. Performance Monitoring</a:t>
          </a:r>
        </a:p>
      </dgm:t>
    </dgm:pt>
    <dgm:pt modelId="{3C76140D-6A71-45C4-83DA-4EC8DA73BF16}" type="parTrans" cxnId="{BF411385-B8B8-445A-AEED-95C76CE23B08}">
      <dgm:prSet/>
      <dgm:spPr/>
      <dgm:t>
        <a:bodyPr/>
        <a:lstStyle/>
        <a:p>
          <a:endParaRPr lang="en-US">
            <a:latin typeface="Lato" panose="020F0502020204030203" pitchFamily="34" charset="0"/>
          </a:endParaRPr>
        </a:p>
      </dgm:t>
    </dgm:pt>
    <dgm:pt modelId="{4BA95E99-E114-4DF8-9E01-59854414F614}" type="sibTrans" cxnId="{BF411385-B8B8-445A-AEED-95C76CE23B08}">
      <dgm:prSet/>
      <dgm:spPr/>
      <dgm:t>
        <a:bodyPr/>
        <a:lstStyle/>
        <a:p>
          <a:endParaRPr lang="en-US">
            <a:latin typeface="Lato" panose="020F0502020204030203" pitchFamily="34" charset="0"/>
          </a:endParaRPr>
        </a:p>
      </dgm:t>
    </dgm:pt>
    <dgm:pt modelId="{3E414682-D9CD-4848-AA43-B65B3C176B74}">
      <dgm:prSet custT="1"/>
      <dgm:spPr/>
      <dgm:t>
        <a:bodyPr/>
        <a:lstStyle/>
        <a:p>
          <a:pPr>
            <a:buFont typeface="Arial" panose="020B0604020202020204" pitchFamily="34" charset="0"/>
            <a:buChar char="•"/>
          </a:pPr>
          <a:r>
            <a:rPr lang="en-US" sz="1300" noProof="0" dirty="0">
              <a:latin typeface="Lato" panose="020F0502020204030203" pitchFamily="34" charset="0"/>
            </a:rPr>
            <a:t>Creating Stored Procedures</a:t>
          </a:r>
        </a:p>
      </dgm:t>
    </dgm:pt>
    <dgm:pt modelId="{4B38F0C3-F232-4A2D-AF71-88234716D5F6}" type="parTrans" cxnId="{1780367D-B90D-4208-8F36-F5B159A91D83}">
      <dgm:prSet/>
      <dgm:spPr/>
      <dgm:t>
        <a:bodyPr/>
        <a:lstStyle/>
        <a:p>
          <a:endParaRPr lang="en-US"/>
        </a:p>
      </dgm:t>
    </dgm:pt>
    <dgm:pt modelId="{1307610C-F129-40AC-AFA7-45EDFC79D54F}" type="sibTrans" cxnId="{1780367D-B90D-4208-8F36-F5B159A91D83}">
      <dgm:prSet/>
      <dgm:spPr/>
      <dgm:t>
        <a:bodyPr/>
        <a:lstStyle/>
        <a:p>
          <a:endParaRPr lang="en-US"/>
        </a:p>
      </dgm:t>
    </dgm:pt>
    <dgm:pt modelId="{AB6BF85F-9B20-4288-978D-E0A1A8F83456}">
      <dgm:prSet custT="1"/>
      <dgm:spPr/>
      <dgm:t>
        <a:bodyPr/>
        <a:lstStyle/>
        <a:p>
          <a:pPr>
            <a:buFont typeface="Arial" panose="020B0604020202020204" pitchFamily="34" charset="0"/>
            <a:buChar char="•"/>
          </a:pPr>
          <a:r>
            <a:rPr lang="en-US" sz="1300" noProof="0" dirty="0">
              <a:latin typeface="Lato" panose="020F0502020204030203" pitchFamily="34" charset="0"/>
            </a:rPr>
            <a:t>Returning Data</a:t>
          </a:r>
        </a:p>
      </dgm:t>
    </dgm:pt>
    <dgm:pt modelId="{75137999-D373-4702-87E9-65DCBC823F62}" type="parTrans" cxnId="{D222B711-0D78-46D1-B993-8A584A29A7D1}">
      <dgm:prSet/>
      <dgm:spPr/>
      <dgm:t>
        <a:bodyPr/>
        <a:lstStyle/>
        <a:p>
          <a:endParaRPr lang="en-US"/>
        </a:p>
      </dgm:t>
    </dgm:pt>
    <dgm:pt modelId="{F37ACD45-C371-48E0-B62D-0FE656451F5A}" type="sibTrans" cxnId="{D222B711-0D78-46D1-B993-8A584A29A7D1}">
      <dgm:prSet/>
      <dgm:spPr/>
      <dgm:t>
        <a:bodyPr/>
        <a:lstStyle/>
        <a:p>
          <a:endParaRPr lang="en-US"/>
        </a:p>
      </dgm:t>
    </dgm:pt>
    <dgm:pt modelId="{CBEDE45E-2B1B-437E-B896-84F1BFFDE5FB}">
      <dgm:prSet custT="1"/>
      <dgm:spPr/>
      <dgm:t>
        <a:bodyPr/>
        <a:lstStyle/>
        <a:p>
          <a:pPr>
            <a:buFont typeface="Arial" panose="020B0604020202020204" pitchFamily="34" charset="0"/>
            <a:buChar char="•"/>
          </a:pPr>
          <a:r>
            <a:rPr lang="en-US" sz="1300" noProof="0" dirty="0">
              <a:latin typeface="Lato" panose="020F0502020204030203" pitchFamily="34" charset="0"/>
            </a:rPr>
            <a:t>Implementing Triggers</a:t>
          </a:r>
        </a:p>
      </dgm:t>
    </dgm:pt>
    <dgm:pt modelId="{7209CF30-ADBC-428F-B765-EC6641E79E58}" type="parTrans" cxnId="{367FE899-242B-4F38-B7C7-65CA2B6ECDC5}">
      <dgm:prSet/>
      <dgm:spPr/>
      <dgm:t>
        <a:bodyPr/>
        <a:lstStyle/>
        <a:p>
          <a:endParaRPr lang="en-US"/>
        </a:p>
      </dgm:t>
    </dgm:pt>
    <dgm:pt modelId="{C961AF5B-8DD9-462D-9071-B2ABB6744DA7}" type="sibTrans" cxnId="{367FE899-242B-4F38-B7C7-65CA2B6ECDC5}">
      <dgm:prSet/>
      <dgm:spPr/>
      <dgm:t>
        <a:bodyPr/>
        <a:lstStyle/>
        <a:p>
          <a:endParaRPr lang="en-US"/>
        </a:p>
      </dgm:t>
    </dgm:pt>
    <dgm:pt modelId="{06521875-B2B5-45F6-9ED4-EF0072F1FF6D}">
      <dgm:prSet custT="1"/>
      <dgm:spPr/>
      <dgm:t>
        <a:bodyPr/>
        <a:lstStyle/>
        <a:p>
          <a:pPr>
            <a:buFont typeface="Arial" panose="020B0604020202020204" pitchFamily="34" charset="0"/>
            <a:buChar char="•"/>
          </a:pPr>
          <a:r>
            <a:rPr lang="en-US" sz="1300" noProof="0" dirty="0">
              <a:latin typeface="Lato" panose="020F0502020204030203" pitchFamily="34" charset="0"/>
            </a:rPr>
            <a:t>Working with Transactions</a:t>
          </a:r>
        </a:p>
      </dgm:t>
    </dgm:pt>
    <dgm:pt modelId="{E6ED995E-C5F5-4389-AEE6-4471E34664B6}" type="parTrans" cxnId="{F89FFE91-68AC-47A1-8D45-65FAF2101545}">
      <dgm:prSet/>
      <dgm:spPr/>
      <dgm:t>
        <a:bodyPr/>
        <a:lstStyle/>
        <a:p>
          <a:endParaRPr lang="en-US"/>
        </a:p>
      </dgm:t>
    </dgm:pt>
    <dgm:pt modelId="{DCDE180F-28D1-4488-8AA7-736BC52869C9}" type="sibTrans" cxnId="{F89FFE91-68AC-47A1-8D45-65FAF2101545}">
      <dgm:prSet/>
      <dgm:spPr/>
      <dgm:t>
        <a:bodyPr/>
        <a:lstStyle/>
        <a:p>
          <a:endParaRPr lang="en-US"/>
        </a:p>
      </dgm:t>
    </dgm:pt>
    <dgm:pt modelId="{475F6A96-713F-4D9C-B337-49415DADB673}">
      <dgm:prSet custT="1"/>
      <dgm:spPr/>
      <dgm:t>
        <a:bodyPr/>
        <a:lstStyle/>
        <a:p>
          <a:pPr>
            <a:buFont typeface="Arial" panose="020B0604020202020204" pitchFamily="34" charset="0"/>
            <a:buChar char="•"/>
          </a:pPr>
          <a:r>
            <a:rPr lang="en-US" sz="1300" noProof="0" dirty="0">
              <a:latin typeface="Lato" panose="020F0502020204030203" pitchFamily="34" charset="0"/>
            </a:rPr>
            <a:t>Error Handling</a:t>
          </a:r>
        </a:p>
      </dgm:t>
    </dgm:pt>
    <dgm:pt modelId="{0633FFBE-F16D-4534-BB45-94DF234CE735}" type="parTrans" cxnId="{33AD6CD2-112D-492D-A073-655A51D46854}">
      <dgm:prSet/>
      <dgm:spPr/>
      <dgm:t>
        <a:bodyPr/>
        <a:lstStyle/>
        <a:p>
          <a:endParaRPr lang="en-US"/>
        </a:p>
      </dgm:t>
    </dgm:pt>
    <dgm:pt modelId="{659CA515-AEAF-417B-BD8E-6BFEECDB1B04}" type="sibTrans" cxnId="{33AD6CD2-112D-492D-A073-655A51D46854}">
      <dgm:prSet/>
      <dgm:spPr/>
      <dgm:t>
        <a:bodyPr/>
        <a:lstStyle/>
        <a:p>
          <a:endParaRPr lang="en-US"/>
        </a:p>
      </dgm:t>
    </dgm:pt>
    <dgm:pt modelId="{7B29E8CA-F090-491C-9C3E-FAB37FC3B97F}">
      <dgm:prSet custT="1"/>
      <dgm:spPr/>
      <dgm:t>
        <a:bodyPr/>
        <a:lstStyle/>
        <a:p>
          <a:pPr>
            <a:buFont typeface="Arial" panose="020B0604020202020204" pitchFamily="34" charset="0"/>
            <a:buChar char="•"/>
          </a:pPr>
          <a:r>
            <a:rPr lang="en-US" sz="1300" noProof="0" dirty="0">
              <a:latin typeface="Lato" panose="020F0502020204030203" pitchFamily="34" charset="0"/>
            </a:rPr>
            <a:t>Isolation Levels</a:t>
          </a:r>
        </a:p>
      </dgm:t>
    </dgm:pt>
    <dgm:pt modelId="{EBBE582E-F46C-4E04-B29E-00E2F051AB49}" type="parTrans" cxnId="{C64577D7-33B8-4AFD-A531-F81D95D93EBD}">
      <dgm:prSet/>
      <dgm:spPr/>
      <dgm:t>
        <a:bodyPr/>
        <a:lstStyle/>
        <a:p>
          <a:endParaRPr lang="en-US"/>
        </a:p>
      </dgm:t>
    </dgm:pt>
    <dgm:pt modelId="{752E39EC-B493-430D-B9F9-94E46EA4B6B4}" type="sibTrans" cxnId="{C64577D7-33B8-4AFD-A531-F81D95D93EBD}">
      <dgm:prSet/>
      <dgm:spPr/>
      <dgm:t>
        <a:bodyPr/>
        <a:lstStyle/>
        <a:p>
          <a:endParaRPr lang="en-US"/>
        </a:p>
      </dgm:t>
    </dgm:pt>
    <dgm:pt modelId="{33524305-A794-487A-A012-DCA4537EB288}">
      <dgm:prSet custT="1"/>
      <dgm:spPr/>
      <dgm:t>
        <a:bodyPr/>
        <a:lstStyle/>
        <a:p>
          <a:pPr>
            <a:buFont typeface="Arial" panose="020B0604020202020204" pitchFamily="34" charset="0"/>
            <a:buChar char="•"/>
          </a:pPr>
          <a:r>
            <a:rPr lang="en-US" sz="1300" noProof="0" dirty="0">
              <a:latin typeface="Lato" panose="020F0502020204030203" pitchFamily="34" charset="0"/>
            </a:rPr>
            <a:t>Reading Statistics</a:t>
          </a:r>
        </a:p>
      </dgm:t>
    </dgm:pt>
    <dgm:pt modelId="{5C86D582-4DAE-460A-899C-E131A6829BCF}" type="parTrans" cxnId="{3D284C92-6A1B-4AD9-AA24-82FD4CB5664E}">
      <dgm:prSet/>
      <dgm:spPr/>
      <dgm:t>
        <a:bodyPr/>
        <a:lstStyle/>
        <a:p>
          <a:endParaRPr lang="en-US"/>
        </a:p>
      </dgm:t>
    </dgm:pt>
    <dgm:pt modelId="{0260A8D3-3A1D-4C8A-B4C9-2C4A7AD76053}" type="sibTrans" cxnId="{3D284C92-6A1B-4AD9-AA24-82FD4CB5664E}">
      <dgm:prSet/>
      <dgm:spPr/>
      <dgm:t>
        <a:bodyPr/>
        <a:lstStyle/>
        <a:p>
          <a:endParaRPr lang="en-US"/>
        </a:p>
      </dgm:t>
    </dgm:pt>
    <dgm:pt modelId="{9D647A94-513B-4E89-A63B-66E49A0021FE}">
      <dgm:prSet custT="1"/>
      <dgm:spPr/>
      <dgm:t>
        <a:bodyPr/>
        <a:lstStyle/>
        <a:p>
          <a:pPr>
            <a:buFont typeface="Arial" panose="020B0604020202020204" pitchFamily="34" charset="0"/>
            <a:buChar char="•"/>
          </a:pPr>
          <a:r>
            <a:rPr lang="en-US" sz="1300" noProof="0" dirty="0">
              <a:latin typeface="Lato" panose="020F0502020204030203" pitchFamily="34" charset="0"/>
            </a:rPr>
            <a:t>Reading Execution Plans</a:t>
          </a:r>
        </a:p>
      </dgm:t>
    </dgm:pt>
    <dgm:pt modelId="{D0BD7415-C78D-4252-9791-75C57253191A}" type="parTrans" cxnId="{A77799E0-E0FF-46B4-A1CF-77F11477143E}">
      <dgm:prSet/>
      <dgm:spPr/>
      <dgm:t>
        <a:bodyPr/>
        <a:lstStyle/>
        <a:p>
          <a:endParaRPr lang="en-US"/>
        </a:p>
      </dgm:t>
    </dgm:pt>
    <dgm:pt modelId="{D8E06F12-3E6E-4DB8-A758-8B0FB8C6B61F}" type="sibTrans" cxnId="{A77799E0-E0FF-46B4-A1CF-77F11477143E}">
      <dgm:prSet/>
      <dgm:spPr/>
      <dgm:t>
        <a:bodyPr/>
        <a:lstStyle/>
        <a:p>
          <a:endParaRPr lang="en-US"/>
        </a:p>
      </dgm:t>
    </dgm:pt>
    <dgm:pt modelId="{6F4DE0E6-9D12-43FD-921D-02297F1819E5}">
      <dgm:prSet custT="1"/>
      <dgm:spPr/>
      <dgm:t>
        <a:bodyPr/>
        <a:lstStyle/>
        <a:p>
          <a:pPr>
            <a:buFont typeface="Arial" panose="020B0604020202020204" pitchFamily="34" charset="0"/>
            <a:buChar char="•"/>
          </a:pPr>
          <a:r>
            <a:rPr lang="en-US" sz="1300" noProof="0" dirty="0">
              <a:latin typeface="Lato" panose="020F0502020204030203" pitchFamily="34" charset="0"/>
            </a:rPr>
            <a:t>Defining Partitions</a:t>
          </a:r>
        </a:p>
      </dgm:t>
    </dgm:pt>
    <dgm:pt modelId="{7DBBEA7F-0511-45F3-8D87-BCE7925D1891}" type="parTrans" cxnId="{B58C05B5-EDB7-47F3-83FD-4FBB943FB27A}">
      <dgm:prSet/>
      <dgm:spPr/>
      <dgm:t>
        <a:bodyPr/>
        <a:lstStyle/>
        <a:p>
          <a:endParaRPr lang="en-US"/>
        </a:p>
      </dgm:t>
    </dgm:pt>
    <dgm:pt modelId="{528FFC1C-6EAB-448C-9AD9-0E946EAB6FCC}" type="sibTrans" cxnId="{B58C05B5-EDB7-47F3-83FD-4FBB943FB27A}">
      <dgm:prSet/>
      <dgm:spPr/>
      <dgm:t>
        <a:bodyPr/>
        <a:lstStyle/>
        <a:p>
          <a:endParaRPr lang="en-US"/>
        </a:p>
      </dgm:t>
    </dgm:pt>
    <dgm:pt modelId="{7A6E23C3-68C8-4BAB-8724-5AF4D63DC766}">
      <dgm:prSet custT="1"/>
      <dgm:spPr/>
      <dgm:t>
        <a:bodyPr/>
        <a:lstStyle/>
        <a:p>
          <a:pPr>
            <a:buFont typeface="Arial" panose="020B0604020202020204" pitchFamily="34" charset="0"/>
            <a:buChar char="•"/>
          </a:pPr>
          <a:r>
            <a:rPr lang="en-US" sz="1300" noProof="0" dirty="0">
              <a:latin typeface="Lato" panose="020F0502020204030203" pitchFamily="34" charset="0"/>
            </a:rPr>
            <a:t>Calculating over Partitions</a:t>
          </a:r>
        </a:p>
      </dgm:t>
    </dgm:pt>
    <dgm:pt modelId="{1696A0C9-7182-4B4B-A54E-D66A74FC4F49}" type="parTrans" cxnId="{A2E16E6B-3877-4F5E-80F2-0319CFB3FCFF}">
      <dgm:prSet/>
      <dgm:spPr/>
      <dgm:t>
        <a:bodyPr/>
        <a:lstStyle/>
        <a:p>
          <a:endParaRPr lang="en-US"/>
        </a:p>
      </dgm:t>
    </dgm:pt>
    <dgm:pt modelId="{9BE54A72-278F-4B49-87A5-C692BB588A82}" type="sibTrans" cxnId="{A2E16E6B-3877-4F5E-80F2-0319CFB3FCFF}">
      <dgm:prSet/>
      <dgm:spPr/>
      <dgm:t>
        <a:bodyPr/>
        <a:lstStyle/>
        <a:p>
          <a:endParaRPr lang="en-US"/>
        </a:p>
      </dgm:t>
    </dgm:pt>
    <dgm:pt modelId="{98261FEC-1EAB-4F74-B29F-6C914AEEA5E0}">
      <dgm:prSet custT="1"/>
      <dgm:spPr/>
      <dgm:t>
        <a:bodyPr/>
        <a:lstStyle/>
        <a:p>
          <a:r>
            <a:rPr lang="en-US" sz="1300" noProof="0" dirty="0">
              <a:latin typeface="Lato" panose="020F0502020204030203" pitchFamily="34" charset="0"/>
            </a:rPr>
            <a:t>22. Stored Procedures</a:t>
          </a:r>
        </a:p>
      </dgm:t>
    </dgm:pt>
    <dgm:pt modelId="{7346405B-7E6A-462C-8A8E-399F421AC623}" type="parTrans" cxnId="{E5BF7E56-1FBF-4784-8EA3-3DE14C472FE7}">
      <dgm:prSet/>
      <dgm:spPr/>
      <dgm:t>
        <a:bodyPr/>
        <a:lstStyle/>
        <a:p>
          <a:endParaRPr lang="en-US"/>
        </a:p>
      </dgm:t>
    </dgm:pt>
    <dgm:pt modelId="{255E54CA-00A5-45A1-9A73-4FE43475259D}" type="sibTrans" cxnId="{E5BF7E56-1FBF-4784-8EA3-3DE14C472FE7}">
      <dgm:prSet/>
      <dgm:spPr/>
      <dgm:t>
        <a:bodyPr/>
        <a:lstStyle/>
        <a:p>
          <a:endParaRPr lang="en-US"/>
        </a:p>
      </dgm:t>
    </dgm:pt>
    <dgm:pt modelId="{E14116E6-646D-4263-A278-F8D3701B3DEC}">
      <dgm:prSet custT="1"/>
      <dgm:spPr/>
      <dgm:t>
        <a:bodyPr/>
        <a:lstStyle/>
        <a:p>
          <a:pPr>
            <a:buFont typeface="Arial" panose="020B0604020202020204" pitchFamily="34" charset="0"/>
            <a:buChar char="•"/>
          </a:pPr>
          <a:r>
            <a:rPr lang="en-US" sz="1300" noProof="0" dirty="0">
              <a:latin typeface="Lato" panose="020F0502020204030203" pitchFamily="34" charset="0"/>
            </a:rPr>
            <a:t>Concurrency Issues</a:t>
          </a:r>
        </a:p>
      </dgm:t>
    </dgm:pt>
    <dgm:pt modelId="{F747BFFD-527F-4025-B430-A4A45F9A5443}" type="parTrans" cxnId="{F28CEB7B-8483-4DAC-84DA-5A9F76DBB363}">
      <dgm:prSet/>
      <dgm:spPr/>
      <dgm:t>
        <a:bodyPr/>
        <a:lstStyle/>
        <a:p>
          <a:endParaRPr lang="en-US"/>
        </a:p>
      </dgm:t>
    </dgm:pt>
    <dgm:pt modelId="{B0368555-87B8-4A69-A003-A049CBFFC647}" type="sibTrans" cxnId="{F28CEB7B-8483-4DAC-84DA-5A9F76DBB363}">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4B96A4DA-DF99-4661-921C-18568F0A491D}" type="pres">
      <dgm:prSet presAssocID="{4E6F9475-F9AF-46B6-9B93-3CB73AA69A73}" presName="parentLin" presStyleCnt="0"/>
      <dgm:spPr/>
    </dgm:pt>
    <dgm:pt modelId="{CC304E17-C1BE-4FBD-82EE-8CF2243A71D7}" type="pres">
      <dgm:prSet presAssocID="{4E6F9475-F9AF-46B6-9B93-3CB73AA69A73}" presName="parentLeftMargin" presStyleLbl="node1" presStyleIdx="0" presStyleCnt="5"/>
      <dgm:spPr/>
    </dgm:pt>
    <dgm:pt modelId="{BFE6BBFE-7741-4080-BE23-E2D6FAC917CF}" type="pres">
      <dgm:prSet presAssocID="{4E6F9475-F9AF-46B6-9B93-3CB73AA69A73}" presName="parentText" presStyleLbl="node1" presStyleIdx="0" presStyleCnt="5">
        <dgm:presLayoutVars>
          <dgm:chMax val="0"/>
          <dgm:bulletEnabled val="1"/>
        </dgm:presLayoutVars>
      </dgm:prSet>
      <dgm:spPr/>
    </dgm:pt>
    <dgm:pt modelId="{50623071-FFBC-433E-AC1A-9874CAF81434}" type="pres">
      <dgm:prSet presAssocID="{4E6F9475-F9AF-46B6-9B93-3CB73AA69A73}" presName="negativeSpace" presStyleCnt="0"/>
      <dgm:spPr/>
    </dgm:pt>
    <dgm:pt modelId="{9407DF9F-5298-4DE9-BA90-F020520CD36F}" type="pres">
      <dgm:prSet presAssocID="{4E6F9475-F9AF-46B6-9B93-3CB73AA69A73}" presName="childText" presStyleLbl="conFgAcc1" presStyleIdx="0" presStyleCnt="5">
        <dgm:presLayoutVars>
          <dgm:bulletEnabled val="1"/>
        </dgm:presLayoutVars>
      </dgm:prSet>
      <dgm:spPr/>
    </dgm:pt>
    <dgm:pt modelId="{5DDDFC77-CA40-47B3-B74C-C952ADC748C3}" type="pres">
      <dgm:prSet presAssocID="{71FC751D-A694-4F82-81CB-4E4843EB5DDB}" presName="spaceBetweenRectangles" presStyleCnt="0"/>
      <dgm:spPr/>
    </dgm:pt>
    <dgm:pt modelId="{99976B93-AFC4-4E47-B9C1-75343CCF1FCC}" type="pres">
      <dgm:prSet presAssocID="{98261FEC-1EAB-4F74-B29F-6C914AEEA5E0}" presName="parentLin" presStyleCnt="0"/>
      <dgm:spPr/>
    </dgm:pt>
    <dgm:pt modelId="{715047E9-B2C7-4DD1-A427-3A529FDF63A7}" type="pres">
      <dgm:prSet presAssocID="{98261FEC-1EAB-4F74-B29F-6C914AEEA5E0}" presName="parentLeftMargin" presStyleLbl="node1" presStyleIdx="0" presStyleCnt="5"/>
      <dgm:spPr/>
    </dgm:pt>
    <dgm:pt modelId="{414FC5D5-CDA5-4FFA-99C2-E127EE73C940}" type="pres">
      <dgm:prSet presAssocID="{98261FEC-1EAB-4F74-B29F-6C914AEEA5E0}" presName="parentText" presStyleLbl="node1" presStyleIdx="1" presStyleCnt="5">
        <dgm:presLayoutVars>
          <dgm:chMax val="0"/>
          <dgm:bulletEnabled val="1"/>
        </dgm:presLayoutVars>
      </dgm:prSet>
      <dgm:spPr/>
    </dgm:pt>
    <dgm:pt modelId="{050BC46E-9A9D-432F-987F-6E297C06BF7F}" type="pres">
      <dgm:prSet presAssocID="{98261FEC-1EAB-4F74-B29F-6C914AEEA5E0}" presName="negativeSpace" presStyleCnt="0"/>
      <dgm:spPr/>
    </dgm:pt>
    <dgm:pt modelId="{7390B8A4-D31C-439C-92A7-52A3ACD744E8}" type="pres">
      <dgm:prSet presAssocID="{98261FEC-1EAB-4F74-B29F-6C914AEEA5E0}" presName="childText" presStyleLbl="conFgAcc1" presStyleIdx="1" presStyleCnt="5">
        <dgm:presLayoutVars>
          <dgm:bulletEnabled val="1"/>
        </dgm:presLayoutVars>
      </dgm:prSet>
      <dgm:spPr/>
    </dgm:pt>
    <dgm:pt modelId="{95041659-944F-4132-888B-1CA8DDCF6BC8}" type="pres">
      <dgm:prSet presAssocID="{255E54CA-00A5-45A1-9A73-4FE43475259D}" presName="spaceBetweenRectangles" presStyleCnt="0"/>
      <dgm:spPr/>
    </dgm:pt>
    <dgm:pt modelId="{C047B472-1DD1-4C88-87D0-791E12B22802}" type="pres">
      <dgm:prSet presAssocID="{C30BD427-5DC8-4F0A-A37B-82473AA173E1}" presName="parentLin" presStyleCnt="0"/>
      <dgm:spPr/>
    </dgm:pt>
    <dgm:pt modelId="{F9934CB1-7904-4E4C-9E2F-73E4AC079BF6}" type="pres">
      <dgm:prSet presAssocID="{C30BD427-5DC8-4F0A-A37B-82473AA173E1}" presName="parentLeftMargin" presStyleLbl="node1" presStyleIdx="1" presStyleCnt="5"/>
      <dgm:spPr/>
    </dgm:pt>
    <dgm:pt modelId="{1D0280FB-4A11-4ECA-9B16-1A7F6AA707F8}" type="pres">
      <dgm:prSet presAssocID="{C30BD427-5DC8-4F0A-A37B-82473AA173E1}" presName="parentText" presStyleLbl="node1" presStyleIdx="2" presStyleCnt="5">
        <dgm:presLayoutVars>
          <dgm:chMax val="0"/>
          <dgm:bulletEnabled val="1"/>
        </dgm:presLayoutVars>
      </dgm:prSet>
      <dgm:spPr/>
    </dgm:pt>
    <dgm:pt modelId="{D2525A72-859E-4B62-B85A-B65C18D8725A}" type="pres">
      <dgm:prSet presAssocID="{C30BD427-5DC8-4F0A-A37B-82473AA173E1}" presName="negativeSpace" presStyleCnt="0"/>
      <dgm:spPr/>
    </dgm:pt>
    <dgm:pt modelId="{4E598E38-56C6-4377-A277-26290D9B32D5}" type="pres">
      <dgm:prSet presAssocID="{C30BD427-5DC8-4F0A-A37B-82473AA173E1}" presName="childText" presStyleLbl="conFgAcc1" presStyleIdx="2" presStyleCnt="5">
        <dgm:presLayoutVars>
          <dgm:bulletEnabled val="1"/>
        </dgm:presLayoutVars>
      </dgm:prSet>
      <dgm:spPr/>
    </dgm:pt>
    <dgm:pt modelId="{5E27813A-3C65-4258-BECC-3F411835F1B0}" type="pres">
      <dgm:prSet presAssocID="{D026A77B-AD8A-49C8-9E3C-6C8D601355B1}" presName="spaceBetweenRectangles" presStyleCnt="0"/>
      <dgm:spPr/>
    </dgm:pt>
    <dgm:pt modelId="{18F956D3-AE27-4278-AE3A-DF57DE2F9E63}" type="pres">
      <dgm:prSet presAssocID="{08320902-ADDB-4D29-92A5-445D741A0A49}" presName="parentLin" presStyleCnt="0"/>
      <dgm:spPr/>
    </dgm:pt>
    <dgm:pt modelId="{94AFBE26-3CFA-4F0B-B268-EF1DBA145999}" type="pres">
      <dgm:prSet presAssocID="{08320902-ADDB-4D29-92A5-445D741A0A49}" presName="parentLeftMargin" presStyleLbl="node1" presStyleIdx="2" presStyleCnt="5"/>
      <dgm:spPr/>
    </dgm:pt>
    <dgm:pt modelId="{DDF03DA9-8AE7-4315-B76F-37343A4B3C74}" type="pres">
      <dgm:prSet presAssocID="{08320902-ADDB-4D29-92A5-445D741A0A49}" presName="parentText" presStyleLbl="node1" presStyleIdx="3" presStyleCnt="5">
        <dgm:presLayoutVars>
          <dgm:chMax val="0"/>
          <dgm:bulletEnabled val="1"/>
        </dgm:presLayoutVars>
      </dgm:prSet>
      <dgm:spPr/>
    </dgm:pt>
    <dgm:pt modelId="{D40EB44D-3A1A-48C3-870E-EB2EB25503B5}" type="pres">
      <dgm:prSet presAssocID="{08320902-ADDB-4D29-92A5-445D741A0A49}" presName="negativeSpace" presStyleCnt="0"/>
      <dgm:spPr/>
    </dgm:pt>
    <dgm:pt modelId="{26B0A17D-F12A-48D5-B401-56F479EA50D6}" type="pres">
      <dgm:prSet presAssocID="{08320902-ADDB-4D29-92A5-445D741A0A49}" presName="childText" presStyleLbl="conFgAcc1" presStyleIdx="3" presStyleCnt="5">
        <dgm:presLayoutVars>
          <dgm:bulletEnabled val="1"/>
        </dgm:presLayoutVars>
      </dgm:prSet>
      <dgm:spPr/>
    </dgm:pt>
    <dgm:pt modelId="{76E0EBE4-87B5-426B-90B1-21D7897F17E0}" type="pres">
      <dgm:prSet presAssocID="{1834B162-FCEF-4F23-8B4D-6460A6DA30AD}" presName="spaceBetweenRectangles" presStyleCnt="0"/>
      <dgm:spPr/>
    </dgm:pt>
    <dgm:pt modelId="{932ADD3F-7049-46EC-8766-E523B39C4342}" type="pres">
      <dgm:prSet presAssocID="{8801853D-EE64-4D74-B18B-BB3BBA88BB64}" presName="parentLin" presStyleCnt="0"/>
      <dgm:spPr/>
    </dgm:pt>
    <dgm:pt modelId="{865AFDE4-9E54-41EE-8D64-638305C1160F}" type="pres">
      <dgm:prSet presAssocID="{8801853D-EE64-4D74-B18B-BB3BBA88BB64}" presName="parentLeftMargin" presStyleLbl="node1" presStyleIdx="3" presStyleCnt="5"/>
      <dgm:spPr/>
    </dgm:pt>
    <dgm:pt modelId="{04549BEF-893A-4E3D-AE53-F37958088884}" type="pres">
      <dgm:prSet presAssocID="{8801853D-EE64-4D74-B18B-BB3BBA88BB64}" presName="parentText" presStyleLbl="node1" presStyleIdx="4" presStyleCnt="5" custLinFactNeighborX="-13846" custLinFactNeighborY="-5415">
        <dgm:presLayoutVars>
          <dgm:chMax val="0"/>
          <dgm:bulletEnabled val="1"/>
        </dgm:presLayoutVars>
      </dgm:prSet>
      <dgm:spPr/>
    </dgm:pt>
    <dgm:pt modelId="{7C4EFF5D-03CA-406A-A073-DF72B8F826A5}" type="pres">
      <dgm:prSet presAssocID="{8801853D-EE64-4D74-B18B-BB3BBA88BB64}" presName="negativeSpace" presStyleCnt="0"/>
      <dgm:spPr/>
    </dgm:pt>
    <dgm:pt modelId="{38E69F37-E67C-480C-9F1A-18ABB2FC4C60}" type="pres">
      <dgm:prSet presAssocID="{8801853D-EE64-4D74-B18B-BB3BBA88BB64}" presName="childText" presStyleLbl="conFgAcc1" presStyleIdx="4" presStyleCnt="5">
        <dgm:presLayoutVars>
          <dgm:bulletEnabled val="1"/>
        </dgm:presLayoutVars>
      </dgm:prSet>
      <dgm:spPr/>
    </dgm:pt>
  </dgm:ptLst>
  <dgm:cxnLst>
    <dgm:cxn modelId="{D998A003-3E90-43EE-97CA-F7520645881C}" type="presOf" srcId="{4E6F9475-F9AF-46B6-9B93-3CB73AA69A73}" destId="{BFE6BBFE-7741-4080-BE23-E2D6FAC917CF}" srcOrd="1" destOrd="0" presId="urn:microsoft.com/office/officeart/2005/8/layout/list1"/>
    <dgm:cxn modelId="{2C5FD705-55A3-4A0C-84C2-69C2E8BB6AEE}" type="presOf" srcId="{06521875-B2B5-45F6-9ED4-EF0072F1FF6D}" destId="{26B0A17D-F12A-48D5-B401-56F479EA50D6}" srcOrd="0" destOrd="0" presId="urn:microsoft.com/office/officeart/2005/8/layout/list1"/>
    <dgm:cxn modelId="{83896708-3059-49E9-9EAF-0AA518992136}" type="presOf" srcId="{7B29E8CA-F090-491C-9C3E-FAB37FC3B97F}" destId="{26B0A17D-F12A-48D5-B401-56F479EA50D6}" srcOrd="0" destOrd="3" presId="urn:microsoft.com/office/officeart/2005/8/layout/list1"/>
    <dgm:cxn modelId="{EB7E610C-826C-462C-ADEC-35608C37253C}" srcId="{B8F08277-BC76-413C-A38B-D681BB5A96C3}" destId="{4E6F9475-F9AF-46B6-9B93-3CB73AA69A73}" srcOrd="0" destOrd="0" parTransId="{5E105AEA-E15B-48C3-BD97-55D3E8ECF4E1}" sibTransId="{71FC751D-A694-4F82-81CB-4E4843EB5DDB}"/>
    <dgm:cxn modelId="{D222B711-0D78-46D1-B993-8A584A29A7D1}" srcId="{98261FEC-1EAB-4F74-B29F-6C914AEEA5E0}" destId="{AB6BF85F-9B20-4288-978D-E0A1A8F83456}" srcOrd="1" destOrd="0" parTransId="{75137999-D373-4702-87E9-65DCBC823F62}" sibTransId="{F37ACD45-C371-48E0-B62D-0FE656451F5A}"/>
    <dgm:cxn modelId="{0E770422-B807-44A9-8B5D-23DC2AC549B6}" type="presOf" srcId="{3E414682-D9CD-4848-AA43-B65B3C176B74}" destId="{7390B8A4-D31C-439C-92A7-52A3ACD744E8}" srcOrd="0" destOrd="0" presId="urn:microsoft.com/office/officeart/2005/8/layout/list1"/>
    <dgm:cxn modelId="{F3FC422B-D948-401C-B0CD-E334DEAEA8B2}" type="presOf" srcId="{8801853D-EE64-4D74-B18B-BB3BBA88BB64}" destId="{865AFDE4-9E54-41EE-8D64-638305C1160F}" srcOrd="0" destOrd="0" presId="urn:microsoft.com/office/officeart/2005/8/layout/list1"/>
    <dgm:cxn modelId="{41266E40-8CB9-49D6-92BB-CD8C0B9883D1}" type="presOf" srcId="{8801853D-EE64-4D74-B18B-BB3BBA88BB64}" destId="{04549BEF-893A-4E3D-AE53-F37958088884}" srcOrd="1" destOrd="0" presId="urn:microsoft.com/office/officeart/2005/8/layout/list1"/>
    <dgm:cxn modelId="{31B8ED5E-FDE0-4518-9F93-413655793ECF}" type="presOf" srcId="{9D647A94-513B-4E89-A63B-66E49A0021FE}" destId="{38E69F37-E67C-480C-9F1A-18ABB2FC4C60}" srcOrd="0" destOrd="1" presId="urn:microsoft.com/office/officeart/2005/8/layout/list1"/>
    <dgm:cxn modelId="{EB047145-026F-45A5-AA49-6B660A1C1D9F}" type="presOf" srcId="{98261FEC-1EAB-4F74-B29F-6C914AEEA5E0}" destId="{715047E9-B2C7-4DD1-A427-3A529FDF63A7}" srcOrd="0" destOrd="0" presId="urn:microsoft.com/office/officeart/2005/8/layout/list1"/>
    <dgm:cxn modelId="{A2E16E6B-3877-4F5E-80F2-0319CFB3FCFF}" srcId="{4E6F9475-F9AF-46B6-9B93-3CB73AA69A73}" destId="{7A6E23C3-68C8-4BAB-8724-5AF4D63DC766}" srcOrd="1" destOrd="0" parTransId="{1696A0C9-7182-4B4B-A54E-D66A74FC4F49}" sibTransId="{9BE54A72-278F-4B49-87A5-C692BB588A82}"/>
    <dgm:cxn modelId="{C8BABF74-E718-4986-84AA-54DADCC66836}" type="presOf" srcId="{4E6F9475-F9AF-46B6-9B93-3CB73AA69A73}" destId="{CC304E17-C1BE-4FBD-82EE-8CF2243A71D7}" srcOrd="0" destOrd="0" presId="urn:microsoft.com/office/officeart/2005/8/layout/list1"/>
    <dgm:cxn modelId="{E5BF7E56-1FBF-4784-8EA3-3DE14C472FE7}" srcId="{B8F08277-BC76-413C-A38B-D681BB5A96C3}" destId="{98261FEC-1EAB-4F74-B29F-6C914AEEA5E0}" srcOrd="1" destOrd="0" parTransId="{7346405B-7E6A-462C-8A8E-399F421AC623}" sibTransId="{255E54CA-00A5-45A1-9A73-4FE43475259D}"/>
    <dgm:cxn modelId="{FA1EFA77-F03E-4C58-86D6-2667698DB24B}" type="presOf" srcId="{B8F08277-BC76-413C-A38B-D681BB5A96C3}" destId="{12830898-5307-4FFB-BFED-5C9C63F2F0E2}" srcOrd="0" destOrd="0" presId="urn:microsoft.com/office/officeart/2005/8/layout/list1"/>
    <dgm:cxn modelId="{297DA879-BD62-4448-9F6B-C30EFF9B3D65}" type="presOf" srcId="{33524305-A794-487A-A012-DCA4537EB288}" destId="{38E69F37-E67C-480C-9F1A-18ABB2FC4C60}" srcOrd="0" destOrd="0" presId="urn:microsoft.com/office/officeart/2005/8/layout/list1"/>
    <dgm:cxn modelId="{0B2AFD79-CE91-4529-982C-355E3154B9D6}" type="presOf" srcId="{98261FEC-1EAB-4F74-B29F-6C914AEEA5E0}" destId="{414FC5D5-CDA5-4FFA-99C2-E127EE73C940}" srcOrd="1" destOrd="0" presId="urn:microsoft.com/office/officeart/2005/8/layout/list1"/>
    <dgm:cxn modelId="{F28CEB7B-8483-4DAC-84DA-5A9F76DBB363}" srcId="{08320902-ADDB-4D29-92A5-445D741A0A49}" destId="{E14116E6-646D-4263-A278-F8D3701B3DEC}" srcOrd="2" destOrd="0" parTransId="{F747BFFD-527F-4025-B430-A4A45F9A5443}" sibTransId="{B0368555-87B8-4A69-A003-A049CBFFC647}"/>
    <dgm:cxn modelId="{1780367D-B90D-4208-8F36-F5B159A91D83}" srcId="{98261FEC-1EAB-4F74-B29F-6C914AEEA5E0}" destId="{3E414682-D9CD-4848-AA43-B65B3C176B74}" srcOrd="0" destOrd="0" parTransId="{4B38F0C3-F232-4A2D-AF71-88234716D5F6}" sibTransId="{1307610C-F129-40AC-AFA7-45EDFC79D54F}"/>
    <dgm:cxn modelId="{E97DF482-3151-4B98-8AA8-1AC5C3F51678}" type="presOf" srcId="{C30BD427-5DC8-4F0A-A37B-82473AA173E1}" destId="{F9934CB1-7904-4E4C-9E2F-73E4AC079BF6}" srcOrd="0" destOrd="0" presId="urn:microsoft.com/office/officeart/2005/8/layout/list1"/>
    <dgm:cxn modelId="{BF411385-B8B8-445A-AEED-95C76CE23B08}" srcId="{B8F08277-BC76-413C-A38B-D681BB5A96C3}" destId="{8801853D-EE64-4D74-B18B-BB3BBA88BB64}" srcOrd="4" destOrd="0" parTransId="{3C76140D-6A71-45C4-83DA-4EC8DA73BF16}" sibTransId="{4BA95E99-E114-4DF8-9E01-59854414F614}"/>
    <dgm:cxn modelId="{89E32F89-ADB1-4B08-BE81-BB0EE1888786}" srcId="{B8F08277-BC76-413C-A38B-D681BB5A96C3}" destId="{C30BD427-5DC8-4F0A-A37B-82473AA173E1}" srcOrd="2" destOrd="0" parTransId="{F70BEB1C-0438-4140-80DD-A2C8A19E2DF0}" sibTransId="{D026A77B-AD8A-49C8-9E3C-6C8D601355B1}"/>
    <dgm:cxn modelId="{F89FFE91-68AC-47A1-8D45-65FAF2101545}" srcId="{08320902-ADDB-4D29-92A5-445D741A0A49}" destId="{06521875-B2B5-45F6-9ED4-EF0072F1FF6D}" srcOrd="0" destOrd="0" parTransId="{E6ED995E-C5F5-4389-AEE6-4471E34664B6}" sibTransId="{DCDE180F-28D1-4488-8AA7-736BC52869C9}"/>
    <dgm:cxn modelId="{3D284C92-6A1B-4AD9-AA24-82FD4CB5664E}" srcId="{8801853D-EE64-4D74-B18B-BB3BBA88BB64}" destId="{33524305-A794-487A-A012-DCA4537EB288}" srcOrd="0" destOrd="0" parTransId="{5C86D582-4DAE-460A-899C-E131A6829BCF}" sibTransId="{0260A8D3-3A1D-4C8A-B4C9-2C4A7AD76053}"/>
    <dgm:cxn modelId="{DFE29497-9630-40E1-9A2F-1E548D113EFB}" type="presOf" srcId="{08320902-ADDB-4D29-92A5-445D741A0A49}" destId="{94AFBE26-3CFA-4F0B-B268-EF1DBA145999}" srcOrd="0" destOrd="0" presId="urn:microsoft.com/office/officeart/2005/8/layout/list1"/>
    <dgm:cxn modelId="{367FE899-242B-4F38-B7C7-65CA2B6ECDC5}" srcId="{C30BD427-5DC8-4F0A-A37B-82473AA173E1}" destId="{CBEDE45E-2B1B-437E-B896-84F1BFFDE5FB}" srcOrd="0" destOrd="0" parTransId="{7209CF30-ADBC-428F-B765-EC6641E79E58}" sibTransId="{C961AF5B-8DD9-462D-9071-B2ABB6744DA7}"/>
    <dgm:cxn modelId="{8D2DBEA0-4F0C-4A55-B76C-349BE19E5229}" type="presOf" srcId="{7A6E23C3-68C8-4BAB-8724-5AF4D63DC766}" destId="{9407DF9F-5298-4DE9-BA90-F020520CD36F}" srcOrd="0" destOrd="1" presId="urn:microsoft.com/office/officeart/2005/8/layout/list1"/>
    <dgm:cxn modelId="{CE44F9A4-66BE-4C18-8EE4-EA04F52A79EB}" type="presOf" srcId="{AB6BF85F-9B20-4288-978D-E0A1A8F83456}" destId="{7390B8A4-D31C-439C-92A7-52A3ACD744E8}" srcOrd="0" destOrd="1" presId="urn:microsoft.com/office/officeart/2005/8/layout/list1"/>
    <dgm:cxn modelId="{B58C05B5-EDB7-47F3-83FD-4FBB943FB27A}" srcId="{4E6F9475-F9AF-46B6-9B93-3CB73AA69A73}" destId="{6F4DE0E6-9D12-43FD-921D-02297F1819E5}" srcOrd="0" destOrd="0" parTransId="{7DBBEA7F-0511-45F3-8D87-BCE7925D1891}" sibTransId="{528FFC1C-6EAB-448C-9AD9-0E946EAB6FCC}"/>
    <dgm:cxn modelId="{DEB8B8B5-4F9D-4647-B700-1E8C9F09BDFF}" type="presOf" srcId="{475F6A96-713F-4D9C-B337-49415DADB673}" destId="{26B0A17D-F12A-48D5-B401-56F479EA50D6}" srcOrd="0" destOrd="1" presId="urn:microsoft.com/office/officeart/2005/8/layout/list1"/>
    <dgm:cxn modelId="{0C85AFC0-F282-4651-BEBA-6950AED1A093}" type="presOf" srcId="{C30BD427-5DC8-4F0A-A37B-82473AA173E1}" destId="{1D0280FB-4A11-4ECA-9B16-1A7F6AA707F8}" srcOrd="1" destOrd="0" presId="urn:microsoft.com/office/officeart/2005/8/layout/list1"/>
    <dgm:cxn modelId="{33AD6CD2-112D-492D-A073-655A51D46854}" srcId="{08320902-ADDB-4D29-92A5-445D741A0A49}" destId="{475F6A96-713F-4D9C-B337-49415DADB673}" srcOrd="1" destOrd="0" parTransId="{0633FFBE-F16D-4534-BB45-94DF234CE735}" sibTransId="{659CA515-AEAF-417B-BD8E-6BFEECDB1B04}"/>
    <dgm:cxn modelId="{11EF61D3-0822-400D-BCDD-53B8261F1289}" type="presOf" srcId="{08320902-ADDB-4D29-92A5-445D741A0A49}" destId="{DDF03DA9-8AE7-4315-B76F-37343A4B3C74}" srcOrd="1" destOrd="0" presId="urn:microsoft.com/office/officeart/2005/8/layout/list1"/>
    <dgm:cxn modelId="{C64577D7-33B8-4AFD-A531-F81D95D93EBD}" srcId="{08320902-ADDB-4D29-92A5-445D741A0A49}" destId="{7B29E8CA-F090-491C-9C3E-FAB37FC3B97F}" srcOrd="3" destOrd="0" parTransId="{EBBE582E-F46C-4E04-B29E-00E2F051AB49}" sibTransId="{752E39EC-B493-430D-B9F9-94E46EA4B6B4}"/>
    <dgm:cxn modelId="{A77799E0-E0FF-46B4-A1CF-77F11477143E}" srcId="{8801853D-EE64-4D74-B18B-BB3BBA88BB64}" destId="{9D647A94-513B-4E89-A63B-66E49A0021FE}" srcOrd="1" destOrd="0" parTransId="{D0BD7415-C78D-4252-9791-75C57253191A}" sibTransId="{D8E06F12-3E6E-4DB8-A758-8B0FB8C6B61F}"/>
    <dgm:cxn modelId="{24E7E4E0-A037-4243-91EB-DC5D056A5E81}" srcId="{B8F08277-BC76-413C-A38B-D681BB5A96C3}" destId="{08320902-ADDB-4D29-92A5-445D741A0A49}" srcOrd="3" destOrd="0" parTransId="{5D9B0D32-D564-4CB9-8205-C159F5D693CD}" sibTransId="{1834B162-FCEF-4F23-8B4D-6460A6DA30AD}"/>
    <dgm:cxn modelId="{B42389E7-8976-4A22-AE22-2669912614EB}" type="presOf" srcId="{6F4DE0E6-9D12-43FD-921D-02297F1819E5}" destId="{9407DF9F-5298-4DE9-BA90-F020520CD36F}" srcOrd="0" destOrd="0" presId="urn:microsoft.com/office/officeart/2005/8/layout/list1"/>
    <dgm:cxn modelId="{182F52FB-9B8E-452E-8647-746D65D2ACBF}" type="presOf" srcId="{E14116E6-646D-4263-A278-F8D3701B3DEC}" destId="{26B0A17D-F12A-48D5-B401-56F479EA50D6}" srcOrd="0" destOrd="2" presId="urn:microsoft.com/office/officeart/2005/8/layout/list1"/>
    <dgm:cxn modelId="{105B42FC-ED2A-46E2-AAF8-5704901095DA}" type="presOf" srcId="{CBEDE45E-2B1B-437E-B896-84F1BFFDE5FB}" destId="{4E598E38-56C6-4377-A277-26290D9B32D5}" srcOrd="0" destOrd="0" presId="urn:microsoft.com/office/officeart/2005/8/layout/list1"/>
    <dgm:cxn modelId="{934ABA3F-C4FF-42CA-9D9D-5F9054126079}" type="presParOf" srcId="{12830898-5307-4FFB-BFED-5C9C63F2F0E2}" destId="{4B96A4DA-DF99-4661-921C-18568F0A491D}" srcOrd="0" destOrd="0" presId="urn:microsoft.com/office/officeart/2005/8/layout/list1"/>
    <dgm:cxn modelId="{F5ADF00B-9E82-465C-BB4F-EDCCB6AD6514}" type="presParOf" srcId="{4B96A4DA-DF99-4661-921C-18568F0A491D}" destId="{CC304E17-C1BE-4FBD-82EE-8CF2243A71D7}" srcOrd="0" destOrd="0" presId="urn:microsoft.com/office/officeart/2005/8/layout/list1"/>
    <dgm:cxn modelId="{8325FCB8-ADE6-49D7-A54F-74B49F7898DA}" type="presParOf" srcId="{4B96A4DA-DF99-4661-921C-18568F0A491D}" destId="{BFE6BBFE-7741-4080-BE23-E2D6FAC917CF}" srcOrd="1" destOrd="0" presId="urn:microsoft.com/office/officeart/2005/8/layout/list1"/>
    <dgm:cxn modelId="{1872A6F9-B599-47AC-9E18-A832859240DB}" type="presParOf" srcId="{12830898-5307-4FFB-BFED-5C9C63F2F0E2}" destId="{50623071-FFBC-433E-AC1A-9874CAF81434}" srcOrd="1" destOrd="0" presId="urn:microsoft.com/office/officeart/2005/8/layout/list1"/>
    <dgm:cxn modelId="{8C85BC53-AB5F-4234-BA65-EA0BE7B99679}" type="presParOf" srcId="{12830898-5307-4FFB-BFED-5C9C63F2F0E2}" destId="{9407DF9F-5298-4DE9-BA90-F020520CD36F}" srcOrd="2" destOrd="0" presId="urn:microsoft.com/office/officeart/2005/8/layout/list1"/>
    <dgm:cxn modelId="{532B8ACF-E8C5-49D5-9096-3C319B5908A8}" type="presParOf" srcId="{12830898-5307-4FFB-BFED-5C9C63F2F0E2}" destId="{5DDDFC77-CA40-47B3-B74C-C952ADC748C3}" srcOrd="3" destOrd="0" presId="urn:microsoft.com/office/officeart/2005/8/layout/list1"/>
    <dgm:cxn modelId="{BBD8F4B5-D482-41BF-ABF1-BFE92B5E3B3B}" type="presParOf" srcId="{12830898-5307-4FFB-BFED-5C9C63F2F0E2}" destId="{99976B93-AFC4-4E47-B9C1-75343CCF1FCC}" srcOrd="4" destOrd="0" presId="urn:microsoft.com/office/officeart/2005/8/layout/list1"/>
    <dgm:cxn modelId="{F398B438-2DD3-4D86-AD89-EBF561DC4A87}" type="presParOf" srcId="{99976B93-AFC4-4E47-B9C1-75343CCF1FCC}" destId="{715047E9-B2C7-4DD1-A427-3A529FDF63A7}" srcOrd="0" destOrd="0" presId="urn:microsoft.com/office/officeart/2005/8/layout/list1"/>
    <dgm:cxn modelId="{8EA9B45A-041C-411E-BD28-BE2C73F5FF90}" type="presParOf" srcId="{99976B93-AFC4-4E47-B9C1-75343CCF1FCC}" destId="{414FC5D5-CDA5-4FFA-99C2-E127EE73C940}" srcOrd="1" destOrd="0" presId="urn:microsoft.com/office/officeart/2005/8/layout/list1"/>
    <dgm:cxn modelId="{DE83D725-10BD-4AF8-87AC-D9E8D9486FC8}" type="presParOf" srcId="{12830898-5307-4FFB-BFED-5C9C63F2F0E2}" destId="{050BC46E-9A9D-432F-987F-6E297C06BF7F}" srcOrd="5" destOrd="0" presId="urn:microsoft.com/office/officeart/2005/8/layout/list1"/>
    <dgm:cxn modelId="{2DF0CD07-1F2A-40EC-9B46-05D9CB4B22D8}" type="presParOf" srcId="{12830898-5307-4FFB-BFED-5C9C63F2F0E2}" destId="{7390B8A4-D31C-439C-92A7-52A3ACD744E8}" srcOrd="6" destOrd="0" presId="urn:microsoft.com/office/officeart/2005/8/layout/list1"/>
    <dgm:cxn modelId="{DD8ACB43-3350-4BF1-B818-C5AE7D3CBF5C}" type="presParOf" srcId="{12830898-5307-4FFB-BFED-5C9C63F2F0E2}" destId="{95041659-944F-4132-888B-1CA8DDCF6BC8}" srcOrd="7" destOrd="0" presId="urn:microsoft.com/office/officeart/2005/8/layout/list1"/>
    <dgm:cxn modelId="{B89026A0-ADA2-4689-8032-BAA9B4E5322B}" type="presParOf" srcId="{12830898-5307-4FFB-BFED-5C9C63F2F0E2}" destId="{C047B472-1DD1-4C88-87D0-791E12B22802}" srcOrd="8" destOrd="0" presId="urn:microsoft.com/office/officeart/2005/8/layout/list1"/>
    <dgm:cxn modelId="{E987C057-DCA3-48A7-B0DE-2C1ADF40F972}" type="presParOf" srcId="{C047B472-1DD1-4C88-87D0-791E12B22802}" destId="{F9934CB1-7904-4E4C-9E2F-73E4AC079BF6}" srcOrd="0" destOrd="0" presId="urn:microsoft.com/office/officeart/2005/8/layout/list1"/>
    <dgm:cxn modelId="{C92A8A45-E190-4598-9B76-381519E25870}" type="presParOf" srcId="{C047B472-1DD1-4C88-87D0-791E12B22802}" destId="{1D0280FB-4A11-4ECA-9B16-1A7F6AA707F8}" srcOrd="1" destOrd="0" presId="urn:microsoft.com/office/officeart/2005/8/layout/list1"/>
    <dgm:cxn modelId="{6FC41D94-B33F-46BD-96B9-45FFA67242E1}" type="presParOf" srcId="{12830898-5307-4FFB-BFED-5C9C63F2F0E2}" destId="{D2525A72-859E-4B62-B85A-B65C18D8725A}" srcOrd="9" destOrd="0" presId="urn:microsoft.com/office/officeart/2005/8/layout/list1"/>
    <dgm:cxn modelId="{3ED16FD9-71E5-4EB7-8DC4-10C9E741B641}" type="presParOf" srcId="{12830898-5307-4FFB-BFED-5C9C63F2F0E2}" destId="{4E598E38-56C6-4377-A277-26290D9B32D5}" srcOrd="10" destOrd="0" presId="urn:microsoft.com/office/officeart/2005/8/layout/list1"/>
    <dgm:cxn modelId="{7E153FC2-3A9C-442E-9570-DB7802716E3B}" type="presParOf" srcId="{12830898-5307-4FFB-BFED-5C9C63F2F0E2}" destId="{5E27813A-3C65-4258-BECC-3F411835F1B0}" srcOrd="11" destOrd="0" presId="urn:microsoft.com/office/officeart/2005/8/layout/list1"/>
    <dgm:cxn modelId="{910FE12C-1116-4141-88C0-023966E1B000}" type="presParOf" srcId="{12830898-5307-4FFB-BFED-5C9C63F2F0E2}" destId="{18F956D3-AE27-4278-AE3A-DF57DE2F9E63}" srcOrd="12" destOrd="0" presId="urn:microsoft.com/office/officeart/2005/8/layout/list1"/>
    <dgm:cxn modelId="{451AD860-F0FB-40B5-9F55-FA301A7F633C}" type="presParOf" srcId="{18F956D3-AE27-4278-AE3A-DF57DE2F9E63}" destId="{94AFBE26-3CFA-4F0B-B268-EF1DBA145999}" srcOrd="0" destOrd="0" presId="urn:microsoft.com/office/officeart/2005/8/layout/list1"/>
    <dgm:cxn modelId="{6DFF485B-6E89-451D-99BD-8808496120B2}" type="presParOf" srcId="{18F956D3-AE27-4278-AE3A-DF57DE2F9E63}" destId="{DDF03DA9-8AE7-4315-B76F-37343A4B3C74}" srcOrd="1" destOrd="0" presId="urn:microsoft.com/office/officeart/2005/8/layout/list1"/>
    <dgm:cxn modelId="{7CFE8D2C-B666-4229-82A7-32989A881AB3}" type="presParOf" srcId="{12830898-5307-4FFB-BFED-5C9C63F2F0E2}" destId="{D40EB44D-3A1A-48C3-870E-EB2EB25503B5}" srcOrd="13" destOrd="0" presId="urn:microsoft.com/office/officeart/2005/8/layout/list1"/>
    <dgm:cxn modelId="{FBF39763-F2FC-47BB-822A-5948053B8FA4}" type="presParOf" srcId="{12830898-5307-4FFB-BFED-5C9C63F2F0E2}" destId="{26B0A17D-F12A-48D5-B401-56F479EA50D6}" srcOrd="14" destOrd="0" presId="urn:microsoft.com/office/officeart/2005/8/layout/list1"/>
    <dgm:cxn modelId="{0967B24A-DD11-43EB-8412-69B832218279}" type="presParOf" srcId="{12830898-5307-4FFB-BFED-5C9C63F2F0E2}" destId="{76E0EBE4-87B5-426B-90B1-21D7897F17E0}" srcOrd="15" destOrd="0" presId="urn:microsoft.com/office/officeart/2005/8/layout/list1"/>
    <dgm:cxn modelId="{D8CB2E95-3F91-4AFA-86CB-629B473BB3B7}" type="presParOf" srcId="{12830898-5307-4FFB-BFED-5C9C63F2F0E2}" destId="{932ADD3F-7049-46EC-8766-E523B39C4342}" srcOrd="16" destOrd="0" presId="urn:microsoft.com/office/officeart/2005/8/layout/list1"/>
    <dgm:cxn modelId="{EE7DF412-2A4A-4979-84E4-80085E8F5992}" type="presParOf" srcId="{932ADD3F-7049-46EC-8766-E523B39C4342}" destId="{865AFDE4-9E54-41EE-8D64-638305C1160F}" srcOrd="0" destOrd="0" presId="urn:microsoft.com/office/officeart/2005/8/layout/list1"/>
    <dgm:cxn modelId="{B6AD49CD-0CFF-460B-9AD7-C89BB9F0D1EE}" type="presParOf" srcId="{932ADD3F-7049-46EC-8766-E523B39C4342}" destId="{04549BEF-893A-4E3D-AE53-F37958088884}" srcOrd="1" destOrd="0" presId="urn:microsoft.com/office/officeart/2005/8/layout/list1"/>
    <dgm:cxn modelId="{DEB69A59-3C0B-42C6-ADAD-C8E1C26023BF}" type="presParOf" srcId="{12830898-5307-4FFB-BFED-5C9C63F2F0E2}" destId="{7C4EFF5D-03CA-406A-A073-DF72B8F826A5}" srcOrd="17" destOrd="0" presId="urn:microsoft.com/office/officeart/2005/8/layout/list1"/>
    <dgm:cxn modelId="{D6702AE6-90B8-4ED0-9D4E-6212A8FF9BA4}" type="presParOf" srcId="{12830898-5307-4FFB-BFED-5C9C63F2F0E2}" destId="{38E69F37-E67C-480C-9F1A-18ABB2FC4C60}"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F08277-BC76-413C-A38B-D681BB5A96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8074EC0-2195-4507-850B-476CCBD7B4DE}">
      <dgm:prSet phldrT="[Text]"/>
      <dgm:spPr/>
      <dgm:t>
        <a:bodyPr/>
        <a:lstStyle/>
        <a:p>
          <a:pPr>
            <a:buFont typeface="+mj-lt"/>
            <a:buAutoNum type="arabicPeriod"/>
          </a:pPr>
          <a:r>
            <a:rPr lang="en-US" noProof="0" dirty="0">
              <a:latin typeface="Lato" panose="020F0502020204030203" pitchFamily="34" charset="0"/>
            </a:rPr>
            <a:t>1. Getting Ready</a:t>
          </a:r>
          <a:endParaRPr lang="en-US" dirty="0">
            <a:latin typeface="Lato" panose="020F0502020204030203" pitchFamily="34" charset="0"/>
          </a:endParaRPr>
        </a:p>
      </dgm:t>
    </dgm:pt>
    <dgm:pt modelId="{1A8C81F0-9EA6-47E1-8ABF-253C4CEF7C5E}" type="parTrans" cxnId="{749627F3-CBB6-4092-AD84-0BAB457D0E94}">
      <dgm:prSet/>
      <dgm:spPr/>
      <dgm:t>
        <a:bodyPr/>
        <a:lstStyle/>
        <a:p>
          <a:endParaRPr lang="en-US">
            <a:latin typeface="Lato" panose="020F0502020204030203" pitchFamily="34" charset="0"/>
          </a:endParaRPr>
        </a:p>
      </dgm:t>
    </dgm:pt>
    <dgm:pt modelId="{0B188C2C-0380-4B25-A972-A0AF0744D684}" type="sibTrans" cxnId="{749627F3-CBB6-4092-AD84-0BAB457D0E94}">
      <dgm:prSet/>
      <dgm:spPr/>
      <dgm:t>
        <a:bodyPr/>
        <a:lstStyle/>
        <a:p>
          <a:endParaRPr lang="en-US">
            <a:latin typeface="Lato" panose="020F0502020204030203" pitchFamily="34" charset="0"/>
          </a:endParaRPr>
        </a:p>
      </dgm:t>
    </dgm:pt>
    <dgm:pt modelId="{92238A1E-48FF-44FA-B673-3F7E32E75067}">
      <dgm:prSet phldrT="[Text]"/>
      <dgm:spPr/>
      <dgm:t>
        <a:bodyPr/>
        <a:lstStyle/>
        <a:p>
          <a:pPr>
            <a:buFont typeface="+mj-lt"/>
            <a:buAutoNum type="arabicPeriod"/>
          </a:pPr>
          <a:r>
            <a:rPr lang="en-US" noProof="0" dirty="0">
              <a:latin typeface="Lato" panose="020F0502020204030203" pitchFamily="34" charset="0"/>
            </a:rPr>
            <a:t>3. Grouping Data</a:t>
          </a:r>
        </a:p>
      </dgm:t>
    </dgm:pt>
    <dgm:pt modelId="{5238D326-41AC-47CB-AE40-B317D2BAC712}" type="parTrans" cxnId="{223A22D6-2582-49B2-ABA5-2CEBFD154C1F}">
      <dgm:prSet/>
      <dgm:spPr/>
      <dgm:t>
        <a:bodyPr/>
        <a:lstStyle/>
        <a:p>
          <a:endParaRPr lang="en-US">
            <a:latin typeface="Lato" panose="020F0502020204030203" pitchFamily="34" charset="0"/>
          </a:endParaRPr>
        </a:p>
      </dgm:t>
    </dgm:pt>
    <dgm:pt modelId="{F1C43801-3FA0-41F5-8CE7-0E4B1095C89C}" type="sibTrans" cxnId="{223A22D6-2582-49B2-ABA5-2CEBFD154C1F}">
      <dgm:prSet/>
      <dgm:spPr/>
      <dgm:t>
        <a:bodyPr/>
        <a:lstStyle/>
        <a:p>
          <a:endParaRPr lang="en-US">
            <a:latin typeface="Lato" panose="020F0502020204030203" pitchFamily="34" charset="0"/>
          </a:endParaRPr>
        </a:p>
      </dgm:t>
    </dgm:pt>
    <dgm:pt modelId="{B3B772D3-88DE-42AF-9CF5-FCB08B31DED9}">
      <dgm:prSet/>
      <dgm:spPr/>
      <dgm:t>
        <a:bodyPr/>
        <a:lstStyle/>
        <a:p>
          <a:r>
            <a:rPr lang="en-US" dirty="0">
              <a:latin typeface="Lato" panose="020F0502020204030203" pitchFamily="34" charset="0"/>
            </a:rPr>
            <a:t>4. Joining Data</a:t>
          </a:r>
          <a:endParaRPr lang="en-US" noProof="0" dirty="0">
            <a:latin typeface="Lato" panose="020F0502020204030203" pitchFamily="34" charset="0"/>
          </a:endParaRPr>
        </a:p>
      </dgm:t>
    </dgm:pt>
    <dgm:pt modelId="{669A8D00-2C5F-426A-8F89-14FD4BDD6E56}" type="parTrans" cxnId="{9009DA05-93D1-49EA-9455-6851DA3BEA42}">
      <dgm:prSet/>
      <dgm:spPr/>
      <dgm:t>
        <a:bodyPr/>
        <a:lstStyle/>
        <a:p>
          <a:endParaRPr lang="en-US">
            <a:latin typeface="Lato" panose="020F0502020204030203" pitchFamily="34" charset="0"/>
          </a:endParaRPr>
        </a:p>
      </dgm:t>
    </dgm:pt>
    <dgm:pt modelId="{F50F0A3F-34A0-4B71-AA87-E1C1B4947743}" type="sibTrans" cxnId="{9009DA05-93D1-49EA-9455-6851DA3BEA42}">
      <dgm:prSet/>
      <dgm:spPr/>
      <dgm:t>
        <a:bodyPr/>
        <a:lstStyle/>
        <a:p>
          <a:endParaRPr lang="en-US">
            <a:latin typeface="Lato" panose="020F0502020204030203" pitchFamily="34" charset="0"/>
          </a:endParaRPr>
        </a:p>
      </dgm:t>
    </dgm:pt>
    <dgm:pt modelId="{0D393C96-B508-4761-B73C-3AE51BDDC214}">
      <dgm:prSet phldrT="[Text]"/>
      <dgm:spPr/>
      <dgm:t>
        <a:bodyPr/>
        <a:lstStyle/>
        <a:p>
          <a:pPr>
            <a:buFont typeface="+mj-lt"/>
            <a:buAutoNum type="arabicPeriod"/>
          </a:pPr>
          <a:r>
            <a:rPr lang="en-US" noProof="0" dirty="0">
              <a:latin typeface="Lato" panose="020F0502020204030203" pitchFamily="34" charset="0"/>
            </a:rPr>
            <a:t>2. Querying Data</a:t>
          </a:r>
          <a:endParaRPr lang="en-US" dirty="0">
            <a:latin typeface="Lato" panose="020F0502020204030203" pitchFamily="34" charset="0"/>
          </a:endParaRPr>
        </a:p>
      </dgm:t>
    </dgm:pt>
    <dgm:pt modelId="{C816C0EF-DC93-45BC-A9CE-E445834F410A}" type="parTrans" cxnId="{82E4B7EA-DD1A-45E3-8856-539C85A69562}">
      <dgm:prSet/>
      <dgm:spPr/>
      <dgm:t>
        <a:bodyPr/>
        <a:lstStyle/>
        <a:p>
          <a:endParaRPr lang="en-US">
            <a:latin typeface="Lato" panose="020F0502020204030203" pitchFamily="34" charset="0"/>
          </a:endParaRPr>
        </a:p>
      </dgm:t>
    </dgm:pt>
    <dgm:pt modelId="{6431628F-762B-4001-B7E6-4B5B7FB80DFB}" type="sibTrans" cxnId="{82E4B7EA-DD1A-45E3-8856-539C85A69562}">
      <dgm:prSet/>
      <dgm:spPr/>
      <dgm:t>
        <a:bodyPr/>
        <a:lstStyle/>
        <a:p>
          <a:endParaRPr lang="en-US">
            <a:latin typeface="Lato" panose="020F0502020204030203" pitchFamily="34" charset="0"/>
          </a:endParaRPr>
        </a:p>
      </dgm:t>
    </dgm:pt>
    <dgm:pt modelId="{51E70A38-4854-4033-98B1-BDCBBC4E7CB4}">
      <dgm:prSet phldrT="[Text]"/>
      <dgm:spPr/>
      <dgm:t>
        <a:bodyPr/>
        <a:lstStyle/>
        <a:p>
          <a:pPr>
            <a:buFont typeface="Arial" panose="020B0604020202020204" pitchFamily="34" charset="0"/>
            <a:buChar char="•"/>
          </a:pPr>
          <a:r>
            <a:rPr lang="en-US" dirty="0">
              <a:latin typeface="Lato" panose="020F0502020204030203" pitchFamily="34" charset="0"/>
            </a:rPr>
            <a:t>Needed Components</a:t>
          </a:r>
        </a:p>
      </dgm:t>
    </dgm:pt>
    <dgm:pt modelId="{E899952F-0D65-4EA0-9F53-4A270DC660EC}" type="parTrans" cxnId="{2CEC51FD-2663-4514-B0E7-15ECE9A2AE32}">
      <dgm:prSet/>
      <dgm:spPr/>
      <dgm:t>
        <a:bodyPr/>
        <a:lstStyle/>
        <a:p>
          <a:endParaRPr lang="en-US">
            <a:latin typeface="Lato" panose="020F0502020204030203" pitchFamily="34" charset="0"/>
          </a:endParaRPr>
        </a:p>
      </dgm:t>
    </dgm:pt>
    <dgm:pt modelId="{DB6E2CEC-B14D-4FBC-B6C7-D8A5F4435212}" type="sibTrans" cxnId="{2CEC51FD-2663-4514-B0E7-15ECE9A2AE32}">
      <dgm:prSet/>
      <dgm:spPr/>
      <dgm:t>
        <a:bodyPr/>
        <a:lstStyle/>
        <a:p>
          <a:endParaRPr lang="en-US">
            <a:latin typeface="Lato" panose="020F0502020204030203" pitchFamily="34" charset="0"/>
          </a:endParaRPr>
        </a:p>
      </dgm:t>
    </dgm:pt>
    <dgm:pt modelId="{66D34B35-95BC-40F2-B280-95766E281A64}">
      <dgm:prSet phldrT="[Text]"/>
      <dgm:spPr/>
      <dgm:t>
        <a:bodyPr/>
        <a:lstStyle/>
        <a:p>
          <a:pPr>
            <a:buFont typeface="Arial" panose="020B0604020202020204" pitchFamily="34" charset="0"/>
            <a:buChar char="•"/>
          </a:pPr>
          <a:r>
            <a:rPr lang="en-US" dirty="0">
              <a:latin typeface="Lato" panose="020F0502020204030203" pitchFamily="34" charset="0"/>
            </a:rPr>
            <a:t>Installing Components</a:t>
          </a:r>
        </a:p>
      </dgm:t>
    </dgm:pt>
    <dgm:pt modelId="{576F351D-B2E3-45E9-88D2-D17559613BF0}" type="parTrans" cxnId="{FD0ADC4E-8DB9-4592-A5F1-E78EBE9EB699}">
      <dgm:prSet/>
      <dgm:spPr/>
      <dgm:t>
        <a:bodyPr/>
        <a:lstStyle/>
        <a:p>
          <a:endParaRPr lang="en-US">
            <a:latin typeface="Lato" panose="020F0502020204030203" pitchFamily="34" charset="0"/>
          </a:endParaRPr>
        </a:p>
      </dgm:t>
    </dgm:pt>
    <dgm:pt modelId="{B31FF9DF-30B1-4FE1-AC1D-3163C2549B6B}" type="sibTrans" cxnId="{FD0ADC4E-8DB9-4592-A5F1-E78EBE9EB699}">
      <dgm:prSet/>
      <dgm:spPr/>
      <dgm:t>
        <a:bodyPr/>
        <a:lstStyle/>
        <a:p>
          <a:endParaRPr lang="en-US">
            <a:latin typeface="Lato" panose="020F0502020204030203" pitchFamily="34" charset="0"/>
          </a:endParaRPr>
        </a:p>
      </dgm:t>
    </dgm:pt>
    <dgm:pt modelId="{FEC738BE-8E2C-49F4-B67A-0FB8479FB4D1}">
      <dgm:prSet phldrT="[Text]"/>
      <dgm:spPr/>
      <dgm:t>
        <a:bodyPr/>
        <a:lstStyle/>
        <a:p>
          <a:pPr>
            <a:buFont typeface="Arial" panose="020B0604020202020204" pitchFamily="34" charset="0"/>
            <a:buChar char="•"/>
          </a:pPr>
          <a:r>
            <a:rPr lang="en-US" dirty="0">
              <a:latin typeface="Lato" panose="020F0502020204030203" pitchFamily="34" charset="0"/>
            </a:rPr>
            <a:t>Selecting Data</a:t>
          </a:r>
        </a:p>
      </dgm:t>
    </dgm:pt>
    <dgm:pt modelId="{5FAE1064-BE58-4170-95CD-A183A2C0672F}" type="parTrans" cxnId="{59327527-A98F-4F0E-9D98-45DF17F65195}">
      <dgm:prSet/>
      <dgm:spPr/>
      <dgm:t>
        <a:bodyPr/>
        <a:lstStyle/>
        <a:p>
          <a:endParaRPr lang="en-US">
            <a:latin typeface="Lato" panose="020F0502020204030203" pitchFamily="34" charset="0"/>
          </a:endParaRPr>
        </a:p>
      </dgm:t>
    </dgm:pt>
    <dgm:pt modelId="{6C982895-B955-4D5D-A31C-0AF3430E64B6}" type="sibTrans" cxnId="{59327527-A98F-4F0E-9D98-45DF17F65195}">
      <dgm:prSet/>
      <dgm:spPr/>
      <dgm:t>
        <a:bodyPr/>
        <a:lstStyle/>
        <a:p>
          <a:endParaRPr lang="en-US">
            <a:latin typeface="Lato" panose="020F0502020204030203" pitchFamily="34" charset="0"/>
          </a:endParaRPr>
        </a:p>
      </dgm:t>
    </dgm:pt>
    <dgm:pt modelId="{8F5A6AFE-16CF-43F4-BA0E-5B19D55B6A1E}">
      <dgm:prSet phldrT="[Text]"/>
      <dgm:spPr/>
      <dgm:t>
        <a:bodyPr/>
        <a:lstStyle/>
        <a:p>
          <a:pPr>
            <a:buFont typeface="Arial" panose="020B0604020202020204" pitchFamily="34" charset="0"/>
            <a:buChar char="•"/>
          </a:pPr>
          <a:r>
            <a:rPr lang="en-US" dirty="0">
              <a:latin typeface="Lato" panose="020F0502020204030203" pitchFamily="34" charset="0"/>
            </a:rPr>
            <a:t>Ordering Data</a:t>
          </a:r>
        </a:p>
      </dgm:t>
    </dgm:pt>
    <dgm:pt modelId="{593A950C-4582-4A6E-AF98-EA0DD434892E}" type="parTrans" cxnId="{9CD830A4-8515-4E86-96C9-749CADA8BC2A}">
      <dgm:prSet/>
      <dgm:spPr/>
      <dgm:t>
        <a:bodyPr/>
        <a:lstStyle/>
        <a:p>
          <a:endParaRPr lang="en-US">
            <a:latin typeface="Lato" panose="020F0502020204030203" pitchFamily="34" charset="0"/>
          </a:endParaRPr>
        </a:p>
      </dgm:t>
    </dgm:pt>
    <dgm:pt modelId="{751CE2F4-F6FD-4908-95CB-6DFAED91AD8F}" type="sibTrans" cxnId="{9CD830A4-8515-4E86-96C9-749CADA8BC2A}">
      <dgm:prSet/>
      <dgm:spPr/>
      <dgm:t>
        <a:bodyPr/>
        <a:lstStyle/>
        <a:p>
          <a:endParaRPr lang="en-US">
            <a:latin typeface="Lato" panose="020F0502020204030203" pitchFamily="34" charset="0"/>
          </a:endParaRPr>
        </a:p>
      </dgm:t>
    </dgm:pt>
    <dgm:pt modelId="{452CADC8-5993-488C-9BEB-9CD284BB8772}">
      <dgm:prSet phldrT="[Text]"/>
      <dgm:spPr/>
      <dgm:t>
        <a:bodyPr/>
        <a:lstStyle/>
        <a:p>
          <a:pPr>
            <a:buFont typeface="Arial" panose="020B0604020202020204" pitchFamily="34" charset="0"/>
            <a:buChar char="•"/>
          </a:pPr>
          <a:r>
            <a:rPr lang="en-US" dirty="0">
              <a:latin typeface="Lato" panose="020F0502020204030203" pitchFamily="34" charset="0"/>
            </a:rPr>
            <a:t>Filtering Data</a:t>
          </a:r>
        </a:p>
      </dgm:t>
    </dgm:pt>
    <dgm:pt modelId="{5405B4DE-989C-459D-9B29-B0ABE3723D09}" type="parTrans" cxnId="{49873F5C-20D5-4CA1-81FA-3E5990D2FB5E}">
      <dgm:prSet/>
      <dgm:spPr/>
      <dgm:t>
        <a:bodyPr/>
        <a:lstStyle/>
        <a:p>
          <a:endParaRPr lang="en-US">
            <a:latin typeface="Lato" panose="020F0502020204030203" pitchFamily="34" charset="0"/>
          </a:endParaRPr>
        </a:p>
      </dgm:t>
    </dgm:pt>
    <dgm:pt modelId="{56C29159-9843-4C72-9A6B-E201E7D23D4E}" type="sibTrans" cxnId="{49873F5C-20D5-4CA1-81FA-3E5990D2FB5E}">
      <dgm:prSet/>
      <dgm:spPr/>
      <dgm:t>
        <a:bodyPr/>
        <a:lstStyle/>
        <a:p>
          <a:endParaRPr lang="en-US">
            <a:latin typeface="Lato" panose="020F0502020204030203" pitchFamily="34" charset="0"/>
          </a:endParaRPr>
        </a:p>
      </dgm:t>
    </dgm:pt>
    <dgm:pt modelId="{FD8FDFD3-EABA-486A-A9CD-AE2F09898039}">
      <dgm:prSet phldrT="[Text]"/>
      <dgm:spPr/>
      <dgm:t>
        <a:bodyPr/>
        <a:lstStyle/>
        <a:p>
          <a:pPr>
            <a:buFont typeface="Arial" panose="020B0604020202020204" pitchFamily="34" charset="0"/>
            <a:buChar char="•"/>
          </a:pPr>
          <a:r>
            <a:rPr lang="en-US" dirty="0">
              <a:latin typeface="Lato" panose="020F0502020204030203" pitchFamily="34" charset="0"/>
            </a:rPr>
            <a:t>Conditional Results</a:t>
          </a:r>
        </a:p>
      </dgm:t>
    </dgm:pt>
    <dgm:pt modelId="{979BCED2-5F1F-427E-A13C-11B1D7CEF82C}" type="parTrans" cxnId="{146BCDBF-B813-4670-97A5-ED60F1D4EFA7}">
      <dgm:prSet/>
      <dgm:spPr/>
      <dgm:t>
        <a:bodyPr/>
        <a:lstStyle/>
        <a:p>
          <a:endParaRPr lang="en-US">
            <a:latin typeface="Lato" panose="020F0502020204030203" pitchFamily="34" charset="0"/>
          </a:endParaRPr>
        </a:p>
      </dgm:t>
    </dgm:pt>
    <dgm:pt modelId="{F77D41B5-0E31-476A-B1BE-382C39EFBF65}" type="sibTrans" cxnId="{146BCDBF-B813-4670-97A5-ED60F1D4EFA7}">
      <dgm:prSet/>
      <dgm:spPr/>
      <dgm:t>
        <a:bodyPr/>
        <a:lstStyle/>
        <a:p>
          <a:endParaRPr lang="en-US">
            <a:latin typeface="Lato" panose="020F0502020204030203" pitchFamily="34" charset="0"/>
          </a:endParaRPr>
        </a:p>
      </dgm:t>
    </dgm:pt>
    <dgm:pt modelId="{A2A0782C-3F5C-4A8E-A4BC-91D5EF06A8A3}">
      <dgm:prSet phldrT="[Text]"/>
      <dgm:spPr/>
      <dgm:t>
        <a:bodyPr/>
        <a:lstStyle/>
        <a:p>
          <a:pPr>
            <a:buFont typeface="Arial" panose="020B0604020202020204" pitchFamily="34" charset="0"/>
            <a:buChar char="•"/>
          </a:pPr>
          <a:r>
            <a:rPr lang="en-US" noProof="0" dirty="0">
              <a:latin typeface="Lato" panose="020F0502020204030203" pitchFamily="34" charset="0"/>
            </a:rPr>
            <a:t>Aggregating Data</a:t>
          </a:r>
        </a:p>
      </dgm:t>
    </dgm:pt>
    <dgm:pt modelId="{4D7D3F55-4427-4913-9F93-80F3970D0F7F}" type="parTrans" cxnId="{208EE153-D49E-479D-9B6C-E975001AE67A}">
      <dgm:prSet/>
      <dgm:spPr/>
      <dgm:t>
        <a:bodyPr/>
        <a:lstStyle/>
        <a:p>
          <a:endParaRPr lang="en-US">
            <a:latin typeface="Lato" panose="020F0502020204030203" pitchFamily="34" charset="0"/>
          </a:endParaRPr>
        </a:p>
      </dgm:t>
    </dgm:pt>
    <dgm:pt modelId="{6ECFE282-F246-4BBE-ADE9-05A7ED1FC4F9}" type="sibTrans" cxnId="{208EE153-D49E-479D-9B6C-E975001AE67A}">
      <dgm:prSet/>
      <dgm:spPr/>
      <dgm:t>
        <a:bodyPr/>
        <a:lstStyle/>
        <a:p>
          <a:endParaRPr lang="en-US">
            <a:latin typeface="Lato" panose="020F0502020204030203" pitchFamily="34" charset="0"/>
          </a:endParaRPr>
        </a:p>
      </dgm:t>
    </dgm:pt>
    <dgm:pt modelId="{3888A964-35F6-41CD-9410-E01D6DAECA9A}">
      <dgm:prSet phldrT="[Text]"/>
      <dgm:spPr/>
      <dgm:t>
        <a:bodyPr/>
        <a:lstStyle/>
        <a:p>
          <a:pPr>
            <a:buFont typeface="Arial" panose="020B0604020202020204" pitchFamily="34" charset="0"/>
            <a:buChar char="•"/>
          </a:pPr>
          <a:r>
            <a:rPr lang="en-US" noProof="0" dirty="0">
              <a:latin typeface="Lato" panose="020F0502020204030203" pitchFamily="34" charset="0"/>
            </a:rPr>
            <a:t>Filtering aggregates</a:t>
          </a:r>
        </a:p>
      </dgm:t>
    </dgm:pt>
    <dgm:pt modelId="{BC4555E6-2E04-4146-8222-CF88220C6A6A}" type="parTrans" cxnId="{64315B2C-BB51-49E9-8E47-AF0AF4A26DF9}">
      <dgm:prSet/>
      <dgm:spPr/>
      <dgm:t>
        <a:bodyPr/>
        <a:lstStyle/>
        <a:p>
          <a:endParaRPr lang="en-US">
            <a:latin typeface="Lato" panose="020F0502020204030203" pitchFamily="34" charset="0"/>
          </a:endParaRPr>
        </a:p>
      </dgm:t>
    </dgm:pt>
    <dgm:pt modelId="{202AD3FD-F4E1-4628-B1C6-E7BC7F75D64F}" type="sibTrans" cxnId="{64315B2C-BB51-49E9-8E47-AF0AF4A26DF9}">
      <dgm:prSet/>
      <dgm:spPr/>
      <dgm:t>
        <a:bodyPr/>
        <a:lstStyle/>
        <a:p>
          <a:endParaRPr lang="en-US">
            <a:latin typeface="Lato" panose="020F0502020204030203" pitchFamily="34" charset="0"/>
          </a:endParaRPr>
        </a:p>
      </dgm:t>
    </dgm:pt>
    <dgm:pt modelId="{CDC19479-7FDF-4793-80EB-43D4B815F81E}">
      <dgm:prSet/>
      <dgm:spPr/>
      <dgm:t>
        <a:bodyPr/>
        <a:lstStyle/>
        <a:p>
          <a:pPr>
            <a:buFont typeface="Arial" panose="020B0604020202020204" pitchFamily="34" charset="0"/>
            <a:buChar char="•"/>
          </a:pPr>
          <a:r>
            <a:rPr lang="en-US" noProof="0" dirty="0">
              <a:latin typeface="Lato" panose="020F0502020204030203" pitchFamily="34" charset="0"/>
            </a:rPr>
            <a:t>Join Data Sets</a:t>
          </a:r>
        </a:p>
      </dgm:t>
    </dgm:pt>
    <dgm:pt modelId="{022B4949-A5BD-45F9-B88D-ABF02749BC41}" type="parTrans" cxnId="{09825DED-2661-4645-B325-2E7D05497280}">
      <dgm:prSet/>
      <dgm:spPr/>
      <dgm:t>
        <a:bodyPr/>
        <a:lstStyle/>
        <a:p>
          <a:endParaRPr lang="en-US">
            <a:latin typeface="Lato" panose="020F0502020204030203" pitchFamily="34" charset="0"/>
          </a:endParaRPr>
        </a:p>
      </dgm:t>
    </dgm:pt>
    <dgm:pt modelId="{572016CD-B213-4AA5-B3FD-0B5DF4FC2A10}" type="sibTrans" cxnId="{09825DED-2661-4645-B325-2E7D05497280}">
      <dgm:prSet/>
      <dgm:spPr/>
      <dgm:t>
        <a:bodyPr/>
        <a:lstStyle/>
        <a:p>
          <a:endParaRPr lang="en-US">
            <a:latin typeface="Lato" panose="020F0502020204030203" pitchFamily="34" charset="0"/>
          </a:endParaRPr>
        </a:p>
      </dgm:t>
    </dgm:pt>
    <dgm:pt modelId="{99624F90-C6D3-4A08-A837-F6D404F8EE03}">
      <dgm:prSet/>
      <dgm:spPr/>
      <dgm:t>
        <a:bodyPr/>
        <a:lstStyle/>
        <a:p>
          <a:pPr>
            <a:buFont typeface="+mj-lt"/>
            <a:buAutoNum type="arabicPeriod"/>
          </a:pPr>
          <a:r>
            <a:rPr lang="en-US" noProof="0" dirty="0">
              <a:latin typeface="Lato" panose="020F0502020204030203" pitchFamily="34" charset="0"/>
            </a:rPr>
            <a:t>5. Set Operators</a:t>
          </a:r>
        </a:p>
      </dgm:t>
    </dgm:pt>
    <dgm:pt modelId="{7D68EA35-F11F-498C-8A7D-225372799EA3}" type="parTrans" cxnId="{2CD83AEC-3364-4698-83A3-182CC0F52F9F}">
      <dgm:prSet/>
      <dgm:spPr/>
      <dgm:t>
        <a:bodyPr/>
        <a:lstStyle/>
        <a:p>
          <a:endParaRPr lang="en-US"/>
        </a:p>
      </dgm:t>
    </dgm:pt>
    <dgm:pt modelId="{793F5E77-D43D-4DEB-9C3C-5011FEAFBE04}" type="sibTrans" cxnId="{2CD83AEC-3364-4698-83A3-182CC0F52F9F}">
      <dgm:prSet/>
      <dgm:spPr/>
      <dgm:t>
        <a:bodyPr/>
        <a:lstStyle/>
        <a:p>
          <a:endParaRPr lang="en-US"/>
        </a:p>
      </dgm:t>
    </dgm:pt>
    <dgm:pt modelId="{2D8B0D49-2C91-4C1D-85D8-32D5018334A7}">
      <dgm:prSet/>
      <dgm:spPr/>
      <dgm:t>
        <a:bodyPr/>
        <a:lstStyle/>
        <a:p>
          <a:pPr>
            <a:buFont typeface="Arial" panose="020B0604020202020204" pitchFamily="34" charset="0"/>
            <a:buChar char="•"/>
          </a:pPr>
          <a:r>
            <a:rPr lang="en-US" noProof="0" dirty="0">
              <a:latin typeface="Lato" panose="020F0502020204030203" pitchFamily="34" charset="0"/>
            </a:rPr>
            <a:t>Merge Data vertically</a:t>
          </a:r>
        </a:p>
      </dgm:t>
    </dgm:pt>
    <dgm:pt modelId="{F79D37CA-82B3-4050-B85D-D3EFE31FFD7E}" type="parTrans" cxnId="{8591E56B-E489-44B7-9DB2-F1C2C7327FA3}">
      <dgm:prSet/>
      <dgm:spPr/>
      <dgm:t>
        <a:bodyPr/>
        <a:lstStyle/>
        <a:p>
          <a:endParaRPr lang="en-US"/>
        </a:p>
      </dgm:t>
    </dgm:pt>
    <dgm:pt modelId="{F2BDC9A5-EAE1-408D-B6AF-6E0BF2EE8458}" type="sibTrans" cxnId="{8591E56B-E489-44B7-9DB2-F1C2C7327FA3}">
      <dgm:prSet/>
      <dgm:spPr/>
      <dgm:t>
        <a:bodyPr/>
        <a:lstStyle/>
        <a:p>
          <a:endParaRPr lang="en-US"/>
        </a:p>
      </dgm:t>
    </dgm:pt>
    <dgm:pt modelId="{12830898-5307-4FFB-BFED-5C9C63F2F0E2}" type="pres">
      <dgm:prSet presAssocID="{B8F08277-BC76-413C-A38B-D681BB5A96C3}" presName="linear" presStyleCnt="0">
        <dgm:presLayoutVars>
          <dgm:dir/>
          <dgm:animLvl val="lvl"/>
          <dgm:resizeHandles val="exact"/>
        </dgm:presLayoutVars>
      </dgm:prSet>
      <dgm:spPr/>
    </dgm:pt>
    <dgm:pt modelId="{CB8491A4-282E-445F-9F70-3D71C5C12491}" type="pres">
      <dgm:prSet presAssocID="{38074EC0-2195-4507-850B-476CCBD7B4DE}" presName="parentLin" presStyleCnt="0"/>
      <dgm:spPr/>
    </dgm:pt>
    <dgm:pt modelId="{8FF037F5-2A4B-462D-AB06-A1CD2E4E07BC}" type="pres">
      <dgm:prSet presAssocID="{38074EC0-2195-4507-850B-476CCBD7B4DE}" presName="parentLeftMargin" presStyleLbl="node1" presStyleIdx="0" presStyleCnt="5"/>
      <dgm:spPr/>
    </dgm:pt>
    <dgm:pt modelId="{36FA0850-CB0B-4A9A-B739-9E4FBBE74B76}" type="pres">
      <dgm:prSet presAssocID="{38074EC0-2195-4507-850B-476CCBD7B4DE}" presName="parentText" presStyleLbl="node1" presStyleIdx="0" presStyleCnt="5">
        <dgm:presLayoutVars>
          <dgm:chMax val="0"/>
          <dgm:bulletEnabled val="1"/>
        </dgm:presLayoutVars>
      </dgm:prSet>
      <dgm:spPr/>
    </dgm:pt>
    <dgm:pt modelId="{7E8797AA-8931-4D58-8012-5B3D43494B6E}" type="pres">
      <dgm:prSet presAssocID="{38074EC0-2195-4507-850B-476CCBD7B4DE}" presName="negativeSpace" presStyleCnt="0"/>
      <dgm:spPr/>
    </dgm:pt>
    <dgm:pt modelId="{93D7E984-B35A-4541-AFB5-4435FB768900}" type="pres">
      <dgm:prSet presAssocID="{38074EC0-2195-4507-850B-476CCBD7B4DE}" presName="childText" presStyleLbl="conFgAcc1" presStyleIdx="0" presStyleCnt="5">
        <dgm:presLayoutVars>
          <dgm:bulletEnabled val="1"/>
        </dgm:presLayoutVars>
      </dgm:prSet>
      <dgm:spPr/>
    </dgm:pt>
    <dgm:pt modelId="{EFE44493-28C2-4CA2-9E99-9DD0C6B60528}" type="pres">
      <dgm:prSet presAssocID="{0B188C2C-0380-4B25-A972-A0AF0744D684}" presName="spaceBetweenRectangles" presStyleCnt="0"/>
      <dgm:spPr/>
    </dgm:pt>
    <dgm:pt modelId="{CDEE9C9C-FCC9-4041-B655-818B67C79439}" type="pres">
      <dgm:prSet presAssocID="{0D393C96-B508-4761-B73C-3AE51BDDC214}" presName="parentLin" presStyleCnt="0"/>
      <dgm:spPr/>
    </dgm:pt>
    <dgm:pt modelId="{9FF70573-2CDC-428D-91EC-15F46009195C}" type="pres">
      <dgm:prSet presAssocID="{0D393C96-B508-4761-B73C-3AE51BDDC214}" presName="parentLeftMargin" presStyleLbl="node1" presStyleIdx="0" presStyleCnt="5"/>
      <dgm:spPr/>
    </dgm:pt>
    <dgm:pt modelId="{31C37B9B-6485-4862-8B9D-C136099CD1A7}" type="pres">
      <dgm:prSet presAssocID="{0D393C96-B508-4761-B73C-3AE51BDDC214}" presName="parentText" presStyleLbl="node1" presStyleIdx="1" presStyleCnt="5">
        <dgm:presLayoutVars>
          <dgm:chMax val="0"/>
          <dgm:bulletEnabled val="1"/>
        </dgm:presLayoutVars>
      </dgm:prSet>
      <dgm:spPr/>
    </dgm:pt>
    <dgm:pt modelId="{75350AC4-24C2-439F-9AAB-888E54C5EAAF}" type="pres">
      <dgm:prSet presAssocID="{0D393C96-B508-4761-B73C-3AE51BDDC214}" presName="negativeSpace" presStyleCnt="0"/>
      <dgm:spPr/>
    </dgm:pt>
    <dgm:pt modelId="{39C8C1FE-FE66-4C69-A2E4-75FE7EE9DECB}" type="pres">
      <dgm:prSet presAssocID="{0D393C96-B508-4761-B73C-3AE51BDDC214}" presName="childText" presStyleLbl="conFgAcc1" presStyleIdx="1" presStyleCnt="5">
        <dgm:presLayoutVars>
          <dgm:bulletEnabled val="1"/>
        </dgm:presLayoutVars>
      </dgm:prSet>
      <dgm:spPr/>
    </dgm:pt>
    <dgm:pt modelId="{857D2A01-20DB-42F2-B122-7B7210F3633B}" type="pres">
      <dgm:prSet presAssocID="{6431628F-762B-4001-B7E6-4B5B7FB80DFB}" presName="spaceBetweenRectangles" presStyleCnt="0"/>
      <dgm:spPr/>
    </dgm:pt>
    <dgm:pt modelId="{7AB30E97-ABAA-4D6C-AF14-66DEBAD79635}" type="pres">
      <dgm:prSet presAssocID="{92238A1E-48FF-44FA-B673-3F7E32E75067}" presName="parentLin" presStyleCnt="0"/>
      <dgm:spPr/>
    </dgm:pt>
    <dgm:pt modelId="{DEB8627F-2D2A-4FE7-BEC6-84D9C744E7EC}" type="pres">
      <dgm:prSet presAssocID="{92238A1E-48FF-44FA-B673-3F7E32E75067}" presName="parentLeftMargin" presStyleLbl="node1" presStyleIdx="1" presStyleCnt="5"/>
      <dgm:spPr/>
    </dgm:pt>
    <dgm:pt modelId="{EAB53C7B-466A-4755-80EC-5E4CACA45CF7}" type="pres">
      <dgm:prSet presAssocID="{92238A1E-48FF-44FA-B673-3F7E32E75067}" presName="parentText" presStyleLbl="node1" presStyleIdx="2" presStyleCnt="5">
        <dgm:presLayoutVars>
          <dgm:chMax val="0"/>
          <dgm:bulletEnabled val="1"/>
        </dgm:presLayoutVars>
      </dgm:prSet>
      <dgm:spPr/>
    </dgm:pt>
    <dgm:pt modelId="{C7A0D4C0-A103-4F32-9DBA-15F98E3BCD4E}" type="pres">
      <dgm:prSet presAssocID="{92238A1E-48FF-44FA-B673-3F7E32E75067}" presName="negativeSpace" presStyleCnt="0"/>
      <dgm:spPr/>
    </dgm:pt>
    <dgm:pt modelId="{FC3D3D88-3389-4EDE-A949-E1D58ED3578C}" type="pres">
      <dgm:prSet presAssocID="{92238A1E-48FF-44FA-B673-3F7E32E75067}" presName="childText" presStyleLbl="conFgAcc1" presStyleIdx="2" presStyleCnt="5">
        <dgm:presLayoutVars>
          <dgm:bulletEnabled val="1"/>
        </dgm:presLayoutVars>
      </dgm:prSet>
      <dgm:spPr/>
    </dgm:pt>
    <dgm:pt modelId="{48D3A21F-5D9B-4B98-B287-B95FDD205CED}" type="pres">
      <dgm:prSet presAssocID="{F1C43801-3FA0-41F5-8CE7-0E4B1095C89C}" presName="spaceBetweenRectangles" presStyleCnt="0"/>
      <dgm:spPr/>
    </dgm:pt>
    <dgm:pt modelId="{4E26AB05-9A5F-4D5A-8CC5-3A278EE3D4F5}" type="pres">
      <dgm:prSet presAssocID="{B3B772D3-88DE-42AF-9CF5-FCB08B31DED9}" presName="parentLin" presStyleCnt="0"/>
      <dgm:spPr/>
    </dgm:pt>
    <dgm:pt modelId="{780A7414-D2D9-4C5E-90F0-5770BD189070}" type="pres">
      <dgm:prSet presAssocID="{B3B772D3-88DE-42AF-9CF5-FCB08B31DED9}" presName="parentLeftMargin" presStyleLbl="node1" presStyleIdx="2" presStyleCnt="5"/>
      <dgm:spPr/>
    </dgm:pt>
    <dgm:pt modelId="{23F3994E-39DD-44F9-8269-BED96E66D822}" type="pres">
      <dgm:prSet presAssocID="{B3B772D3-88DE-42AF-9CF5-FCB08B31DED9}" presName="parentText" presStyleLbl="node1" presStyleIdx="3" presStyleCnt="5">
        <dgm:presLayoutVars>
          <dgm:chMax val="0"/>
          <dgm:bulletEnabled val="1"/>
        </dgm:presLayoutVars>
      </dgm:prSet>
      <dgm:spPr/>
    </dgm:pt>
    <dgm:pt modelId="{D1B74244-09C0-42EC-AF6B-E5604A8D00A8}" type="pres">
      <dgm:prSet presAssocID="{B3B772D3-88DE-42AF-9CF5-FCB08B31DED9}" presName="negativeSpace" presStyleCnt="0"/>
      <dgm:spPr/>
    </dgm:pt>
    <dgm:pt modelId="{F3A80EF0-4EFE-49E5-B2A0-143FBE422012}" type="pres">
      <dgm:prSet presAssocID="{B3B772D3-88DE-42AF-9CF5-FCB08B31DED9}" presName="childText" presStyleLbl="conFgAcc1" presStyleIdx="3" presStyleCnt="5">
        <dgm:presLayoutVars>
          <dgm:bulletEnabled val="1"/>
        </dgm:presLayoutVars>
      </dgm:prSet>
      <dgm:spPr/>
    </dgm:pt>
    <dgm:pt modelId="{93FDFBD1-AF2C-46A1-9D9F-2D9C6D2795A1}" type="pres">
      <dgm:prSet presAssocID="{F50F0A3F-34A0-4B71-AA87-E1C1B4947743}" presName="spaceBetweenRectangles" presStyleCnt="0"/>
      <dgm:spPr/>
    </dgm:pt>
    <dgm:pt modelId="{2A4CFB8A-99A9-4A21-A73B-A6BE518AA7CF}" type="pres">
      <dgm:prSet presAssocID="{99624F90-C6D3-4A08-A837-F6D404F8EE03}" presName="parentLin" presStyleCnt="0"/>
      <dgm:spPr/>
    </dgm:pt>
    <dgm:pt modelId="{D1D3ED57-0665-4828-93FB-BAFC87845C4F}" type="pres">
      <dgm:prSet presAssocID="{99624F90-C6D3-4A08-A837-F6D404F8EE03}" presName="parentLeftMargin" presStyleLbl="node1" presStyleIdx="3" presStyleCnt="5"/>
      <dgm:spPr/>
    </dgm:pt>
    <dgm:pt modelId="{2F97D1B6-AEDC-4836-84A5-96B48AD0AF4F}" type="pres">
      <dgm:prSet presAssocID="{99624F90-C6D3-4A08-A837-F6D404F8EE03}" presName="parentText" presStyleLbl="node1" presStyleIdx="4" presStyleCnt="5">
        <dgm:presLayoutVars>
          <dgm:chMax val="0"/>
          <dgm:bulletEnabled val="1"/>
        </dgm:presLayoutVars>
      </dgm:prSet>
      <dgm:spPr/>
    </dgm:pt>
    <dgm:pt modelId="{22BFE3CB-F3FC-40D5-8B13-2319830F35DE}" type="pres">
      <dgm:prSet presAssocID="{99624F90-C6D3-4A08-A837-F6D404F8EE03}" presName="negativeSpace" presStyleCnt="0"/>
      <dgm:spPr/>
    </dgm:pt>
    <dgm:pt modelId="{9C29A347-6618-413C-97A1-AF19DBB6F13A}" type="pres">
      <dgm:prSet presAssocID="{99624F90-C6D3-4A08-A837-F6D404F8EE03}" presName="childText" presStyleLbl="conFgAcc1" presStyleIdx="4" presStyleCnt="5">
        <dgm:presLayoutVars>
          <dgm:bulletEnabled val="1"/>
        </dgm:presLayoutVars>
      </dgm:prSet>
      <dgm:spPr/>
    </dgm:pt>
  </dgm:ptLst>
  <dgm:cxnLst>
    <dgm:cxn modelId="{9009DA05-93D1-49EA-9455-6851DA3BEA42}" srcId="{B8F08277-BC76-413C-A38B-D681BB5A96C3}" destId="{B3B772D3-88DE-42AF-9CF5-FCB08B31DED9}" srcOrd="3" destOrd="0" parTransId="{669A8D00-2C5F-426A-8F89-14FD4BDD6E56}" sibTransId="{F50F0A3F-34A0-4B71-AA87-E1C1B4947743}"/>
    <dgm:cxn modelId="{EA143B07-FFCD-48B7-BE09-0EAB9B7D8431}" type="presOf" srcId="{66D34B35-95BC-40F2-B280-95766E281A64}" destId="{93D7E984-B35A-4541-AFB5-4435FB768900}" srcOrd="0" destOrd="1" presId="urn:microsoft.com/office/officeart/2005/8/layout/list1"/>
    <dgm:cxn modelId="{6589020F-945B-4C92-89B7-EDFC51412F90}" type="presOf" srcId="{3888A964-35F6-41CD-9410-E01D6DAECA9A}" destId="{FC3D3D88-3389-4EDE-A949-E1D58ED3578C}" srcOrd="0" destOrd="1" presId="urn:microsoft.com/office/officeart/2005/8/layout/list1"/>
    <dgm:cxn modelId="{D0050C16-6B50-4ABF-BAB4-FA569A1AA59F}" type="presOf" srcId="{8F5A6AFE-16CF-43F4-BA0E-5B19D55B6A1E}" destId="{39C8C1FE-FE66-4C69-A2E4-75FE7EE9DECB}" srcOrd="0" destOrd="1" presId="urn:microsoft.com/office/officeart/2005/8/layout/list1"/>
    <dgm:cxn modelId="{C5C69319-C712-4FE9-AFEE-7D6910E1AC23}" type="presOf" srcId="{92238A1E-48FF-44FA-B673-3F7E32E75067}" destId="{EAB53C7B-466A-4755-80EC-5E4CACA45CF7}" srcOrd="1" destOrd="0" presId="urn:microsoft.com/office/officeart/2005/8/layout/list1"/>
    <dgm:cxn modelId="{59327527-A98F-4F0E-9D98-45DF17F65195}" srcId="{0D393C96-B508-4761-B73C-3AE51BDDC214}" destId="{FEC738BE-8E2C-49F4-B67A-0FB8479FB4D1}" srcOrd="0" destOrd="0" parTransId="{5FAE1064-BE58-4170-95CD-A183A2C0672F}" sibTransId="{6C982895-B955-4D5D-A31C-0AF3430E64B6}"/>
    <dgm:cxn modelId="{64315B2C-BB51-49E9-8E47-AF0AF4A26DF9}" srcId="{92238A1E-48FF-44FA-B673-3F7E32E75067}" destId="{3888A964-35F6-41CD-9410-E01D6DAECA9A}" srcOrd="1" destOrd="0" parTransId="{BC4555E6-2E04-4146-8222-CF88220C6A6A}" sibTransId="{202AD3FD-F4E1-4628-B1C6-E7BC7F75D64F}"/>
    <dgm:cxn modelId="{A1001530-8BD6-43EF-BBBB-1C55F932D370}" type="presOf" srcId="{92238A1E-48FF-44FA-B673-3F7E32E75067}" destId="{DEB8627F-2D2A-4FE7-BEC6-84D9C744E7EC}" srcOrd="0" destOrd="0" presId="urn:microsoft.com/office/officeart/2005/8/layout/list1"/>
    <dgm:cxn modelId="{E50EC632-0215-4B5E-A8BF-1302000F0386}" type="presOf" srcId="{FEC738BE-8E2C-49F4-B67A-0FB8479FB4D1}" destId="{39C8C1FE-FE66-4C69-A2E4-75FE7EE9DECB}" srcOrd="0" destOrd="0" presId="urn:microsoft.com/office/officeart/2005/8/layout/list1"/>
    <dgm:cxn modelId="{49873F5C-20D5-4CA1-81FA-3E5990D2FB5E}" srcId="{0D393C96-B508-4761-B73C-3AE51BDDC214}" destId="{452CADC8-5993-488C-9BEB-9CD284BB8772}" srcOrd="3" destOrd="0" parTransId="{5405B4DE-989C-459D-9B29-B0ABE3723D09}" sibTransId="{56C29159-9843-4C72-9A6B-E201E7D23D4E}"/>
    <dgm:cxn modelId="{639D1969-A54A-4DC3-9AAD-6ADC906FBB52}" type="presOf" srcId="{B3B772D3-88DE-42AF-9CF5-FCB08B31DED9}" destId="{780A7414-D2D9-4C5E-90F0-5770BD189070}" srcOrd="0" destOrd="0" presId="urn:microsoft.com/office/officeart/2005/8/layout/list1"/>
    <dgm:cxn modelId="{8591E56B-E489-44B7-9DB2-F1C2C7327FA3}" srcId="{99624F90-C6D3-4A08-A837-F6D404F8EE03}" destId="{2D8B0D49-2C91-4C1D-85D8-32D5018334A7}" srcOrd="0" destOrd="0" parTransId="{F79D37CA-82B3-4050-B85D-D3EFE31FFD7E}" sibTransId="{F2BDC9A5-EAE1-408D-B6AF-6E0BF2EE8458}"/>
    <dgm:cxn modelId="{27EB244E-8205-4D68-8A9F-57A28E134477}" type="presOf" srcId="{0D393C96-B508-4761-B73C-3AE51BDDC214}" destId="{9FF70573-2CDC-428D-91EC-15F46009195C}" srcOrd="0" destOrd="0" presId="urn:microsoft.com/office/officeart/2005/8/layout/list1"/>
    <dgm:cxn modelId="{FD0ADC4E-8DB9-4592-A5F1-E78EBE9EB699}" srcId="{38074EC0-2195-4507-850B-476CCBD7B4DE}" destId="{66D34B35-95BC-40F2-B280-95766E281A64}" srcOrd="1" destOrd="0" parTransId="{576F351D-B2E3-45E9-88D2-D17559613BF0}" sibTransId="{B31FF9DF-30B1-4FE1-AC1D-3163C2549B6B}"/>
    <dgm:cxn modelId="{121C0E52-AD4B-4A4A-B27D-8EC5DEA08870}" type="presOf" srcId="{B3B772D3-88DE-42AF-9CF5-FCB08B31DED9}" destId="{23F3994E-39DD-44F9-8269-BED96E66D822}" srcOrd="1" destOrd="0" presId="urn:microsoft.com/office/officeart/2005/8/layout/list1"/>
    <dgm:cxn modelId="{208EE153-D49E-479D-9B6C-E975001AE67A}" srcId="{92238A1E-48FF-44FA-B673-3F7E32E75067}" destId="{A2A0782C-3F5C-4A8E-A4BC-91D5EF06A8A3}" srcOrd="0" destOrd="0" parTransId="{4D7D3F55-4427-4913-9F93-80F3970D0F7F}" sibTransId="{6ECFE282-F246-4BBE-ADE9-05A7ED1FC4F9}"/>
    <dgm:cxn modelId="{FA1EFA77-F03E-4C58-86D6-2667698DB24B}" type="presOf" srcId="{B8F08277-BC76-413C-A38B-D681BB5A96C3}" destId="{12830898-5307-4FFB-BFED-5C9C63F2F0E2}" srcOrd="0" destOrd="0" presId="urn:microsoft.com/office/officeart/2005/8/layout/list1"/>
    <dgm:cxn modelId="{8DAD0C7F-E3B3-494C-A391-7BCCC2BD1DFC}" type="presOf" srcId="{CDC19479-7FDF-4793-80EB-43D4B815F81E}" destId="{F3A80EF0-4EFE-49E5-B2A0-143FBE422012}" srcOrd="0" destOrd="0" presId="urn:microsoft.com/office/officeart/2005/8/layout/list1"/>
    <dgm:cxn modelId="{6807CF80-DC09-4BEE-9E94-A580715D9143}" type="presOf" srcId="{99624F90-C6D3-4A08-A837-F6D404F8EE03}" destId="{2F97D1B6-AEDC-4836-84A5-96B48AD0AF4F}" srcOrd="1" destOrd="0" presId="urn:microsoft.com/office/officeart/2005/8/layout/list1"/>
    <dgm:cxn modelId="{62644A8A-F494-400E-9EE6-967299288DED}" type="presOf" srcId="{38074EC0-2195-4507-850B-476CCBD7B4DE}" destId="{36FA0850-CB0B-4A9A-B739-9E4FBBE74B76}" srcOrd="1" destOrd="0" presId="urn:microsoft.com/office/officeart/2005/8/layout/list1"/>
    <dgm:cxn modelId="{B5C6649A-21DE-42EB-95CE-9213BEB411EE}" type="presOf" srcId="{452CADC8-5993-488C-9BEB-9CD284BB8772}" destId="{39C8C1FE-FE66-4C69-A2E4-75FE7EE9DECB}" srcOrd="0" destOrd="3" presId="urn:microsoft.com/office/officeart/2005/8/layout/list1"/>
    <dgm:cxn modelId="{9CD830A4-8515-4E86-96C9-749CADA8BC2A}" srcId="{0D393C96-B508-4761-B73C-3AE51BDDC214}" destId="{8F5A6AFE-16CF-43F4-BA0E-5B19D55B6A1E}" srcOrd="1" destOrd="0" parTransId="{593A950C-4582-4A6E-AF98-EA0DD434892E}" sibTransId="{751CE2F4-F6FD-4908-95CB-6DFAED91AD8F}"/>
    <dgm:cxn modelId="{B03086A8-647D-4D0B-B82A-C22C728CF83D}" type="presOf" srcId="{38074EC0-2195-4507-850B-476CCBD7B4DE}" destId="{8FF037F5-2A4B-462D-AB06-A1CD2E4E07BC}" srcOrd="0" destOrd="0" presId="urn:microsoft.com/office/officeart/2005/8/layout/list1"/>
    <dgm:cxn modelId="{74D515B0-7195-4D68-B2AD-C5A9CEAB9134}" type="presOf" srcId="{51E70A38-4854-4033-98B1-BDCBBC4E7CB4}" destId="{93D7E984-B35A-4541-AFB5-4435FB768900}" srcOrd="0" destOrd="0" presId="urn:microsoft.com/office/officeart/2005/8/layout/list1"/>
    <dgm:cxn modelId="{3755C5BE-F461-48F5-B29A-414E67C371DA}" type="presOf" srcId="{A2A0782C-3F5C-4A8E-A4BC-91D5EF06A8A3}" destId="{FC3D3D88-3389-4EDE-A949-E1D58ED3578C}" srcOrd="0" destOrd="0" presId="urn:microsoft.com/office/officeart/2005/8/layout/list1"/>
    <dgm:cxn modelId="{146BCDBF-B813-4670-97A5-ED60F1D4EFA7}" srcId="{0D393C96-B508-4761-B73C-3AE51BDDC214}" destId="{FD8FDFD3-EABA-486A-A9CD-AE2F09898039}" srcOrd="2" destOrd="0" parTransId="{979BCED2-5F1F-427E-A13C-11B1D7CEF82C}" sibTransId="{F77D41B5-0E31-476A-B1BE-382C39EFBF65}"/>
    <dgm:cxn modelId="{C79D8CD2-76D0-4B31-B507-580210B445FC}" type="presOf" srcId="{FD8FDFD3-EABA-486A-A9CD-AE2F09898039}" destId="{39C8C1FE-FE66-4C69-A2E4-75FE7EE9DECB}" srcOrd="0" destOrd="2" presId="urn:microsoft.com/office/officeart/2005/8/layout/list1"/>
    <dgm:cxn modelId="{223A22D6-2582-49B2-ABA5-2CEBFD154C1F}" srcId="{B8F08277-BC76-413C-A38B-D681BB5A96C3}" destId="{92238A1E-48FF-44FA-B673-3F7E32E75067}" srcOrd="2" destOrd="0" parTransId="{5238D326-41AC-47CB-AE40-B317D2BAC712}" sibTransId="{F1C43801-3FA0-41F5-8CE7-0E4B1095C89C}"/>
    <dgm:cxn modelId="{0F0A6EEA-D1DD-47BF-AA55-656C2C4C7EBA}" type="presOf" srcId="{2D8B0D49-2C91-4C1D-85D8-32D5018334A7}" destId="{9C29A347-6618-413C-97A1-AF19DBB6F13A}" srcOrd="0" destOrd="0" presId="urn:microsoft.com/office/officeart/2005/8/layout/list1"/>
    <dgm:cxn modelId="{82E4B7EA-DD1A-45E3-8856-539C85A69562}" srcId="{B8F08277-BC76-413C-A38B-D681BB5A96C3}" destId="{0D393C96-B508-4761-B73C-3AE51BDDC214}" srcOrd="1" destOrd="0" parTransId="{C816C0EF-DC93-45BC-A9CE-E445834F410A}" sibTransId="{6431628F-762B-4001-B7E6-4B5B7FB80DFB}"/>
    <dgm:cxn modelId="{2CD83AEC-3364-4698-83A3-182CC0F52F9F}" srcId="{B8F08277-BC76-413C-A38B-D681BB5A96C3}" destId="{99624F90-C6D3-4A08-A837-F6D404F8EE03}" srcOrd="4" destOrd="0" parTransId="{7D68EA35-F11F-498C-8A7D-225372799EA3}" sibTransId="{793F5E77-D43D-4DEB-9C3C-5011FEAFBE04}"/>
    <dgm:cxn modelId="{09825DED-2661-4645-B325-2E7D05497280}" srcId="{B3B772D3-88DE-42AF-9CF5-FCB08B31DED9}" destId="{CDC19479-7FDF-4793-80EB-43D4B815F81E}" srcOrd="0" destOrd="0" parTransId="{022B4949-A5BD-45F9-B88D-ABF02749BC41}" sibTransId="{572016CD-B213-4AA5-B3FD-0B5DF4FC2A10}"/>
    <dgm:cxn modelId="{813C01EE-7BF1-4871-A532-B62EFCCF1CC0}" type="presOf" srcId="{99624F90-C6D3-4A08-A837-F6D404F8EE03}" destId="{D1D3ED57-0665-4828-93FB-BAFC87845C4F}" srcOrd="0" destOrd="0" presId="urn:microsoft.com/office/officeart/2005/8/layout/list1"/>
    <dgm:cxn modelId="{749627F3-CBB6-4092-AD84-0BAB457D0E94}" srcId="{B8F08277-BC76-413C-A38B-D681BB5A96C3}" destId="{38074EC0-2195-4507-850B-476CCBD7B4DE}" srcOrd="0" destOrd="0" parTransId="{1A8C81F0-9EA6-47E1-8ABF-253C4CEF7C5E}" sibTransId="{0B188C2C-0380-4B25-A972-A0AF0744D684}"/>
    <dgm:cxn modelId="{2CEC51FD-2663-4514-B0E7-15ECE9A2AE32}" srcId="{38074EC0-2195-4507-850B-476CCBD7B4DE}" destId="{51E70A38-4854-4033-98B1-BDCBBC4E7CB4}" srcOrd="0" destOrd="0" parTransId="{E899952F-0D65-4EA0-9F53-4A270DC660EC}" sibTransId="{DB6E2CEC-B14D-4FBC-B6C7-D8A5F4435212}"/>
    <dgm:cxn modelId="{3F079EFE-31B0-481F-9A63-5D1474642BC2}" type="presOf" srcId="{0D393C96-B508-4761-B73C-3AE51BDDC214}" destId="{31C37B9B-6485-4862-8B9D-C136099CD1A7}" srcOrd="1" destOrd="0" presId="urn:microsoft.com/office/officeart/2005/8/layout/list1"/>
    <dgm:cxn modelId="{9378F527-7DDB-418D-BC6E-8D726F541A3E}" type="presParOf" srcId="{12830898-5307-4FFB-BFED-5C9C63F2F0E2}" destId="{CB8491A4-282E-445F-9F70-3D71C5C12491}" srcOrd="0" destOrd="0" presId="urn:microsoft.com/office/officeart/2005/8/layout/list1"/>
    <dgm:cxn modelId="{65CB805D-3D08-4802-A3E0-A1851C33A370}" type="presParOf" srcId="{CB8491A4-282E-445F-9F70-3D71C5C12491}" destId="{8FF037F5-2A4B-462D-AB06-A1CD2E4E07BC}" srcOrd="0" destOrd="0" presId="urn:microsoft.com/office/officeart/2005/8/layout/list1"/>
    <dgm:cxn modelId="{3B4DB918-A46A-40E0-BC57-FA7EDF85DE65}" type="presParOf" srcId="{CB8491A4-282E-445F-9F70-3D71C5C12491}" destId="{36FA0850-CB0B-4A9A-B739-9E4FBBE74B76}" srcOrd="1" destOrd="0" presId="urn:microsoft.com/office/officeart/2005/8/layout/list1"/>
    <dgm:cxn modelId="{6127419D-3AEE-43D1-88EF-6E38240CE69C}" type="presParOf" srcId="{12830898-5307-4FFB-BFED-5C9C63F2F0E2}" destId="{7E8797AA-8931-4D58-8012-5B3D43494B6E}" srcOrd="1" destOrd="0" presId="urn:microsoft.com/office/officeart/2005/8/layout/list1"/>
    <dgm:cxn modelId="{49AA6AA7-3D33-478D-9BFD-B6466C996B59}" type="presParOf" srcId="{12830898-5307-4FFB-BFED-5C9C63F2F0E2}" destId="{93D7E984-B35A-4541-AFB5-4435FB768900}" srcOrd="2" destOrd="0" presId="urn:microsoft.com/office/officeart/2005/8/layout/list1"/>
    <dgm:cxn modelId="{2CDC1E89-7864-4C11-A38F-ACAF3CC48E92}" type="presParOf" srcId="{12830898-5307-4FFB-BFED-5C9C63F2F0E2}" destId="{EFE44493-28C2-4CA2-9E99-9DD0C6B60528}" srcOrd="3" destOrd="0" presId="urn:microsoft.com/office/officeart/2005/8/layout/list1"/>
    <dgm:cxn modelId="{1D6FC273-CDBE-4F8C-BE91-573D4310080D}" type="presParOf" srcId="{12830898-5307-4FFB-BFED-5C9C63F2F0E2}" destId="{CDEE9C9C-FCC9-4041-B655-818B67C79439}" srcOrd="4" destOrd="0" presId="urn:microsoft.com/office/officeart/2005/8/layout/list1"/>
    <dgm:cxn modelId="{45524B42-3C6E-4052-8807-17BCBC863D5C}" type="presParOf" srcId="{CDEE9C9C-FCC9-4041-B655-818B67C79439}" destId="{9FF70573-2CDC-428D-91EC-15F46009195C}" srcOrd="0" destOrd="0" presId="urn:microsoft.com/office/officeart/2005/8/layout/list1"/>
    <dgm:cxn modelId="{ACFCD63F-A154-4813-99FB-EDB6DD271C9A}" type="presParOf" srcId="{CDEE9C9C-FCC9-4041-B655-818B67C79439}" destId="{31C37B9B-6485-4862-8B9D-C136099CD1A7}" srcOrd="1" destOrd="0" presId="urn:microsoft.com/office/officeart/2005/8/layout/list1"/>
    <dgm:cxn modelId="{CE5CCCEC-CF0D-4646-8149-EF5250110643}" type="presParOf" srcId="{12830898-5307-4FFB-BFED-5C9C63F2F0E2}" destId="{75350AC4-24C2-439F-9AAB-888E54C5EAAF}" srcOrd="5" destOrd="0" presId="urn:microsoft.com/office/officeart/2005/8/layout/list1"/>
    <dgm:cxn modelId="{ED72235D-D7CE-4A31-8BEE-7B5C79F13887}" type="presParOf" srcId="{12830898-5307-4FFB-BFED-5C9C63F2F0E2}" destId="{39C8C1FE-FE66-4C69-A2E4-75FE7EE9DECB}" srcOrd="6" destOrd="0" presId="urn:microsoft.com/office/officeart/2005/8/layout/list1"/>
    <dgm:cxn modelId="{45122FD8-10A0-45A0-9430-EA267CB2DECC}" type="presParOf" srcId="{12830898-5307-4FFB-BFED-5C9C63F2F0E2}" destId="{857D2A01-20DB-42F2-B122-7B7210F3633B}" srcOrd="7" destOrd="0" presId="urn:microsoft.com/office/officeart/2005/8/layout/list1"/>
    <dgm:cxn modelId="{D6BFA654-87B8-4AF7-BDBF-E3A5A48CFEAF}" type="presParOf" srcId="{12830898-5307-4FFB-BFED-5C9C63F2F0E2}" destId="{7AB30E97-ABAA-4D6C-AF14-66DEBAD79635}" srcOrd="8" destOrd="0" presId="urn:microsoft.com/office/officeart/2005/8/layout/list1"/>
    <dgm:cxn modelId="{49CB3EFE-D1D8-4642-B385-FE97818BA25F}" type="presParOf" srcId="{7AB30E97-ABAA-4D6C-AF14-66DEBAD79635}" destId="{DEB8627F-2D2A-4FE7-BEC6-84D9C744E7EC}" srcOrd="0" destOrd="0" presId="urn:microsoft.com/office/officeart/2005/8/layout/list1"/>
    <dgm:cxn modelId="{FEB662B7-F6AF-48F1-BC05-07BB2AA349A7}" type="presParOf" srcId="{7AB30E97-ABAA-4D6C-AF14-66DEBAD79635}" destId="{EAB53C7B-466A-4755-80EC-5E4CACA45CF7}" srcOrd="1" destOrd="0" presId="urn:microsoft.com/office/officeart/2005/8/layout/list1"/>
    <dgm:cxn modelId="{E1FE6468-5C12-47A6-A129-62A3C65AE084}" type="presParOf" srcId="{12830898-5307-4FFB-BFED-5C9C63F2F0E2}" destId="{C7A0D4C0-A103-4F32-9DBA-15F98E3BCD4E}" srcOrd="9" destOrd="0" presId="urn:microsoft.com/office/officeart/2005/8/layout/list1"/>
    <dgm:cxn modelId="{3C1DA170-7DA6-40A4-A41A-F4AB2DE398FE}" type="presParOf" srcId="{12830898-5307-4FFB-BFED-5C9C63F2F0E2}" destId="{FC3D3D88-3389-4EDE-A949-E1D58ED3578C}" srcOrd="10" destOrd="0" presId="urn:microsoft.com/office/officeart/2005/8/layout/list1"/>
    <dgm:cxn modelId="{D85C1639-C198-4701-B64C-FD7AAE449069}" type="presParOf" srcId="{12830898-5307-4FFB-BFED-5C9C63F2F0E2}" destId="{48D3A21F-5D9B-4B98-B287-B95FDD205CED}" srcOrd="11" destOrd="0" presId="urn:microsoft.com/office/officeart/2005/8/layout/list1"/>
    <dgm:cxn modelId="{47E958F0-4848-4F39-B2AC-6B74E9CF1BB4}" type="presParOf" srcId="{12830898-5307-4FFB-BFED-5C9C63F2F0E2}" destId="{4E26AB05-9A5F-4D5A-8CC5-3A278EE3D4F5}" srcOrd="12" destOrd="0" presId="urn:microsoft.com/office/officeart/2005/8/layout/list1"/>
    <dgm:cxn modelId="{CBA167FE-C2EA-4C6E-9804-F0D68FBE5CB6}" type="presParOf" srcId="{4E26AB05-9A5F-4D5A-8CC5-3A278EE3D4F5}" destId="{780A7414-D2D9-4C5E-90F0-5770BD189070}" srcOrd="0" destOrd="0" presId="urn:microsoft.com/office/officeart/2005/8/layout/list1"/>
    <dgm:cxn modelId="{1A81FCC9-7C47-41E6-A6F5-3F39CA1CC41D}" type="presParOf" srcId="{4E26AB05-9A5F-4D5A-8CC5-3A278EE3D4F5}" destId="{23F3994E-39DD-44F9-8269-BED96E66D822}" srcOrd="1" destOrd="0" presId="urn:microsoft.com/office/officeart/2005/8/layout/list1"/>
    <dgm:cxn modelId="{D6DEE52E-F0F0-4249-80A4-51F9B266F314}" type="presParOf" srcId="{12830898-5307-4FFB-BFED-5C9C63F2F0E2}" destId="{D1B74244-09C0-42EC-AF6B-E5604A8D00A8}" srcOrd="13" destOrd="0" presId="urn:microsoft.com/office/officeart/2005/8/layout/list1"/>
    <dgm:cxn modelId="{5FA85312-4D44-4838-A94A-71D44772777B}" type="presParOf" srcId="{12830898-5307-4FFB-BFED-5C9C63F2F0E2}" destId="{F3A80EF0-4EFE-49E5-B2A0-143FBE422012}" srcOrd="14" destOrd="0" presId="urn:microsoft.com/office/officeart/2005/8/layout/list1"/>
    <dgm:cxn modelId="{D35E83A5-795A-4BF6-8330-40E1D36346BB}" type="presParOf" srcId="{12830898-5307-4FFB-BFED-5C9C63F2F0E2}" destId="{93FDFBD1-AF2C-46A1-9D9F-2D9C6D2795A1}" srcOrd="15" destOrd="0" presId="urn:microsoft.com/office/officeart/2005/8/layout/list1"/>
    <dgm:cxn modelId="{ABBCD21E-DE40-4F8F-B5EB-447215363390}" type="presParOf" srcId="{12830898-5307-4FFB-BFED-5C9C63F2F0E2}" destId="{2A4CFB8A-99A9-4A21-A73B-A6BE518AA7CF}" srcOrd="16" destOrd="0" presId="urn:microsoft.com/office/officeart/2005/8/layout/list1"/>
    <dgm:cxn modelId="{15C6430D-ABB0-40E2-8F2E-48664DA2BAFA}" type="presParOf" srcId="{2A4CFB8A-99A9-4A21-A73B-A6BE518AA7CF}" destId="{D1D3ED57-0665-4828-93FB-BAFC87845C4F}" srcOrd="0" destOrd="0" presId="urn:microsoft.com/office/officeart/2005/8/layout/list1"/>
    <dgm:cxn modelId="{48B4D9E8-A17B-4C81-9011-D228B5F2D7BD}" type="presParOf" srcId="{2A4CFB8A-99A9-4A21-A73B-A6BE518AA7CF}" destId="{2F97D1B6-AEDC-4836-84A5-96B48AD0AF4F}" srcOrd="1" destOrd="0" presId="urn:microsoft.com/office/officeart/2005/8/layout/list1"/>
    <dgm:cxn modelId="{42169205-F41E-4E1B-BD10-14E33E4EA80F}" type="presParOf" srcId="{12830898-5307-4FFB-BFED-5C9C63F2F0E2}" destId="{22BFE3CB-F3FC-40D5-8B13-2319830F35DE}" srcOrd="17" destOrd="0" presId="urn:microsoft.com/office/officeart/2005/8/layout/list1"/>
    <dgm:cxn modelId="{6C7D031E-D358-4C9E-9EC4-07ADEC563779}" type="presParOf" srcId="{12830898-5307-4FFB-BFED-5C9C63F2F0E2}" destId="{9C29A347-6618-413C-97A1-AF19DBB6F13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A62BE3-B319-4E4B-98D1-DD6E0D06C735}" type="doc">
      <dgm:prSet loTypeId="urn:microsoft.com/office/officeart/2005/8/layout/hierarchy6" loCatId="hierarchy" qsTypeId="urn:microsoft.com/office/officeart/2005/8/quickstyle/simple2" qsCatId="simple" csTypeId="urn:microsoft.com/office/officeart/2005/8/colors/accent2_2" csCatId="accent2" phldr="1"/>
      <dgm:spPr/>
      <dgm:t>
        <a:bodyPr/>
        <a:lstStyle/>
        <a:p>
          <a:endParaRPr lang="de-DE"/>
        </a:p>
      </dgm:t>
    </dgm:pt>
    <dgm:pt modelId="{D27188B5-A1B6-4971-89D3-BB18785BF870}">
      <dgm:prSet phldrT="[Text]" custT="1"/>
      <dgm:spPr/>
      <dgm:t>
        <a:bodyPr/>
        <a:lstStyle/>
        <a:p>
          <a:r>
            <a:rPr lang="de-CH" sz="1200" dirty="0">
              <a:latin typeface="Lato" panose="020F0502020204030203" pitchFamily="34" charset="0"/>
            </a:rPr>
            <a:t>A-D, E-F</a:t>
          </a:r>
          <a:endParaRPr lang="de-DE" sz="1200" dirty="0">
            <a:latin typeface="Lato" panose="020F0502020204030203" pitchFamily="34" charset="0"/>
          </a:endParaRPr>
        </a:p>
      </dgm:t>
    </dgm:pt>
    <dgm:pt modelId="{5C919704-53B0-4E44-852A-C4E54EDEBE01}" type="parTrans" cxnId="{1ADEA06F-0D27-482C-A764-ECCDDBD6DD1B}">
      <dgm:prSet/>
      <dgm:spPr/>
      <dgm:t>
        <a:bodyPr/>
        <a:lstStyle/>
        <a:p>
          <a:endParaRPr lang="de-DE"/>
        </a:p>
      </dgm:t>
    </dgm:pt>
    <dgm:pt modelId="{E0CF0348-F23C-45A5-A071-D99EC61F859D}" type="sibTrans" cxnId="{1ADEA06F-0D27-482C-A764-ECCDDBD6DD1B}">
      <dgm:prSet/>
      <dgm:spPr/>
      <dgm:t>
        <a:bodyPr/>
        <a:lstStyle/>
        <a:p>
          <a:endParaRPr lang="de-DE"/>
        </a:p>
      </dgm:t>
    </dgm:pt>
    <dgm:pt modelId="{C2A0AE3C-42E5-4507-A4C9-ACCBD91DF695}">
      <dgm:prSet phldrT="[Text]" custT="1"/>
      <dgm:spPr/>
      <dgm:t>
        <a:bodyPr/>
        <a:lstStyle/>
        <a:p>
          <a:r>
            <a:rPr lang="de-CH" sz="1200" dirty="0">
              <a:latin typeface="Lato" panose="020F0502020204030203" pitchFamily="34" charset="0"/>
            </a:rPr>
            <a:t>A, B, C-D</a:t>
          </a:r>
          <a:endParaRPr lang="de-DE" sz="1200" dirty="0">
            <a:latin typeface="Lato" panose="020F0502020204030203" pitchFamily="34" charset="0"/>
          </a:endParaRPr>
        </a:p>
      </dgm:t>
    </dgm:pt>
    <dgm:pt modelId="{2BE94D72-B69F-4629-A036-9E6D8354E623}" type="parTrans" cxnId="{EB62AE9C-6B9D-4B1B-93F5-A3A44C56FE91}">
      <dgm:prSet/>
      <dgm:spPr/>
      <dgm:t>
        <a:bodyPr/>
        <a:lstStyle/>
        <a:p>
          <a:endParaRPr lang="de-DE"/>
        </a:p>
      </dgm:t>
    </dgm:pt>
    <dgm:pt modelId="{E6AD7A6E-F25C-47ED-B315-85CB3B512862}" type="sibTrans" cxnId="{EB62AE9C-6B9D-4B1B-93F5-A3A44C56FE91}">
      <dgm:prSet/>
      <dgm:spPr/>
      <dgm:t>
        <a:bodyPr/>
        <a:lstStyle/>
        <a:p>
          <a:endParaRPr lang="de-DE"/>
        </a:p>
      </dgm:t>
    </dgm:pt>
    <dgm:pt modelId="{433206A2-377A-4C74-A20C-EC1272658CC4}">
      <dgm:prSet phldrT="[Text]" custT="1"/>
      <dgm:spPr/>
      <dgm:t>
        <a:bodyPr/>
        <a:lstStyle/>
        <a:p>
          <a:pPr algn="l"/>
          <a:r>
            <a:rPr lang="de-CH" sz="1200" dirty="0">
              <a:latin typeface="Lato" panose="020F0502020204030203" pitchFamily="34" charset="0"/>
            </a:rPr>
            <a:t>Ackermann, Bernd</a:t>
          </a:r>
          <a:br>
            <a:rPr lang="de-CH" sz="1200" dirty="0">
              <a:latin typeface="Lato" panose="020F0502020204030203" pitchFamily="34" charset="0"/>
            </a:rPr>
          </a:br>
          <a:r>
            <a:rPr lang="de-DE" sz="1200" dirty="0">
              <a:latin typeface="Lato" panose="020F0502020204030203" pitchFamily="34" charset="0"/>
            </a:rPr>
            <a:t>Albers, Johanna</a:t>
          </a:r>
          <a:br>
            <a:rPr lang="de-DE" sz="1200" dirty="0">
              <a:latin typeface="Lato" panose="020F0502020204030203" pitchFamily="34" charset="0"/>
            </a:rPr>
          </a:br>
          <a:r>
            <a:rPr lang="de-DE" sz="1200" dirty="0">
              <a:latin typeface="Lato" panose="020F0502020204030203" pitchFamily="34" charset="0"/>
            </a:rPr>
            <a:t>Althaus, Günther</a:t>
          </a:r>
          <a:br>
            <a:rPr lang="de-DE" sz="1200" dirty="0">
              <a:latin typeface="Lato" panose="020F0502020204030203" pitchFamily="34" charset="0"/>
            </a:rPr>
          </a:br>
          <a:r>
            <a:rPr lang="de-DE" sz="1200" dirty="0">
              <a:latin typeface="Lato" panose="020F0502020204030203" pitchFamily="34" charset="0"/>
            </a:rPr>
            <a:t>Arend, Werner</a:t>
          </a:r>
        </a:p>
      </dgm:t>
    </dgm:pt>
    <dgm:pt modelId="{3CEEC354-510E-4417-928D-B0D44AE5C0BB}" type="parTrans" cxnId="{EA29662E-3F1B-4C87-AC87-3687939E70C9}">
      <dgm:prSet/>
      <dgm:spPr/>
      <dgm:t>
        <a:bodyPr/>
        <a:lstStyle/>
        <a:p>
          <a:endParaRPr lang="de-DE"/>
        </a:p>
      </dgm:t>
    </dgm:pt>
    <dgm:pt modelId="{2594C885-A32C-4534-9ED5-82575415302F}" type="sibTrans" cxnId="{EA29662E-3F1B-4C87-AC87-3687939E70C9}">
      <dgm:prSet/>
      <dgm:spPr/>
      <dgm:t>
        <a:bodyPr/>
        <a:lstStyle/>
        <a:p>
          <a:endParaRPr lang="de-DE"/>
        </a:p>
      </dgm:t>
    </dgm:pt>
    <dgm:pt modelId="{1311E2BB-3184-484B-8496-7FA3C916E316}">
      <dgm:prSet phldrT="[Text]" custT="1"/>
      <dgm:spPr/>
      <dgm:t>
        <a:bodyPr/>
        <a:lstStyle/>
        <a:p>
          <a:r>
            <a:rPr lang="de-CH" sz="1200" dirty="0">
              <a:latin typeface="Lato" panose="020F0502020204030203" pitchFamily="34" charset="0"/>
            </a:rPr>
            <a:t>E-F</a:t>
          </a:r>
          <a:endParaRPr lang="de-DE" sz="1200" dirty="0">
            <a:latin typeface="Lato" panose="020F0502020204030203" pitchFamily="34" charset="0"/>
          </a:endParaRPr>
        </a:p>
      </dgm:t>
    </dgm:pt>
    <dgm:pt modelId="{03AD6E75-4082-4851-88F7-718C11768CD3}" type="parTrans" cxnId="{F6257423-9CA3-4EFB-B546-B67EBCBA566B}">
      <dgm:prSet/>
      <dgm:spPr/>
      <dgm:t>
        <a:bodyPr/>
        <a:lstStyle/>
        <a:p>
          <a:endParaRPr lang="de-DE" sz="1200"/>
        </a:p>
      </dgm:t>
    </dgm:pt>
    <dgm:pt modelId="{B67184C1-4561-4358-B989-93FC554AA0C8}" type="sibTrans" cxnId="{F6257423-9CA3-4EFB-B546-B67EBCBA566B}">
      <dgm:prSet/>
      <dgm:spPr/>
      <dgm:t>
        <a:bodyPr/>
        <a:lstStyle/>
        <a:p>
          <a:endParaRPr lang="de-DE"/>
        </a:p>
      </dgm:t>
    </dgm:pt>
    <dgm:pt modelId="{4F5E8453-A569-4F6E-99C4-7869D60DF72A}">
      <dgm:prSet phldrT="[Text]" custT="1"/>
      <dgm:spPr/>
      <dgm:t>
        <a:bodyPr/>
        <a:lstStyle/>
        <a:p>
          <a:pPr algn="l"/>
          <a:r>
            <a:rPr lang="de-DE" sz="1200" dirty="0">
              <a:latin typeface="Lato" panose="020F0502020204030203" pitchFamily="34" charset="0"/>
            </a:rPr>
            <a:t>Eichmann, Norbert</a:t>
          </a:r>
        </a:p>
      </dgm:t>
    </dgm:pt>
    <dgm:pt modelId="{FF445DA6-4BDF-4108-89BD-AD590AE966FB}" type="parTrans" cxnId="{3FD35C13-DB24-4F15-BCC3-2F451BB6DD4F}">
      <dgm:prSet/>
      <dgm:spPr/>
      <dgm:t>
        <a:bodyPr/>
        <a:lstStyle/>
        <a:p>
          <a:endParaRPr lang="de-DE"/>
        </a:p>
      </dgm:t>
    </dgm:pt>
    <dgm:pt modelId="{5CAB99C1-E258-4F62-9834-252C80505D44}" type="sibTrans" cxnId="{3FD35C13-DB24-4F15-BCC3-2F451BB6DD4F}">
      <dgm:prSet/>
      <dgm:spPr/>
      <dgm:t>
        <a:bodyPr/>
        <a:lstStyle/>
        <a:p>
          <a:endParaRPr lang="de-DE"/>
        </a:p>
      </dgm:t>
    </dgm:pt>
    <dgm:pt modelId="{44167C3D-B580-4DD8-AF0A-648ACAF7AFE2}">
      <dgm:prSet phldrT="[Text]" custT="1"/>
      <dgm:spPr/>
      <dgm:t>
        <a:bodyPr/>
        <a:lstStyle/>
        <a:p>
          <a:pPr algn="l"/>
          <a:r>
            <a:rPr lang="de-DE" sz="1200" dirty="0">
              <a:latin typeface="Lato" panose="020F0502020204030203" pitchFamily="34" charset="0"/>
            </a:rPr>
            <a:t>Barth, Mario</a:t>
          </a:r>
          <a:br>
            <a:rPr lang="de-DE" sz="1200" dirty="0">
              <a:latin typeface="Lato" panose="020F0502020204030203" pitchFamily="34" charset="0"/>
            </a:rPr>
          </a:br>
          <a:r>
            <a:rPr lang="de-DE" sz="1200" dirty="0">
              <a:latin typeface="Lato" panose="020F0502020204030203" pitchFamily="34" charset="0"/>
            </a:rPr>
            <a:t>Baumann, Frank</a:t>
          </a:r>
          <a:br>
            <a:rPr lang="de-DE" sz="1200" dirty="0">
              <a:latin typeface="Lato" panose="020F0502020204030203" pitchFamily="34" charset="0"/>
            </a:rPr>
          </a:br>
          <a:r>
            <a:rPr lang="de-DE" sz="1200" dirty="0">
              <a:latin typeface="Lato" panose="020F0502020204030203" pitchFamily="34" charset="0"/>
            </a:rPr>
            <a:t>Becker, Boris</a:t>
          </a:r>
          <a:br>
            <a:rPr lang="de-DE" sz="1200" dirty="0">
              <a:latin typeface="Lato" panose="020F0502020204030203" pitchFamily="34" charset="0"/>
            </a:rPr>
          </a:br>
          <a:r>
            <a:rPr lang="de-DE" sz="1200" dirty="0">
              <a:latin typeface="Lato" panose="020F0502020204030203" pitchFamily="34" charset="0"/>
            </a:rPr>
            <a:t>Buschmann, Frank</a:t>
          </a:r>
        </a:p>
      </dgm:t>
    </dgm:pt>
    <dgm:pt modelId="{4E75AA2E-DC3B-44E0-A1C4-792FF197751E}" type="parTrans" cxnId="{10247821-CF04-4778-A025-6108FCC2FEEE}">
      <dgm:prSet/>
      <dgm:spPr/>
      <dgm:t>
        <a:bodyPr/>
        <a:lstStyle/>
        <a:p>
          <a:endParaRPr lang="de-DE"/>
        </a:p>
      </dgm:t>
    </dgm:pt>
    <dgm:pt modelId="{F799CE0D-9C46-4769-B827-B8685C686E9F}" type="sibTrans" cxnId="{10247821-CF04-4778-A025-6108FCC2FEEE}">
      <dgm:prSet/>
      <dgm:spPr/>
      <dgm:t>
        <a:bodyPr/>
        <a:lstStyle/>
        <a:p>
          <a:endParaRPr lang="de-DE"/>
        </a:p>
      </dgm:t>
    </dgm:pt>
    <dgm:pt modelId="{20599EAA-E8D5-4D98-A54A-22273C7793F9}">
      <dgm:prSet phldrT="[Text]" custT="1"/>
      <dgm:spPr/>
      <dgm:t>
        <a:bodyPr/>
        <a:lstStyle/>
        <a:p>
          <a:pPr algn="l"/>
          <a:r>
            <a:rPr lang="de-CH" sz="1200" dirty="0">
              <a:latin typeface="Lato" panose="020F0502020204030203" pitchFamily="34" charset="0"/>
            </a:rPr>
            <a:t>Dieckmann, Antonia</a:t>
          </a:r>
          <a:br>
            <a:rPr lang="de-CH" sz="1200" dirty="0">
              <a:latin typeface="Lato" panose="020F0502020204030203" pitchFamily="34" charset="0"/>
            </a:rPr>
          </a:br>
          <a:r>
            <a:rPr lang="de-CH" sz="1200" dirty="0">
              <a:latin typeface="Lato" panose="020F0502020204030203" pitchFamily="34" charset="0"/>
            </a:rPr>
            <a:t>Doll, Frank</a:t>
          </a:r>
          <a:endParaRPr lang="de-DE" sz="1200" dirty="0">
            <a:latin typeface="Lato" panose="020F0502020204030203" pitchFamily="34" charset="0"/>
          </a:endParaRPr>
        </a:p>
      </dgm:t>
    </dgm:pt>
    <dgm:pt modelId="{8BF35791-56E7-4D7C-A68F-0A081DB52DC0}" type="parTrans" cxnId="{AF87F1BF-0847-4F05-8EBD-4D98D0C5007A}">
      <dgm:prSet/>
      <dgm:spPr/>
      <dgm:t>
        <a:bodyPr/>
        <a:lstStyle/>
        <a:p>
          <a:endParaRPr lang="de-DE"/>
        </a:p>
      </dgm:t>
    </dgm:pt>
    <dgm:pt modelId="{14A571CB-6F0F-4CE1-A923-2195526F0995}" type="sibTrans" cxnId="{AF87F1BF-0847-4F05-8EBD-4D98D0C5007A}">
      <dgm:prSet/>
      <dgm:spPr/>
      <dgm:t>
        <a:bodyPr/>
        <a:lstStyle/>
        <a:p>
          <a:endParaRPr lang="de-DE"/>
        </a:p>
      </dgm:t>
    </dgm:pt>
    <dgm:pt modelId="{F9D4DA64-F1D0-422C-8C68-5F01A35E097E}" type="pres">
      <dgm:prSet presAssocID="{DCA62BE3-B319-4E4B-98D1-DD6E0D06C735}" presName="mainComposite" presStyleCnt="0">
        <dgm:presLayoutVars>
          <dgm:chPref val="1"/>
          <dgm:dir/>
          <dgm:animOne val="branch"/>
          <dgm:animLvl val="lvl"/>
          <dgm:resizeHandles val="exact"/>
        </dgm:presLayoutVars>
      </dgm:prSet>
      <dgm:spPr/>
    </dgm:pt>
    <dgm:pt modelId="{8B2A5608-4535-4081-8B7D-5343F1478C39}" type="pres">
      <dgm:prSet presAssocID="{DCA62BE3-B319-4E4B-98D1-DD6E0D06C735}" presName="hierFlow" presStyleCnt="0"/>
      <dgm:spPr/>
    </dgm:pt>
    <dgm:pt modelId="{169C9FD6-0921-4463-A90A-580A17F2D57F}" type="pres">
      <dgm:prSet presAssocID="{DCA62BE3-B319-4E4B-98D1-DD6E0D06C735}" presName="hierChild1" presStyleCnt="0">
        <dgm:presLayoutVars>
          <dgm:chPref val="1"/>
          <dgm:animOne val="branch"/>
          <dgm:animLvl val="lvl"/>
        </dgm:presLayoutVars>
      </dgm:prSet>
      <dgm:spPr/>
    </dgm:pt>
    <dgm:pt modelId="{0DD67F93-E6D4-4D6F-A5F5-CF4A98522F76}" type="pres">
      <dgm:prSet presAssocID="{D27188B5-A1B6-4971-89D3-BB18785BF870}" presName="Name14" presStyleCnt="0"/>
      <dgm:spPr/>
    </dgm:pt>
    <dgm:pt modelId="{827FB21F-676B-4096-AA60-A561F7F84998}" type="pres">
      <dgm:prSet presAssocID="{D27188B5-A1B6-4971-89D3-BB18785BF870}" presName="level1Shape" presStyleLbl="node0" presStyleIdx="0" presStyleCnt="1" custScaleX="144270" custScaleY="127358">
        <dgm:presLayoutVars>
          <dgm:chPref val="3"/>
        </dgm:presLayoutVars>
      </dgm:prSet>
      <dgm:spPr/>
    </dgm:pt>
    <dgm:pt modelId="{1C36F2DE-4B0C-4A84-878A-1AEBF7D27C35}" type="pres">
      <dgm:prSet presAssocID="{D27188B5-A1B6-4971-89D3-BB18785BF870}" presName="hierChild2" presStyleCnt="0"/>
      <dgm:spPr/>
    </dgm:pt>
    <dgm:pt modelId="{7E64392E-EABE-4C30-AC03-32765417402C}" type="pres">
      <dgm:prSet presAssocID="{2BE94D72-B69F-4629-A036-9E6D8354E623}" presName="Name19" presStyleLbl="parChTrans1D2" presStyleIdx="0" presStyleCnt="2"/>
      <dgm:spPr/>
    </dgm:pt>
    <dgm:pt modelId="{55FB3F72-7780-44B8-B2A9-5C4075035688}" type="pres">
      <dgm:prSet presAssocID="{C2A0AE3C-42E5-4507-A4C9-ACCBD91DF695}" presName="Name21" presStyleCnt="0"/>
      <dgm:spPr/>
    </dgm:pt>
    <dgm:pt modelId="{BC0116A1-9E90-4AEB-9924-F017A3B3BEAE}" type="pres">
      <dgm:prSet presAssocID="{C2A0AE3C-42E5-4507-A4C9-ACCBD91DF695}" presName="level2Shape" presStyleLbl="node2" presStyleIdx="0" presStyleCnt="2" custScaleX="144270" custScaleY="94647"/>
      <dgm:spPr/>
    </dgm:pt>
    <dgm:pt modelId="{57838F35-5827-4ED5-A619-74DCCCF7C7E1}" type="pres">
      <dgm:prSet presAssocID="{C2A0AE3C-42E5-4507-A4C9-ACCBD91DF695}" presName="hierChild3" presStyleCnt="0"/>
      <dgm:spPr/>
    </dgm:pt>
    <dgm:pt modelId="{C5C69C3C-F75F-40EF-8607-67928C633E2D}" type="pres">
      <dgm:prSet presAssocID="{3CEEC354-510E-4417-928D-B0D44AE5C0BB}" presName="Name19" presStyleLbl="parChTrans1D3" presStyleIdx="0" presStyleCnt="4"/>
      <dgm:spPr/>
    </dgm:pt>
    <dgm:pt modelId="{7F03DA47-11C1-4B1E-A66C-F209BDF103ED}" type="pres">
      <dgm:prSet presAssocID="{433206A2-377A-4C74-A20C-EC1272658CC4}" presName="Name21" presStyleCnt="0"/>
      <dgm:spPr/>
    </dgm:pt>
    <dgm:pt modelId="{4A84282B-56AF-4EC5-AF65-ED87EFD8B55E}" type="pres">
      <dgm:prSet presAssocID="{433206A2-377A-4C74-A20C-EC1272658CC4}" presName="level2Shape" presStyleLbl="node3" presStyleIdx="0" presStyleCnt="4" custScaleX="186763" custScaleY="209004"/>
      <dgm:spPr/>
    </dgm:pt>
    <dgm:pt modelId="{0A4CC411-AEF2-4BF8-A93E-0B489BE1C92D}" type="pres">
      <dgm:prSet presAssocID="{433206A2-377A-4C74-A20C-EC1272658CC4}" presName="hierChild3" presStyleCnt="0"/>
      <dgm:spPr/>
    </dgm:pt>
    <dgm:pt modelId="{5F090B9D-FB49-4030-9C44-CAD3C7100B5C}" type="pres">
      <dgm:prSet presAssocID="{4E75AA2E-DC3B-44E0-A1C4-792FF197751E}" presName="Name19" presStyleLbl="parChTrans1D3" presStyleIdx="1" presStyleCnt="4"/>
      <dgm:spPr/>
    </dgm:pt>
    <dgm:pt modelId="{13B61D00-E65A-491A-AB26-EEF8DB05DDD2}" type="pres">
      <dgm:prSet presAssocID="{44167C3D-B580-4DD8-AF0A-648ACAF7AFE2}" presName="Name21" presStyleCnt="0"/>
      <dgm:spPr/>
    </dgm:pt>
    <dgm:pt modelId="{46A06162-0E2E-4A9A-A9AE-50DCF0A4474D}" type="pres">
      <dgm:prSet presAssocID="{44167C3D-B580-4DD8-AF0A-648ACAF7AFE2}" presName="level2Shape" presStyleLbl="node3" presStyleIdx="1" presStyleCnt="4" custScaleX="179220" custScaleY="160836" custLinFactNeighborX="-1725" custLinFactNeighborY="3832"/>
      <dgm:spPr/>
    </dgm:pt>
    <dgm:pt modelId="{38454600-ECC4-4C35-A5E5-6CF0781EA5B1}" type="pres">
      <dgm:prSet presAssocID="{44167C3D-B580-4DD8-AF0A-648ACAF7AFE2}" presName="hierChild3" presStyleCnt="0"/>
      <dgm:spPr/>
    </dgm:pt>
    <dgm:pt modelId="{1A394747-B946-46EB-B863-7FBADE007F8A}" type="pres">
      <dgm:prSet presAssocID="{8BF35791-56E7-4D7C-A68F-0A081DB52DC0}" presName="Name19" presStyleLbl="parChTrans1D3" presStyleIdx="2" presStyleCnt="4"/>
      <dgm:spPr/>
    </dgm:pt>
    <dgm:pt modelId="{4CF0BB3E-AC70-4E46-8D48-AD969A53698D}" type="pres">
      <dgm:prSet presAssocID="{20599EAA-E8D5-4D98-A54A-22273C7793F9}" presName="Name21" presStyleCnt="0"/>
      <dgm:spPr/>
    </dgm:pt>
    <dgm:pt modelId="{F6FB18F8-CCFE-4134-A05C-FAF21D575124}" type="pres">
      <dgm:prSet presAssocID="{20599EAA-E8D5-4D98-A54A-22273C7793F9}" presName="level2Shape" presStyleLbl="node3" presStyleIdx="2" presStyleCnt="4" custScaleX="181016" custScaleY="128466"/>
      <dgm:spPr/>
    </dgm:pt>
    <dgm:pt modelId="{D8CB0DE4-AA6A-4556-B2C7-22837F2466EC}" type="pres">
      <dgm:prSet presAssocID="{20599EAA-E8D5-4D98-A54A-22273C7793F9}" presName="hierChild3" presStyleCnt="0"/>
      <dgm:spPr/>
    </dgm:pt>
    <dgm:pt modelId="{822F3BEB-AABA-480E-B0C0-39540DCD527B}" type="pres">
      <dgm:prSet presAssocID="{03AD6E75-4082-4851-88F7-718C11768CD3}" presName="Name19" presStyleLbl="parChTrans1D2" presStyleIdx="1" presStyleCnt="2" custScaleX="2000000"/>
      <dgm:spPr/>
    </dgm:pt>
    <dgm:pt modelId="{27B6BFE3-B256-487A-81A5-9A0BE8616155}" type="pres">
      <dgm:prSet presAssocID="{1311E2BB-3184-484B-8496-7FA3C916E316}" presName="Name21" presStyleCnt="0"/>
      <dgm:spPr/>
    </dgm:pt>
    <dgm:pt modelId="{D8A66C7C-91C3-4723-A64E-D5CB23418E62}" type="pres">
      <dgm:prSet presAssocID="{1311E2BB-3184-484B-8496-7FA3C916E316}" presName="level2Shape" presStyleLbl="node2" presStyleIdx="1" presStyleCnt="2" custScaleX="144270" custScaleY="84457" custLinFactNeighborX="-8938" custLinFactNeighborY="-491"/>
      <dgm:spPr/>
    </dgm:pt>
    <dgm:pt modelId="{57BF8760-17DD-471D-A973-3275C1FDF583}" type="pres">
      <dgm:prSet presAssocID="{1311E2BB-3184-484B-8496-7FA3C916E316}" presName="hierChild3" presStyleCnt="0"/>
      <dgm:spPr/>
    </dgm:pt>
    <dgm:pt modelId="{C5CDD242-1601-4F81-B34F-CD5A529927AA}" type="pres">
      <dgm:prSet presAssocID="{FF445DA6-4BDF-4108-89BD-AD590AE966FB}" presName="Name19" presStyleLbl="parChTrans1D3" presStyleIdx="3" presStyleCnt="4"/>
      <dgm:spPr/>
    </dgm:pt>
    <dgm:pt modelId="{93AD9EEB-4BAC-4449-983D-4505372CD5C4}" type="pres">
      <dgm:prSet presAssocID="{4F5E8453-A569-4F6E-99C4-7869D60DF72A}" presName="Name21" presStyleCnt="0"/>
      <dgm:spPr/>
    </dgm:pt>
    <dgm:pt modelId="{2826365A-4903-42F3-A88F-6B16967ACA68}" type="pres">
      <dgm:prSet presAssocID="{4F5E8453-A569-4F6E-99C4-7869D60DF72A}" presName="level2Shape" presStyleLbl="node3" presStyleIdx="3" presStyleCnt="4" custScaleX="201758" custScaleY="68688" custLinFactNeighborX="-8631" custLinFactNeighborY="6039"/>
      <dgm:spPr/>
    </dgm:pt>
    <dgm:pt modelId="{DFF76D92-7F83-4848-9B04-EEAE4CC2645A}" type="pres">
      <dgm:prSet presAssocID="{4F5E8453-A569-4F6E-99C4-7869D60DF72A}" presName="hierChild3" presStyleCnt="0"/>
      <dgm:spPr/>
    </dgm:pt>
    <dgm:pt modelId="{3CE0D00B-B42D-4FA8-997C-A6A39B7FF24C}" type="pres">
      <dgm:prSet presAssocID="{DCA62BE3-B319-4E4B-98D1-DD6E0D06C735}" presName="bgShapesFlow" presStyleCnt="0"/>
      <dgm:spPr/>
    </dgm:pt>
  </dgm:ptLst>
  <dgm:cxnLst>
    <dgm:cxn modelId="{737DD505-30DA-43F9-A6C0-1AC33859AA4B}" type="presOf" srcId="{8BF35791-56E7-4D7C-A68F-0A081DB52DC0}" destId="{1A394747-B946-46EB-B863-7FBADE007F8A}" srcOrd="0" destOrd="0" presId="urn:microsoft.com/office/officeart/2005/8/layout/hierarchy6"/>
    <dgm:cxn modelId="{AAC82307-1239-49F6-A20E-2EC090381C26}" type="presOf" srcId="{C2A0AE3C-42E5-4507-A4C9-ACCBD91DF695}" destId="{BC0116A1-9E90-4AEB-9924-F017A3B3BEAE}" srcOrd="0" destOrd="0" presId="urn:microsoft.com/office/officeart/2005/8/layout/hierarchy6"/>
    <dgm:cxn modelId="{3FD35C13-DB24-4F15-BCC3-2F451BB6DD4F}" srcId="{1311E2BB-3184-484B-8496-7FA3C916E316}" destId="{4F5E8453-A569-4F6E-99C4-7869D60DF72A}" srcOrd="0" destOrd="0" parTransId="{FF445DA6-4BDF-4108-89BD-AD590AE966FB}" sibTransId="{5CAB99C1-E258-4F62-9834-252C80505D44}"/>
    <dgm:cxn modelId="{DEAB0016-E140-4284-81B5-8AAB6E8640C8}" type="presOf" srcId="{2BE94D72-B69F-4629-A036-9E6D8354E623}" destId="{7E64392E-EABE-4C30-AC03-32765417402C}" srcOrd="0" destOrd="0" presId="urn:microsoft.com/office/officeart/2005/8/layout/hierarchy6"/>
    <dgm:cxn modelId="{B1F0641B-D81E-4649-B9CE-4BF76C870231}" type="presOf" srcId="{DCA62BE3-B319-4E4B-98D1-DD6E0D06C735}" destId="{F9D4DA64-F1D0-422C-8C68-5F01A35E097E}" srcOrd="0" destOrd="0" presId="urn:microsoft.com/office/officeart/2005/8/layout/hierarchy6"/>
    <dgm:cxn modelId="{59DD8D1B-E99E-44F7-BBB1-727C41AE64DD}" type="presOf" srcId="{433206A2-377A-4C74-A20C-EC1272658CC4}" destId="{4A84282B-56AF-4EC5-AF65-ED87EFD8B55E}" srcOrd="0" destOrd="0" presId="urn:microsoft.com/office/officeart/2005/8/layout/hierarchy6"/>
    <dgm:cxn modelId="{10247821-CF04-4778-A025-6108FCC2FEEE}" srcId="{C2A0AE3C-42E5-4507-A4C9-ACCBD91DF695}" destId="{44167C3D-B580-4DD8-AF0A-648ACAF7AFE2}" srcOrd="1" destOrd="0" parTransId="{4E75AA2E-DC3B-44E0-A1C4-792FF197751E}" sibTransId="{F799CE0D-9C46-4769-B827-B8685C686E9F}"/>
    <dgm:cxn modelId="{29DFD222-7002-4127-8403-1B42561C52C5}" type="presOf" srcId="{FF445DA6-4BDF-4108-89BD-AD590AE966FB}" destId="{C5CDD242-1601-4F81-B34F-CD5A529927AA}" srcOrd="0" destOrd="0" presId="urn:microsoft.com/office/officeart/2005/8/layout/hierarchy6"/>
    <dgm:cxn modelId="{F6257423-9CA3-4EFB-B546-B67EBCBA566B}" srcId="{D27188B5-A1B6-4971-89D3-BB18785BF870}" destId="{1311E2BB-3184-484B-8496-7FA3C916E316}" srcOrd="1" destOrd="0" parTransId="{03AD6E75-4082-4851-88F7-718C11768CD3}" sibTransId="{B67184C1-4561-4358-B989-93FC554AA0C8}"/>
    <dgm:cxn modelId="{EA29662E-3F1B-4C87-AC87-3687939E70C9}" srcId="{C2A0AE3C-42E5-4507-A4C9-ACCBD91DF695}" destId="{433206A2-377A-4C74-A20C-EC1272658CC4}" srcOrd="0" destOrd="0" parTransId="{3CEEC354-510E-4417-928D-B0D44AE5C0BB}" sibTransId="{2594C885-A32C-4534-9ED5-82575415302F}"/>
    <dgm:cxn modelId="{C03BD83E-86A2-43C8-98B0-95BFC9C548A4}" type="presOf" srcId="{D27188B5-A1B6-4971-89D3-BB18785BF870}" destId="{827FB21F-676B-4096-AA60-A561F7F84998}" srcOrd="0" destOrd="0" presId="urn:microsoft.com/office/officeart/2005/8/layout/hierarchy6"/>
    <dgm:cxn modelId="{918D886B-D0A8-46BB-A163-C0FB93EAF929}" type="presOf" srcId="{4E75AA2E-DC3B-44E0-A1C4-792FF197751E}" destId="{5F090B9D-FB49-4030-9C44-CAD3C7100B5C}" srcOrd="0" destOrd="0" presId="urn:microsoft.com/office/officeart/2005/8/layout/hierarchy6"/>
    <dgm:cxn modelId="{1ADEA06F-0D27-482C-A764-ECCDDBD6DD1B}" srcId="{DCA62BE3-B319-4E4B-98D1-DD6E0D06C735}" destId="{D27188B5-A1B6-4971-89D3-BB18785BF870}" srcOrd="0" destOrd="0" parTransId="{5C919704-53B0-4E44-852A-C4E54EDEBE01}" sibTransId="{E0CF0348-F23C-45A5-A071-D99EC61F859D}"/>
    <dgm:cxn modelId="{3A3C4A88-6402-4C70-B06E-D7495873F7EF}" type="presOf" srcId="{3CEEC354-510E-4417-928D-B0D44AE5C0BB}" destId="{C5C69C3C-F75F-40EF-8607-67928C633E2D}" srcOrd="0" destOrd="0" presId="urn:microsoft.com/office/officeart/2005/8/layout/hierarchy6"/>
    <dgm:cxn modelId="{1B2AA997-66CA-4522-A614-73AC0D5AA0E5}" type="presOf" srcId="{4F5E8453-A569-4F6E-99C4-7869D60DF72A}" destId="{2826365A-4903-42F3-A88F-6B16967ACA68}" srcOrd="0" destOrd="0" presId="urn:microsoft.com/office/officeart/2005/8/layout/hierarchy6"/>
    <dgm:cxn modelId="{2A61E297-1815-4F62-9104-B607A3BE5198}" type="presOf" srcId="{03AD6E75-4082-4851-88F7-718C11768CD3}" destId="{822F3BEB-AABA-480E-B0C0-39540DCD527B}" srcOrd="0" destOrd="0" presId="urn:microsoft.com/office/officeart/2005/8/layout/hierarchy6"/>
    <dgm:cxn modelId="{EB62AE9C-6B9D-4B1B-93F5-A3A44C56FE91}" srcId="{D27188B5-A1B6-4971-89D3-BB18785BF870}" destId="{C2A0AE3C-42E5-4507-A4C9-ACCBD91DF695}" srcOrd="0" destOrd="0" parTransId="{2BE94D72-B69F-4629-A036-9E6D8354E623}" sibTransId="{E6AD7A6E-F25C-47ED-B315-85CB3B512862}"/>
    <dgm:cxn modelId="{74F290B0-FEDC-4104-B172-6B5CCF55C7DA}" type="presOf" srcId="{20599EAA-E8D5-4D98-A54A-22273C7793F9}" destId="{F6FB18F8-CCFE-4134-A05C-FAF21D575124}" srcOrd="0" destOrd="0" presId="urn:microsoft.com/office/officeart/2005/8/layout/hierarchy6"/>
    <dgm:cxn modelId="{AF87F1BF-0847-4F05-8EBD-4D98D0C5007A}" srcId="{C2A0AE3C-42E5-4507-A4C9-ACCBD91DF695}" destId="{20599EAA-E8D5-4D98-A54A-22273C7793F9}" srcOrd="2" destOrd="0" parTransId="{8BF35791-56E7-4D7C-A68F-0A081DB52DC0}" sibTransId="{14A571CB-6F0F-4CE1-A923-2195526F0995}"/>
    <dgm:cxn modelId="{F7A250D4-9DFB-448F-A9E5-5DFB7A964990}" type="presOf" srcId="{44167C3D-B580-4DD8-AF0A-648ACAF7AFE2}" destId="{46A06162-0E2E-4A9A-A9AE-50DCF0A4474D}" srcOrd="0" destOrd="0" presId="urn:microsoft.com/office/officeart/2005/8/layout/hierarchy6"/>
    <dgm:cxn modelId="{974B41F6-296D-4A56-8173-73114789DBF0}" type="presOf" srcId="{1311E2BB-3184-484B-8496-7FA3C916E316}" destId="{D8A66C7C-91C3-4723-A64E-D5CB23418E62}" srcOrd="0" destOrd="0" presId="urn:microsoft.com/office/officeart/2005/8/layout/hierarchy6"/>
    <dgm:cxn modelId="{A2254D17-7292-4A1C-BFF5-F90BD8502A67}" type="presParOf" srcId="{F9D4DA64-F1D0-422C-8C68-5F01A35E097E}" destId="{8B2A5608-4535-4081-8B7D-5343F1478C39}" srcOrd="0" destOrd="0" presId="urn:microsoft.com/office/officeart/2005/8/layout/hierarchy6"/>
    <dgm:cxn modelId="{2425E94C-FD78-4906-8D32-2EE83A1EE0E9}" type="presParOf" srcId="{8B2A5608-4535-4081-8B7D-5343F1478C39}" destId="{169C9FD6-0921-4463-A90A-580A17F2D57F}" srcOrd="0" destOrd="0" presId="urn:microsoft.com/office/officeart/2005/8/layout/hierarchy6"/>
    <dgm:cxn modelId="{F66A43EE-A143-48AF-A75D-986C0EC70FBF}" type="presParOf" srcId="{169C9FD6-0921-4463-A90A-580A17F2D57F}" destId="{0DD67F93-E6D4-4D6F-A5F5-CF4A98522F76}" srcOrd="0" destOrd="0" presId="urn:microsoft.com/office/officeart/2005/8/layout/hierarchy6"/>
    <dgm:cxn modelId="{42F2BCCD-52A9-456E-8DE9-0775963BCC1E}" type="presParOf" srcId="{0DD67F93-E6D4-4D6F-A5F5-CF4A98522F76}" destId="{827FB21F-676B-4096-AA60-A561F7F84998}" srcOrd="0" destOrd="0" presId="urn:microsoft.com/office/officeart/2005/8/layout/hierarchy6"/>
    <dgm:cxn modelId="{69F2878A-0A49-419B-87D8-5E5A10956259}" type="presParOf" srcId="{0DD67F93-E6D4-4D6F-A5F5-CF4A98522F76}" destId="{1C36F2DE-4B0C-4A84-878A-1AEBF7D27C35}" srcOrd="1" destOrd="0" presId="urn:microsoft.com/office/officeart/2005/8/layout/hierarchy6"/>
    <dgm:cxn modelId="{730BF2D0-9004-4412-B719-EF3FC32895B5}" type="presParOf" srcId="{1C36F2DE-4B0C-4A84-878A-1AEBF7D27C35}" destId="{7E64392E-EABE-4C30-AC03-32765417402C}" srcOrd="0" destOrd="0" presId="urn:microsoft.com/office/officeart/2005/8/layout/hierarchy6"/>
    <dgm:cxn modelId="{985D1DE8-098F-4069-B701-0FDE0A04C4E5}" type="presParOf" srcId="{1C36F2DE-4B0C-4A84-878A-1AEBF7D27C35}" destId="{55FB3F72-7780-44B8-B2A9-5C4075035688}" srcOrd="1" destOrd="0" presId="urn:microsoft.com/office/officeart/2005/8/layout/hierarchy6"/>
    <dgm:cxn modelId="{D817ACBA-BCF2-497C-9A34-37B48C88671D}" type="presParOf" srcId="{55FB3F72-7780-44B8-B2A9-5C4075035688}" destId="{BC0116A1-9E90-4AEB-9924-F017A3B3BEAE}" srcOrd="0" destOrd="0" presId="urn:microsoft.com/office/officeart/2005/8/layout/hierarchy6"/>
    <dgm:cxn modelId="{866012F6-5F9B-44ED-9CAB-3D1C079AB730}" type="presParOf" srcId="{55FB3F72-7780-44B8-B2A9-5C4075035688}" destId="{57838F35-5827-4ED5-A619-74DCCCF7C7E1}" srcOrd="1" destOrd="0" presId="urn:microsoft.com/office/officeart/2005/8/layout/hierarchy6"/>
    <dgm:cxn modelId="{6F9E6F4E-F6AA-4482-877C-ACE65050BD81}" type="presParOf" srcId="{57838F35-5827-4ED5-A619-74DCCCF7C7E1}" destId="{C5C69C3C-F75F-40EF-8607-67928C633E2D}" srcOrd="0" destOrd="0" presId="urn:microsoft.com/office/officeart/2005/8/layout/hierarchy6"/>
    <dgm:cxn modelId="{B4FE16C7-22AC-4D30-9E61-7FABE40DD88C}" type="presParOf" srcId="{57838F35-5827-4ED5-A619-74DCCCF7C7E1}" destId="{7F03DA47-11C1-4B1E-A66C-F209BDF103ED}" srcOrd="1" destOrd="0" presId="urn:microsoft.com/office/officeart/2005/8/layout/hierarchy6"/>
    <dgm:cxn modelId="{97B780B5-4997-4539-923F-D66CA80702E4}" type="presParOf" srcId="{7F03DA47-11C1-4B1E-A66C-F209BDF103ED}" destId="{4A84282B-56AF-4EC5-AF65-ED87EFD8B55E}" srcOrd="0" destOrd="0" presId="urn:microsoft.com/office/officeart/2005/8/layout/hierarchy6"/>
    <dgm:cxn modelId="{93B536EF-4446-455C-8FE2-8779D02462F8}" type="presParOf" srcId="{7F03DA47-11C1-4B1E-A66C-F209BDF103ED}" destId="{0A4CC411-AEF2-4BF8-A93E-0B489BE1C92D}" srcOrd="1" destOrd="0" presId="urn:microsoft.com/office/officeart/2005/8/layout/hierarchy6"/>
    <dgm:cxn modelId="{93AEDFA4-9866-4BBD-8888-CE0C47ADE2DC}" type="presParOf" srcId="{57838F35-5827-4ED5-A619-74DCCCF7C7E1}" destId="{5F090B9D-FB49-4030-9C44-CAD3C7100B5C}" srcOrd="2" destOrd="0" presId="urn:microsoft.com/office/officeart/2005/8/layout/hierarchy6"/>
    <dgm:cxn modelId="{0306B107-8EC7-44FE-9222-82F873325717}" type="presParOf" srcId="{57838F35-5827-4ED5-A619-74DCCCF7C7E1}" destId="{13B61D00-E65A-491A-AB26-EEF8DB05DDD2}" srcOrd="3" destOrd="0" presId="urn:microsoft.com/office/officeart/2005/8/layout/hierarchy6"/>
    <dgm:cxn modelId="{FB8348F9-C270-4982-9568-82D50A254A23}" type="presParOf" srcId="{13B61D00-E65A-491A-AB26-EEF8DB05DDD2}" destId="{46A06162-0E2E-4A9A-A9AE-50DCF0A4474D}" srcOrd="0" destOrd="0" presId="urn:microsoft.com/office/officeart/2005/8/layout/hierarchy6"/>
    <dgm:cxn modelId="{C49A57B8-7ADF-4AE2-9CBD-D9195E3C2A59}" type="presParOf" srcId="{13B61D00-E65A-491A-AB26-EEF8DB05DDD2}" destId="{38454600-ECC4-4C35-A5E5-6CF0781EA5B1}" srcOrd="1" destOrd="0" presId="urn:microsoft.com/office/officeart/2005/8/layout/hierarchy6"/>
    <dgm:cxn modelId="{061957BB-6024-4DD7-911E-DAB89F92FE3D}" type="presParOf" srcId="{57838F35-5827-4ED5-A619-74DCCCF7C7E1}" destId="{1A394747-B946-46EB-B863-7FBADE007F8A}" srcOrd="4" destOrd="0" presId="urn:microsoft.com/office/officeart/2005/8/layout/hierarchy6"/>
    <dgm:cxn modelId="{93CC45F7-E96C-41BB-A1E8-B006F265619D}" type="presParOf" srcId="{57838F35-5827-4ED5-A619-74DCCCF7C7E1}" destId="{4CF0BB3E-AC70-4E46-8D48-AD969A53698D}" srcOrd="5" destOrd="0" presId="urn:microsoft.com/office/officeart/2005/8/layout/hierarchy6"/>
    <dgm:cxn modelId="{C97E17D9-B8EC-4BD6-9A80-F19B9FAFDB20}" type="presParOf" srcId="{4CF0BB3E-AC70-4E46-8D48-AD969A53698D}" destId="{F6FB18F8-CCFE-4134-A05C-FAF21D575124}" srcOrd="0" destOrd="0" presId="urn:microsoft.com/office/officeart/2005/8/layout/hierarchy6"/>
    <dgm:cxn modelId="{CB81E2B5-0209-4599-B3B8-2F432DD00F6D}" type="presParOf" srcId="{4CF0BB3E-AC70-4E46-8D48-AD969A53698D}" destId="{D8CB0DE4-AA6A-4556-B2C7-22837F2466EC}" srcOrd="1" destOrd="0" presId="urn:microsoft.com/office/officeart/2005/8/layout/hierarchy6"/>
    <dgm:cxn modelId="{EB39F9E0-A35D-433F-BE3E-25758150C04D}" type="presParOf" srcId="{1C36F2DE-4B0C-4A84-878A-1AEBF7D27C35}" destId="{822F3BEB-AABA-480E-B0C0-39540DCD527B}" srcOrd="2" destOrd="0" presId="urn:microsoft.com/office/officeart/2005/8/layout/hierarchy6"/>
    <dgm:cxn modelId="{A7A0168B-9433-4E3D-A356-9974C44196FB}" type="presParOf" srcId="{1C36F2DE-4B0C-4A84-878A-1AEBF7D27C35}" destId="{27B6BFE3-B256-487A-81A5-9A0BE8616155}" srcOrd="3" destOrd="0" presId="urn:microsoft.com/office/officeart/2005/8/layout/hierarchy6"/>
    <dgm:cxn modelId="{B3099F60-649D-44C0-B241-B772E57D0E07}" type="presParOf" srcId="{27B6BFE3-B256-487A-81A5-9A0BE8616155}" destId="{D8A66C7C-91C3-4723-A64E-D5CB23418E62}" srcOrd="0" destOrd="0" presId="urn:microsoft.com/office/officeart/2005/8/layout/hierarchy6"/>
    <dgm:cxn modelId="{0D333198-C4B0-4AB2-8908-46E45E4BF962}" type="presParOf" srcId="{27B6BFE3-B256-487A-81A5-9A0BE8616155}" destId="{57BF8760-17DD-471D-A973-3275C1FDF583}" srcOrd="1" destOrd="0" presId="urn:microsoft.com/office/officeart/2005/8/layout/hierarchy6"/>
    <dgm:cxn modelId="{85080A86-CE1D-41BE-82A8-F832BF51419A}" type="presParOf" srcId="{57BF8760-17DD-471D-A973-3275C1FDF583}" destId="{C5CDD242-1601-4F81-B34F-CD5A529927AA}" srcOrd="0" destOrd="0" presId="urn:microsoft.com/office/officeart/2005/8/layout/hierarchy6"/>
    <dgm:cxn modelId="{3BA595A4-B059-464C-819F-9800FD76D4D2}" type="presParOf" srcId="{57BF8760-17DD-471D-A973-3275C1FDF583}" destId="{93AD9EEB-4BAC-4449-983D-4505372CD5C4}" srcOrd="1" destOrd="0" presId="urn:microsoft.com/office/officeart/2005/8/layout/hierarchy6"/>
    <dgm:cxn modelId="{E6E8BE9E-790A-4487-B3CA-0FCECAE7C045}" type="presParOf" srcId="{93AD9EEB-4BAC-4449-983D-4505372CD5C4}" destId="{2826365A-4903-42F3-A88F-6B16967ACA68}" srcOrd="0" destOrd="0" presId="urn:microsoft.com/office/officeart/2005/8/layout/hierarchy6"/>
    <dgm:cxn modelId="{57D05349-0727-429D-AF2E-BB2BBFC48393}" type="presParOf" srcId="{93AD9EEB-4BAC-4449-983D-4505372CD5C4}" destId="{DFF76D92-7F83-4848-9B04-EEAE4CC2645A}" srcOrd="1" destOrd="0" presId="urn:microsoft.com/office/officeart/2005/8/layout/hierarchy6"/>
    <dgm:cxn modelId="{8B4B56D8-6B73-4D74-8D95-4B326D5A2A23}" type="presParOf" srcId="{F9D4DA64-F1D0-422C-8C68-5F01A35E097E}" destId="{3CE0D00B-B42D-4FA8-997C-A6A39B7FF24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A62BE3-B319-4E4B-98D1-DD6E0D06C735}" type="doc">
      <dgm:prSet loTypeId="urn:microsoft.com/office/officeart/2005/8/layout/hierarchy6" loCatId="hierarchy" qsTypeId="urn:microsoft.com/office/officeart/2005/8/quickstyle/simple1" qsCatId="simple" csTypeId="urn:microsoft.com/office/officeart/2005/8/colors/accent2_2" csCatId="accent2" phldr="1"/>
      <dgm:spPr/>
      <dgm:t>
        <a:bodyPr/>
        <a:lstStyle/>
        <a:p>
          <a:endParaRPr lang="de-DE"/>
        </a:p>
      </dgm:t>
    </dgm:pt>
    <dgm:pt modelId="{D27188B5-A1B6-4971-89D3-BB18785BF870}">
      <dgm:prSet phldrT="[Text]" custT="1"/>
      <dgm:spPr/>
      <dgm:t>
        <a:bodyPr/>
        <a:lstStyle/>
        <a:p>
          <a:r>
            <a:rPr lang="de-CH" sz="1200" dirty="0"/>
            <a:t>A-D, E-F, G-Z</a:t>
          </a:r>
          <a:endParaRPr lang="de-DE" sz="1200" dirty="0"/>
        </a:p>
      </dgm:t>
    </dgm:pt>
    <dgm:pt modelId="{5C919704-53B0-4E44-852A-C4E54EDEBE01}" type="parTrans" cxnId="{1ADEA06F-0D27-482C-A764-ECCDDBD6DD1B}">
      <dgm:prSet/>
      <dgm:spPr/>
      <dgm:t>
        <a:bodyPr/>
        <a:lstStyle/>
        <a:p>
          <a:endParaRPr lang="de-DE"/>
        </a:p>
      </dgm:t>
    </dgm:pt>
    <dgm:pt modelId="{E0CF0348-F23C-45A5-A071-D99EC61F859D}" type="sibTrans" cxnId="{1ADEA06F-0D27-482C-A764-ECCDDBD6DD1B}">
      <dgm:prSet/>
      <dgm:spPr/>
      <dgm:t>
        <a:bodyPr/>
        <a:lstStyle/>
        <a:p>
          <a:endParaRPr lang="de-DE"/>
        </a:p>
      </dgm:t>
    </dgm:pt>
    <dgm:pt modelId="{C2A0AE3C-42E5-4507-A4C9-ACCBD91DF695}">
      <dgm:prSet phldrT="[Text]" custT="1"/>
      <dgm:spPr/>
      <dgm:t>
        <a:bodyPr/>
        <a:lstStyle/>
        <a:p>
          <a:r>
            <a:rPr lang="de-CH" sz="1200" dirty="0"/>
            <a:t>A, B-D</a:t>
          </a:r>
          <a:endParaRPr lang="de-DE" sz="1200" dirty="0"/>
        </a:p>
      </dgm:t>
    </dgm:pt>
    <dgm:pt modelId="{2BE94D72-B69F-4629-A036-9E6D8354E623}" type="parTrans" cxnId="{EB62AE9C-6B9D-4B1B-93F5-A3A44C56FE91}">
      <dgm:prSet/>
      <dgm:spPr/>
      <dgm:t>
        <a:bodyPr/>
        <a:lstStyle/>
        <a:p>
          <a:endParaRPr lang="de-DE"/>
        </a:p>
      </dgm:t>
    </dgm:pt>
    <dgm:pt modelId="{E6AD7A6E-F25C-47ED-B315-85CB3B512862}" type="sibTrans" cxnId="{EB62AE9C-6B9D-4B1B-93F5-A3A44C56FE91}">
      <dgm:prSet/>
      <dgm:spPr/>
      <dgm:t>
        <a:bodyPr/>
        <a:lstStyle/>
        <a:p>
          <a:endParaRPr lang="de-DE"/>
        </a:p>
      </dgm:t>
    </dgm:pt>
    <dgm:pt modelId="{44167C3D-B580-4DD8-AF0A-648ACAF7AFE2}">
      <dgm:prSet phldrT="[Text]" custT="1"/>
      <dgm:spPr/>
      <dgm:t>
        <a:bodyPr/>
        <a:lstStyle/>
        <a:p>
          <a:pPr algn="l"/>
          <a:r>
            <a:rPr lang="de-DE" sz="1200" dirty="0"/>
            <a:t>Boris (</a:t>
          </a:r>
          <a:r>
            <a:rPr lang="de-DE" sz="1200" dirty="0">
              <a:sym typeface="Wingdings" panose="05000000000000000000" pitchFamily="2" charset="2"/>
            </a:rPr>
            <a:t></a:t>
          </a:r>
          <a:r>
            <a:rPr lang="de-DE" sz="1200" dirty="0"/>
            <a:t> Becker)</a:t>
          </a:r>
          <a:br>
            <a:rPr lang="de-DE" sz="1200" dirty="0"/>
          </a:br>
          <a:r>
            <a:rPr lang="de-CH" sz="1200" dirty="0"/>
            <a:t>Bernd (</a:t>
          </a:r>
          <a:r>
            <a:rPr lang="de-CH" sz="1200" dirty="0">
              <a:sym typeface="Wingdings" panose="05000000000000000000" pitchFamily="2" charset="2"/>
            </a:rPr>
            <a:t> </a:t>
          </a:r>
          <a:r>
            <a:rPr lang="de-CH" sz="1200" dirty="0"/>
            <a:t>Ackermann)</a:t>
          </a:r>
          <a:endParaRPr lang="de-DE" sz="1200" dirty="0"/>
        </a:p>
      </dgm:t>
    </dgm:pt>
    <dgm:pt modelId="{4E75AA2E-DC3B-44E0-A1C4-792FF197751E}" type="parTrans" cxnId="{10247821-CF04-4778-A025-6108FCC2FEEE}">
      <dgm:prSet/>
      <dgm:spPr/>
      <dgm:t>
        <a:bodyPr/>
        <a:lstStyle/>
        <a:p>
          <a:endParaRPr lang="de-DE"/>
        </a:p>
      </dgm:t>
    </dgm:pt>
    <dgm:pt modelId="{F799CE0D-9C46-4769-B827-B8685C686E9F}" type="sibTrans" cxnId="{10247821-CF04-4778-A025-6108FCC2FEEE}">
      <dgm:prSet/>
      <dgm:spPr/>
      <dgm:t>
        <a:bodyPr/>
        <a:lstStyle/>
        <a:p>
          <a:endParaRPr lang="de-DE"/>
        </a:p>
      </dgm:t>
    </dgm:pt>
    <dgm:pt modelId="{20599EAA-E8D5-4D98-A54A-22273C7793F9}">
      <dgm:prSet phldrT="[Text]" custT="1"/>
      <dgm:spPr/>
      <dgm:t>
        <a:bodyPr/>
        <a:lstStyle/>
        <a:p>
          <a:r>
            <a:rPr lang="de-CH" sz="1200" dirty="0"/>
            <a:t>E-F</a:t>
          </a:r>
          <a:endParaRPr lang="de-DE" sz="1200" dirty="0"/>
        </a:p>
      </dgm:t>
    </dgm:pt>
    <dgm:pt modelId="{8BF35791-56E7-4D7C-A68F-0A081DB52DC0}" type="parTrans" cxnId="{AF87F1BF-0847-4F05-8EBD-4D98D0C5007A}">
      <dgm:prSet/>
      <dgm:spPr/>
      <dgm:t>
        <a:bodyPr/>
        <a:lstStyle/>
        <a:p>
          <a:endParaRPr lang="de-DE"/>
        </a:p>
      </dgm:t>
    </dgm:pt>
    <dgm:pt modelId="{14A571CB-6F0F-4CE1-A923-2195526F0995}" type="sibTrans" cxnId="{AF87F1BF-0847-4F05-8EBD-4D98D0C5007A}">
      <dgm:prSet/>
      <dgm:spPr/>
      <dgm:t>
        <a:bodyPr/>
        <a:lstStyle/>
        <a:p>
          <a:endParaRPr lang="de-DE"/>
        </a:p>
      </dgm:t>
    </dgm:pt>
    <dgm:pt modelId="{24658D7F-0AD7-4DC8-9C1A-D67D917CE4B1}">
      <dgm:prSet phldrT="[Text]" custT="1"/>
      <dgm:spPr/>
      <dgm:t>
        <a:bodyPr/>
        <a:lstStyle/>
        <a:p>
          <a:r>
            <a:rPr lang="de-CH" sz="1200" dirty="0"/>
            <a:t>G-Z</a:t>
          </a:r>
          <a:endParaRPr lang="de-DE" sz="1200" dirty="0"/>
        </a:p>
      </dgm:t>
    </dgm:pt>
    <dgm:pt modelId="{E850E1E1-4B37-4F4E-831D-2E71D5A13316}" type="parTrans" cxnId="{811D0EF5-CB4E-4C66-9629-690CAEF56420}">
      <dgm:prSet/>
      <dgm:spPr/>
      <dgm:t>
        <a:bodyPr/>
        <a:lstStyle/>
        <a:p>
          <a:endParaRPr lang="de-DE"/>
        </a:p>
      </dgm:t>
    </dgm:pt>
    <dgm:pt modelId="{67B30B9A-9BF9-4795-A394-786836A4D2F5}" type="sibTrans" cxnId="{811D0EF5-CB4E-4C66-9629-690CAEF56420}">
      <dgm:prSet/>
      <dgm:spPr/>
      <dgm:t>
        <a:bodyPr/>
        <a:lstStyle/>
        <a:p>
          <a:endParaRPr lang="de-DE"/>
        </a:p>
      </dgm:t>
    </dgm:pt>
    <dgm:pt modelId="{7E627979-7841-470C-AEFD-1A9B40EC988C}">
      <dgm:prSet phldrT="[Text]" custT="1"/>
      <dgm:spPr/>
      <dgm:t>
        <a:bodyPr/>
        <a:lstStyle/>
        <a:p>
          <a:pPr algn="l"/>
          <a:r>
            <a:rPr lang="de-DE" sz="1200" dirty="0"/>
            <a:t>Frank (</a:t>
          </a:r>
          <a:r>
            <a:rPr lang="de-DE" sz="1200" dirty="0">
              <a:sym typeface="Wingdings" panose="05000000000000000000" pitchFamily="2" charset="2"/>
            </a:rPr>
            <a:t> </a:t>
          </a:r>
          <a:r>
            <a:rPr lang="de-DE" sz="1200" dirty="0"/>
            <a:t>Baumann)</a:t>
          </a:r>
          <a:br>
            <a:rPr lang="de-DE" sz="1200" dirty="0"/>
          </a:br>
          <a:r>
            <a:rPr lang="de-CH" sz="1200" dirty="0"/>
            <a:t>Frank (</a:t>
          </a:r>
          <a:r>
            <a:rPr lang="de-CH" sz="1200" dirty="0">
              <a:sym typeface="Wingdings" panose="05000000000000000000" pitchFamily="2" charset="2"/>
            </a:rPr>
            <a:t> </a:t>
          </a:r>
          <a:r>
            <a:rPr lang="de-CH" sz="1200" dirty="0"/>
            <a:t>Doll)</a:t>
          </a:r>
          <a:br>
            <a:rPr lang="de-CH" sz="1200" dirty="0"/>
          </a:br>
          <a:r>
            <a:rPr lang="de-DE" sz="1200" dirty="0"/>
            <a:t>Frank (</a:t>
          </a:r>
          <a:r>
            <a:rPr lang="de-DE" sz="1200" dirty="0">
              <a:sym typeface="Wingdings" panose="05000000000000000000" pitchFamily="2" charset="2"/>
            </a:rPr>
            <a:t> </a:t>
          </a:r>
          <a:r>
            <a:rPr lang="de-DE" sz="1200" dirty="0"/>
            <a:t>Buschmann)</a:t>
          </a:r>
        </a:p>
      </dgm:t>
    </dgm:pt>
    <dgm:pt modelId="{111EB6FE-FCA7-4EF5-8038-AC2E6D9F5C21}" type="parTrans" cxnId="{DD79514B-0EB7-4243-9B20-859C9B359BD2}">
      <dgm:prSet/>
      <dgm:spPr/>
      <dgm:t>
        <a:bodyPr/>
        <a:lstStyle/>
        <a:p>
          <a:endParaRPr lang="de-DE"/>
        </a:p>
      </dgm:t>
    </dgm:pt>
    <dgm:pt modelId="{2058577D-EF54-441A-B1D3-CFA38BE34643}" type="sibTrans" cxnId="{DD79514B-0EB7-4243-9B20-859C9B359BD2}">
      <dgm:prSet/>
      <dgm:spPr/>
      <dgm:t>
        <a:bodyPr/>
        <a:lstStyle/>
        <a:p>
          <a:endParaRPr lang="de-DE"/>
        </a:p>
      </dgm:t>
    </dgm:pt>
    <dgm:pt modelId="{09B7752E-B616-4D0C-9658-6450F06FFAA7}">
      <dgm:prSet phldrT="[Text]" custT="1"/>
      <dgm:spPr/>
      <dgm:t>
        <a:bodyPr/>
        <a:lstStyle/>
        <a:p>
          <a:pPr algn="l"/>
          <a:r>
            <a:rPr lang="de-DE" sz="1200" dirty="0"/>
            <a:t>Norbert (</a:t>
          </a:r>
          <a:r>
            <a:rPr lang="de-DE" sz="1200" dirty="0">
              <a:sym typeface="Wingdings" panose="05000000000000000000" pitchFamily="2" charset="2"/>
            </a:rPr>
            <a:t> </a:t>
          </a:r>
          <a:r>
            <a:rPr lang="de-DE" sz="1200" dirty="0"/>
            <a:t>Eichmann)</a:t>
          </a:r>
          <a:br>
            <a:rPr lang="de-DE" sz="1200" dirty="0"/>
          </a:br>
          <a:r>
            <a:rPr lang="de-DE" sz="1200" dirty="0"/>
            <a:t>Mario (</a:t>
          </a:r>
          <a:r>
            <a:rPr lang="de-DE" sz="1200" dirty="0">
              <a:sym typeface="Wingdings" panose="05000000000000000000" pitchFamily="2" charset="2"/>
            </a:rPr>
            <a:t> </a:t>
          </a:r>
          <a:r>
            <a:rPr lang="de-DE" sz="1200" dirty="0"/>
            <a:t>Barth)</a:t>
          </a:r>
          <a:br>
            <a:rPr lang="de-DE" sz="1200" dirty="0"/>
          </a:br>
          <a:r>
            <a:rPr lang="de-DE" sz="1200" dirty="0"/>
            <a:t>Johanna (</a:t>
          </a:r>
          <a:r>
            <a:rPr lang="de-DE" sz="1200" dirty="0">
              <a:sym typeface="Wingdings" panose="05000000000000000000" pitchFamily="2" charset="2"/>
            </a:rPr>
            <a:t> </a:t>
          </a:r>
          <a:r>
            <a:rPr lang="de-DE" sz="1200" dirty="0"/>
            <a:t>Albers)</a:t>
          </a:r>
          <a:br>
            <a:rPr lang="de-DE" sz="1200" dirty="0"/>
          </a:br>
          <a:r>
            <a:rPr lang="de-DE" sz="1200" dirty="0"/>
            <a:t>Günther (</a:t>
          </a:r>
          <a:r>
            <a:rPr lang="de-DE" sz="1200" dirty="0">
              <a:sym typeface="Wingdings" panose="05000000000000000000" pitchFamily="2" charset="2"/>
            </a:rPr>
            <a:t> </a:t>
          </a:r>
          <a:r>
            <a:rPr lang="de-DE" sz="1200" dirty="0"/>
            <a:t>Althaus)</a:t>
          </a:r>
          <a:br>
            <a:rPr lang="de-DE" sz="1200" dirty="0"/>
          </a:br>
          <a:r>
            <a:rPr lang="de-DE" sz="1200" dirty="0"/>
            <a:t>Werner (</a:t>
          </a:r>
          <a:r>
            <a:rPr lang="de-DE" sz="1200" dirty="0">
              <a:sym typeface="Wingdings" panose="05000000000000000000" pitchFamily="2" charset="2"/>
            </a:rPr>
            <a:t> </a:t>
          </a:r>
          <a:r>
            <a:rPr lang="de-DE" sz="1200" dirty="0"/>
            <a:t>Arend)</a:t>
          </a:r>
        </a:p>
      </dgm:t>
    </dgm:pt>
    <dgm:pt modelId="{6E6E312C-BD89-42CD-845C-511BB2706538}" type="parTrans" cxnId="{6D27D4DA-44C8-4C95-84A0-5BDE28533EC7}">
      <dgm:prSet/>
      <dgm:spPr/>
      <dgm:t>
        <a:bodyPr/>
        <a:lstStyle/>
        <a:p>
          <a:endParaRPr lang="de-DE"/>
        </a:p>
      </dgm:t>
    </dgm:pt>
    <dgm:pt modelId="{FF3C31DE-D71C-4207-8A5E-7B1418925939}" type="sibTrans" cxnId="{6D27D4DA-44C8-4C95-84A0-5BDE28533EC7}">
      <dgm:prSet/>
      <dgm:spPr/>
      <dgm:t>
        <a:bodyPr/>
        <a:lstStyle/>
        <a:p>
          <a:endParaRPr lang="de-DE"/>
        </a:p>
      </dgm:t>
    </dgm:pt>
    <dgm:pt modelId="{A12B0251-3652-49A0-96F3-98F12BB8325C}">
      <dgm:prSet phldrT="[Text]" custT="1"/>
      <dgm:spPr/>
      <dgm:t>
        <a:bodyPr/>
        <a:lstStyle/>
        <a:p>
          <a:pPr algn="l"/>
          <a:r>
            <a:rPr lang="de-CH" sz="1200" dirty="0"/>
            <a:t>Antonia (</a:t>
          </a:r>
          <a:r>
            <a:rPr lang="de-CH" sz="1200" dirty="0">
              <a:sym typeface="Wingdings" panose="05000000000000000000" pitchFamily="2" charset="2"/>
            </a:rPr>
            <a:t> </a:t>
          </a:r>
          <a:r>
            <a:rPr lang="de-CH" sz="1200" dirty="0"/>
            <a:t>Dieckmann)</a:t>
          </a:r>
          <a:endParaRPr lang="de-DE" sz="1200" dirty="0"/>
        </a:p>
      </dgm:t>
    </dgm:pt>
    <dgm:pt modelId="{70DB6718-BC49-4BA1-94F5-E310B71ED92D}" type="parTrans" cxnId="{D92A3E40-B887-44A7-9294-642C20770511}">
      <dgm:prSet/>
      <dgm:spPr/>
      <dgm:t>
        <a:bodyPr/>
        <a:lstStyle/>
        <a:p>
          <a:endParaRPr lang="de-DE"/>
        </a:p>
      </dgm:t>
    </dgm:pt>
    <dgm:pt modelId="{112087C8-41C3-4F0E-8660-D51F827C70EA}" type="sibTrans" cxnId="{D92A3E40-B887-44A7-9294-642C20770511}">
      <dgm:prSet/>
      <dgm:spPr/>
      <dgm:t>
        <a:bodyPr/>
        <a:lstStyle/>
        <a:p>
          <a:endParaRPr lang="de-DE"/>
        </a:p>
      </dgm:t>
    </dgm:pt>
    <dgm:pt modelId="{F9D4DA64-F1D0-422C-8C68-5F01A35E097E}" type="pres">
      <dgm:prSet presAssocID="{DCA62BE3-B319-4E4B-98D1-DD6E0D06C735}" presName="mainComposite" presStyleCnt="0">
        <dgm:presLayoutVars>
          <dgm:chPref val="1"/>
          <dgm:dir/>
          <dgm:animOne val="branch"/>
          <dgm:animLvl val="lvl"/>
          <dgm:resizeHandles val="exact"/>
        </dgm:presLayoutVars>
      </dgm:prSet>
      <dgm:spPr/>
    </dgm:pt>
    <dgm:pt modelId="{8B2A5608-4535-4081-8B7D-5343F1478C39}" type="pres">
      <dgm:prSet presAssocID="{DCA62BE3-B319-4E4B-98D1-DD6E0D06C735}" presName="hierFlow" presStyleCnt="0"/>
      <dgm:spPr/>
    </dgm:pt>
    <dgm:pt modelId="{169C9FD6-0921-4463-A90A-580A17F2D57F}" type="pres">
      <dgm:prSet presAssocID="{DCA62BE3-B319-4E4B-98D1-DD6E0D06C735}" presName="hierChild1" presStyleCnt="0">
        <dgm:presLayoutVars>
          <dgm:chPref val="1"/>
          <dgm:animOne val="branch"/>
          <dgm:animLvl val="lvl"/>
        </dgm:presLayoutVars>
      </dgm:prSet>
      <dgm:spPr/>
    </dgm:pt>
    <dgm:pt modelId="{0DD67F93-E6D4-4D6F-A5F5-CF4A98522F76}" type="pres">
      <dgm:prSet presAssocID="{D27188B5-A1B6-4971-89D3-BB18785BF870}" presName="Name14" presStyleCnt="0"/>
      <dgm:spPr/>
    </dgm:pt>
    <dgm:pt modelId="{827FB21F-676B-4096-AA60-A561F7F84998}" type="pres">
      <dgm:prSet presAssocID="{D27188B5-A1B6-4971-89D3-BB18785BF870}" presName="level1Shape" presStyleLbl="node0" presStyleIdx="0" presStyleCnt="1">
        <dgm:presLayoutVars>
          <dgm:chPref val="3"/>
        </dgm:presLayoutVars>
      </dgm:prSet>
      <dgm:spPr/>
    </dgm:pt>
    <dgm:pt modelId="{1C36F2DE-4B0C-4A84-878A-1AEBF7D27C35}" type="pres">
      <dgm:prSet presAssocID="{D27188B5-A1B6-4971-89D3-BB18785BF870}" presName="hierChild2" presStyleCnt="0"/>
      <dgm:spPr/>
    </dgm:pt>
    <dgm:pt modelId="{7E64392E-EABE-4C30-AC03-32765417402C}" type="pres">
      <dgm:prSet presAssocID="{2BE94D72-B69F-4629-A036-9E6D8354E623}" presName="Name19" presStyleLbl="parChTrans1D2" presStyleIdx="0" presStyleCnt="3"/>
      <dgm:spPr/>
    </dgm:pt>
    <dgm:pt modelId="{55FB3F72-7780-44B8-B2A9-5C4075035688}" type="pres">
      <dgm:prSet presAssocID="{C2A0AE3C-42E5-4507-A4C9-ACCBD91DF695}" presName="Name21" presStyleCnt="0"/>
      <dgm:spPr/>
    </dgm:pt>
    <dgm:pt modelId="{BC0116A1-9E90-4AEB-9924-F017A3B3BEAE}" type="pres">
      <dgm:prSet presAssocID="{C2A0AE3C-42E5-4507-A4C9-ACCBD91DF695}" presName="level2Shape" presStyleLbl="node2" presStyleIdx="0" presStyleCnt="3" custScaleY="56826"/>
      <dgm:spPr/>
    </dgm:pt>
    <dgm:pt modelId="{57838F35-5827-4ED5-A619-74DCCCF7C7E1}" type="pres">
      <dgm:prSet presAssocID="{C2A0AE3C-42E5-4507-A4C9-ACCBD91DF695}" presName="hierChild3" presStyleCnt="0"/>
      <dgm:spPr/>
    </dgm:pt>
    <dgm:pt modelId="{CBEE6FB4-E7BB-4CCD-997A-30181977CA4C}" type="pres">
      <dgm:prSet presAssocID="{70DB6718-BC49-4BA1-94F5-E310B71ED92D}" presName="Name19" presStyleLbl="parChTrans1D3" presStyleIdx="0" presStyleCnt="4"/>
      <dgm:spPr/>
    </dgm:pt>
    <dgm:pt modelId="{C41B7687-1E40-4FF4-9B36-22E5D36B84CE}" type="pres">
      <dgm:prSet presAssocID="{A12B0251-3652-49A0-96F3-98F12BB8325C}" presName="Name21" presStyleCnt="0"/>
      <dgm:spPr/>
    </dgm:pt>
    <dgm:pt modelId="{AEBAFDB1-ED24-4C4D-8089-B82762DE9596}" type="pres">
      <dgm:prSet presAssocID="{A12B0251-3652-49A0-96F3-98F12BB8325C}" presName="level2Shape" presStyleLbl="node3" presStyleIdx="0" presStyleCnt="4" custScaleX="166778" custScaleY="44392"/>
      <dgm:spPr/>
    </dgm:pt>
    <dgm:pt modelId="{9926DCC1-62D2-454B-BE84-831036EDE6B2}" type="pres">
      <dgm:prSet presAssocID="{A12B0251-3652-49A0-96F3-98F12BB8325C}" presName="hierChild3" presStyleCnt="0"/>
      <dgm:spPr/>
    </dgm:pt>
    <dgm:pt modelId="{5F090B9D-FB49-4030-9C44-CAD3C7100B5C}" type="pres">
      <dgm:prSet presAssocID="{4E75AA2E-DC3B-44E0-A1C4-792FF197751E}" presName="Name19" presStyleLbl="parChTrans1D3" presStyleIdx="1" presStyleCnt="4"/>
      <dgm:spPr/>
    </dgm:pt>
    <dgm:pt modelId="{13B61D00-E65A-491A-AB26-EEF8DB05DDD2}" type="pres">
      <dgm:prSet presAssocID="{44167C3D-B580-4DD8-AF0A-648ACAF7AFE2}" presName="Name21" presStyleCnt="0"/>
      <dgm:spPr/>
    </dgm:pt>
    <dgm:pt modelId="{46A06162-0E2E-4A9A-A9AE-50DCF0A4474D}" type="pres">
      <dgm:prSet presAssocID="{44167C3D-B580-4DD8-AF0A-648ACAF7AFE2}" presName="level2Shape" presStyleLbl="node3" presStyleIdx="1" presStyleCnt="4" custScaleX="176584" custScaleY="93382"/>
      <dgm:spPr/>
    </dgm:pt>
    <dgm:pt modelId="{38454600-ECC4-4C35-A5E5-6CF0781EA5B1}" type="pres">
      <dgm:prSet presAssocID="{44167C3D-B580-4DD8-AF0A-648ACAF7AFE2}" presName="hierChild3" presStyleCnt="0"/>
      <dgm:spPr/>
    </dgm:pt>
    <dgm:pt modelId="{1A394747-B946-46EB-B863-7FBADE007F8A}" type="pres">
      <dgm:prSet presAssocID="{8BF35791-56E7-4D7C-A68F-0A081DB52DC0}" presName="Name19" presStyleLbl="parChTrans1D2" presStyleIdx="1" presStyleCnt="3"/>
      <dgm:spPr/>
    </dgm:pt>
    <dgm:pt modelId="{4CF0BB3E-AC70-4E46-8D48-AD969A53698D}" type="pres">
      <dgm:prSet presAssocID="{20599EAA-E8D5-4D98-A54A-22273C7793F9}" presName="Name21" presStyleCnt="0"/>
      <dgm:spPr/>
    </dgm:pt>
    <dgm:pt modelId="{F6FB18F8-CCFE-4134-A05C-FAF21D575124}" type="pres">
      <dgm:prSet presAssocID="{20599EAA-E8D5-4D98-A54A-22273C7793F9}" presName="level2Shape" presStyleLbl="node2" presStyleIdx="1" presStyleCnt="3" custScaleY="50958"/>
      <dgm:spPr/>
    </dgm:pt>
    <dgm:pt modelId="{D8CB0DE4-AA6A-4556-B2C7-22837F2466EC}" type="pres">
      <dgm:prSet presAssocID="{20599EAA-E8D5-4D98-A54A-22273C7793F9}" presName="hierChild3" presStyleCnt="0"/>
      <dgm:spPr/>
    </dgm:pt>
    <dgm:pt modelId="{0DD7AE6E-5357-42CD-84F4-2C3F3E4E6087}" type="pres">
      <dgm:prSet presAssocID="{111EB6FE-FCA7-4EF5-8038-AC2E6D9F5C21}" presName="Name19" presStyleLbl="parChTrans1D3" presStyleIdx="2" presStyleCnt="4"/>
      <dgm:spPr/>
    </dgm:pt>
    <dgm:pt modelId="{B172B8E3-98F8-49EB-BF9E-21B77C726F54}" type="pres">
      <dgm:prSet presAssocID="{7E627979-7841-470C-AEFD-1A9B40EC988C}" presName="Name21" presStyleCnt="0"/>
      <dgm:spPr/>
    </dgm:pt>
    <dgm:pt modelId="{07D24352-69A8-4A03-9264-8DA5F46E5EF2}" type="pres">
      <dgm:prSet presAssocID="{7E627979-7841-470C-AEFD-1A9B40EC988C}" presName="level2Shape" presStyleLbl="node3" presStyleIdx="2" presStyleCnt="4" custScaleX="152127" custScaleY="92220" custLinFactNeighborX="737" custLinFactNeighborY="-5531"/>
      <dgm:spPr/>
    </dgm:pt>
    <dgm:pt modelId="{326167BF-4B07-42D3-BDB1-6CF28BCB6E79}" type="pres">
      <dgm:prSet presAssocID="{7E627979-7841-470C-AEFD-1A9B40EC988C}" presName="hierChild3" presStyleCnt="0"/>
      <dgm:spPr/>
    </dgm:pt>
    <dgm:pt modelId="{7E0E65AD-5737-4D87-926A-9C265AF3FDF4}" type="pres">
      <dgm:prSet presAssocID="{E850E1E1-4B37-4F4E-831D-2E71D5A13316}" presName="Name19" presStyleLbl="parChTrans1D2" presStyleIdx="2" presStyleCnt="3"/>
      <dgm:spPr/>
    </dgm:pt>
    <dgm:pt modelId="{D0F00AE3-CE91-411C-B35C-CD8E2EBC7026}" type="pres">
      <dgm:prSet presAssocID="{24658D7F-0AD7-4DC8-9C1A-D67D917CE4B1}" presName="Name21" presStyleCnt="0"/>
      <dgm:spPr/>
    </dgm:pt>
    <dgm:pt modelId="{5F4C6219-6D97-4C24-8A3D-1C3AC08A2438}" type="pres">
      <dgm:prSet presAssocID="{24658D7F-0AD7-4DC8-9C1A-D67D917CE4B1}" presName="level2Shape" presStyleLbl="node2" presStyleIdx="2" presStyleCnt="3" custScaleY="56878"/>
      <dgm:spPr/>
    </dgm:pt>
    <dgm:pt modelId="{6F1AC168-2E11-4CB6-A5CA-8DD9DF6E4AC7}" type="pres">
      <dgm:prSet presAssocID="{24658D7F-0AD7-4DC8-9C1A-D67D917CE4B1}" presName="hierChild3" presStyleCnt="0"/>
      <dgm:spPr/>
    </dgm:pt>
    <dgm:pt modelId="{08F39EB4-E10E-4173-A691-1EBC2925C652}" type="pres">
      <dgm:prSet presAssocID="{6E6E312C-BD89-42CD-845C-511BB2706538}" presName="Name19" presStyleLbl="parChTrans1D3" presStyleIdx="3" presStyleCnt="4"/>
      <dgm:spPr/>
    </dgm:pt>
    <dgm:pt modelId="{22157C87-E1BE-4FA9-AFF4-6C70B8E3AD13}" type="pres">
      <dgm:prSet presAssocID="{09B7752E-B616-4D0C-9658-6450F06FFAA7}" presName="Name21" presStyleCnt="0"/>
      <dgm:spPr/>
    </dgm:pt>
    <dgm:pt modelId="{63A11748-E549-4299-BD78-75E302F0025F}" type="pres">
      <dgm:prSet presAssocID="{09B7752E-B616-4D0C-9658-6450F06FFAA7}" presName="level2Shape" presStyleLbl="node3" presStyleIdx="3" presStyleCnt="4" custScaleX="159977" custScaleY="174119" custLinFactNeighborX="737" custLinFactNeighborY="-5531"/>
      <dgm:spPr/>
    </dgm:pt>
    <dgm:pt modelId="{9FD43B0E-041E-4E4A-B82E-D06771579E11}" type="pres">
      <dgm:prSet presAssocID="{09B7752E-B616-4D0C-9658-6450F06FFAA7}" presName="hierChild3" presStyleCnt="0"/>
      <dgm:spPr/>
    </dgm:pt>
    <dgm:pt modelId="{3CE0D00B-B42D-4FA8-997C-A6A39B7FF24C}" type="pres">
      <dgm:prSet presAssocID="{DCA62BE3-B319-4E4B-98D1-DD6E0D06C735}" presName="bgShapesFlow" presStyleCnt="0"/>
      <dgm:spPr/>
    </dgm:pt>
  </dgm:ptLst>
  <dgm:cxnLst>
    <dgm:cxn modelId="{AAC82307-1239-49F6-A20E-2EC090381C26}" type="presOf" srcId="{C2A0AE3C-42E5-4507-A4C9-ACCBD91DF695}" destId="{BC0116A1-9E90-4AEB-9924-F017A3B3BEAE}" srcOrd="0" destOrd="0" presId="urn:microsoft.com/office/officeart/2005/8/layout/hierarchy6"/>
    <dgm:cxn modelId="{482B250F-E8E9-4D75-80A9-C09E46AF6391}" type="presOf" srcId="{20599EAA-E8D5-4D98-A54A-22273C7793F9}" destId="{F6FB18F8-CCFE-4134-A05C-FAF21D575124}" srcOrd="0" destOrd="0" presId="urn:microsoft.com/office/officeart/2005/8/layout/hierarchy6"/>
    <dgm:cxn modelId="{DEAB0016-E140-4284-81B5-8AAB6E8640C8}" type="presOf" srcId="{2BE94D72-B69F-4629-A036-9E6D8354E623}" destId="{7E64392E-EABE-4C30-AC03-32765417402C}" srcOrd="0" destOrd="0" presId="urn:microsoft.com/office/officeart/2005/8/layout/hierarchy6"/>
    <dgm:cxn modelId="{B1F0641B-D81E-4649-B9CE-4BF76C870231}" type="presOf" srcId="{DCA62BE3-B319-4E4B-98D1-DD6E0D06C735}" destId="{F9D4DA64-F1D0-422C-8C68-5F01A35E097E}" srcOrd="0" destOrd="0" presId="urn:microsoft.com/office/officeart/2005/8/layout/hierarchy6"/>
    <dgm:cxn modelId="{225C581B-04F1-48FE-9847-31CD78FF7425}" type="presOf" srcId="{6E6E312C-BD89-42CD-845C-511BB2706538}" destId="{08F39EB4-E10E-4173-A691-1EBC2925C652}" srcOrd="0" destOrd="0" presId="urn:microsoft.com/office/officeart/2005/8/layout/hierarchy6"/>
    <dgm:cxn modelId="{10247821-CF04-4778-A025-6108FCC2FEEE}" srcId="{C2A0AE3C-42E5-4507-A4C9-ACCBD91DF695}" destId="{44167C3D-B580-4DD8-AF0A-648ACAF7AFE2}" srcOrd="1" destOrd="0" parTransId="{4E75AA2E-DC3B-44E0-A1C4-792FF197751E}" sibTransId="{F799CE0D-9C46-4769-B827-B8685C686E9F}"/>
    <dgm:cxn modelId="{E3B88E2C-3A4F-4515-9682-450B19405140}" type="presOf" srcId="{7E627979-7841-470C-AEFD-1A9B40EC988C}" destId="{07D24352-69A8-4A03-9264-8DA5F46E5EF2}" srcOrd="0" destOrd="0" presId="urn:microsoft.com/office/officeart/2005/8/layout/hierarchy6"/>
    <dgm:cxn modelId="{4B714938-6F77-49D4-892A-CAF147168DE9}" type="presOf" srcId="{E850E1E1-4B37-4F4E-831D-2E71D5A13316}" destId="{7E0E65AD-5737-4D87-926A-9C265AF3FDF4}" srcOrd="0" destOrd="0" presId="urn:microsoft.com/office/officeart/2005/8/layout/hierarchy6"/>
    <dgm:cxn modelId="{C03BD83E-86A2-43C8-98B0-95BFC9C548A4}" type="presOf" srcId="{D27188B5-A1B6-4971-89D3-BB18785BF870}" destId="{827FB21F-676B-4096-AA60-A561F7F84998}" srcOrd="0" destOrd="0" presId="urn:microsoft.com/office/officeart/2005/8/layout/hierarchy6"/>
    <dgm:cxn modelId="{D92A3E40-B887-44A7-9294-642C20770511}" srcId="{C2A0AE3C-42E5-4507-A4C9-ACCBD91DF695}" destId="{A12B0251-3652-49A0-96F3-98F12BB8325C}" srcOrd="0" destOrd="0" parTransId="{70DB6718-BC49-4BA1-94F5-E310B71ED92D}" sibTransId="{112087C8-41C3-4F0E-8660-D51F827C70EA}"/>
    <dgm:cxn modelId="{99526C67-B54E-4954-9B1D-6E0CB597300E}" type="presOf" srcId="{09B7752E-B616-4D0C-9658-6450F06FFAA7}" destId="{63A11748-E549-4299-BD78-75E302F0025F}" srcOrd="0" destOrd="0" presId="urn:microsoft.com/office/officeart/2005/8/layout/hierarchy6"/>
    <dgm:cxn modelId="{6395664A-5122-46ED-8969-41271F69FA1B}" type="presOf" srcId="{24658D7F-0AD7-4DC8-9C1A-D67D917CE4B1}" destId="{5F4C6219-6D97-4C24-8A3D-1C3AC08A2438}" srcOrd="0" destOrd="0" presId="urn:microsoft.com/office/officeart/2005/8/layout/hierarchy6"/>
    <dgm:cxn modelId="{DD79514B-0EB7-4243-9B20-859C9B359BD2}" srcId="{20599EAA-E8D5-4D98-A54A-22273C7793F9}" destId="{7E627979-7841-470C-AEFD-1A9B40EC988C}" srcOrd="0" destOrd="0" parTransId="{111EB6FE-FCA7-4EF5-8038-AC2E6D9F5C21}" sibTransId="{2058577D-EF54-441A-B1D3-CFA38BE34643}"/>
    <dgm:cxn modelId="{1ADEA06F-0D27-482C-A764-ECCDDBD6DD1B}" srcId="{DCA62BE3-B319-4E4B-98D1-DD6E0D06C735}" destId="{D27188B5-A1B6-4971-89D3-BB18785BF870}" srcOrd="0" destOrd="0" parTransId="{5C919704-53B0-4E44-852A-C4E54EDEBE01}" sibTransId="{E0CF0348-F23C-45A5-A071-D99EC61F859D}"/>
    <dgm:cxn modelId="{E2E52D75-79D8-4CC6-A338-65CBC217C2FD}" type="presOf" srcId="{44167C3D-B580-4DD8-AF0A-648ACAF7AFE2}" destId="{46A06162-0E2E-4A9A-A9AE-50DCF0A4474D}" srcOrd="0" destOrd="0" presId="urn:microsoft.com/office/officeart/2005/8/layout/hierarchy6"/>
    <dgm:cxn modelId="{82E8BE56-4D5F-45D0-8BF6-1FC12E70CCA6}" type="presOf" srcId="{70DB6718-BC49-4BA1-94F5-E310B71ED92D}" destId="{CBEE6FB4-E7BB-4CCD-997A-30181977CA4C}" srcOrd="0" destOrd="0" presId="urn:microsoft.com/office/officeart/2005/8/layout/hierarchy6"/>
    <dgm:cxn modelId="{EB62AE9C-6B9D-4B1B-93F5-A3A44C56FE91}" srcId="{D27188B5-A1B6-4971-89D3-BB18785BF870}" destId="{C2A0AE3C-42E5-4507-A4C9-ACCBD91DF695}" srcOrd="0" destOrd="0" parTransId="{2BE94D72-B69F-4629-A036-9E6D8354E623}" sibTransId="{E6AD7A6E-F25C-47ED-B315-85CB3B512862}"/>
    <dgm:cxn modelId="{5AA736A9-7AFD-4F99-96B6-2AB4E45BCDD1}" type="presOf" srcId="{4E75AA2E-DC3B-44E0-A1C4-792FF197751E}" destId="{5F090B9D-FB49-4030-9C44-CAD3C7100B5C}" srcOrd="0" destOrd="0" presId="urn:microsoft.com/office/officeart/2005/8/layout/hierarchy6"/>
    <dgm:cxn modelId="{A16E30AC-F492-48B7-9B13-CD9840D6817B}" type="presOf" srcId="{A12B0251-3652-49A0-96F3-98F12BB8325C}" destId="{AEBAFDB1-ED24-4C4D-8089-B82762DE9596}" srcOrd="0" destOrd="0" presId="urn:microsoft.com/office/officeart/2005/8/layout/hierarchy6"/>
    <dgm:cxn modelId="{E3CA59B8-9BC3-4D87-9B05-F34FC86F82B9}" type="presOf" srcId="{8BF35791-56E7-4D7C-A68F-0A081DB52DC0}" destId="{1A394747-B946-46EB-B863-7FBADE007F8A}" srcOrd="0" destOrd="0" presId="urn:microsoft.com/office/officeart/2005/8/layout/hierarchy6"/>
    <dgm:cxn modelId="{AF87F1BF-0847-4F05-8EBD-4D98D0C5007A}" srcId="{D27188B5-A1B6-4971-89D3-BB18785BF870}" destId="{20599EAA-E8D5-4D98-A54A-22273C7793F9}" srcOrd="1" destOrd="0" parTransId="{8BF35791-56E7-4D7C-A68F-0A081DB52DC0}" sibTransId="{14A571CB-6F0F-4CE1-A923-2195526F0995}"/>
    <dgm:cxn modelId="{FE503EC5-29AD-4E89-88E2-966A04696A37}" type="presOf" srcId="{111EB6FE-FCA7-4EF5-8038-AC2E6D9F5C21}" destId="{0DD7AE6E-5357-42CD-84F4-2C3F3E4E6087}" srcOrd="0" destOrd="0" presId="urn:microsoft.com/office/officeart/2005/8/layout/hierarchy6"/>
    <dgm:cxn modelId="{6D27D4DA-44C8-4C95-84A0-5BDE28533EC7}" srcId="{24658D7F-0AD7-4DC8-9C1A-D67D917CE4B1}" destId="{09B7752E-B616-4D0C-9658-6450F06FFAA7}" srcOrd="0" destOrd="0" parTransId="{6E6E312C-BD89-42CD-845C-511BB2706538}" sibTransId="{FF3C31DE-D71C-4207-8A5E-7B1418925939}"/>
    <dgm:cxn modelId="{811D0EF5-CB4E-4C66-9629-690CAEF56420}" srcId="{D27188B5-A1B6-4971-89D3-BB18785BF870}" destId="{24658D7F-0AD7-4DC8-9C1A-D67D917CE4B1}" srcOrd="2" destOrd="0" parTransId="{E850E1E1-4B37-4F4E-831D-2E71D5A13316}" sibTransId="{67B30B9A-9BF9-4795-A394-786836A4D2F5}"/>
    <dgm:cxn modelId="{A2254D17-7292-4A1C-BFF5-F90BD8502A67}" type="presParOf" srcId="{F9D4DA64-F1D0-422C-8C68-5F01A35E097E}" destId="{8B2A5608-4535-4081-8B7D-5343F1478C39}" srcOrd="0" destOrd="0" presId="urn:microsoft.com/office/officeart/2005/8/layout/hierarchy6"/>
    <dgm:cxn modelId="{2425E94C-FD78-4906-8D32-2EE83A1EE0E9}" type="presParOf" srcId="{8B2A5608-4535-4081-8B7D-5343F1478C39}" destId="{169C9FD6-0921-4463-A90A-580A17F2D57F}" srcOrd="0" destOrd="0" presId="urn:microsoft.com/office/officeart/2005/8/layout/hierarchy6"/>
    <dgm:cxn modelId="{F66A43EE-A143-48AF-A75D-986C0EC70FBF}" type="presParOf" srcId="{169C9FD6-0921-4463-A90A-580A17F2D57F}" destId="{0DD67F93-E6D4-4D6F-A5F5-CF4A98522F76}" srcOrd="0" destOrd="0" presId="urn:microsoft.com/office/officeart/2005/8/layout/hierarchy6"/>
    <dgm:cxn modelId="{42F2BCCD-52A9-456E-8DE9-0775963BCC1E}" type="presParOf" srcId="{0DD67F93-E6D4-4D6F-A5F5-CF4A98522F76}" destId="{827FB21F-676B-4096-AA60-A561F7F84998}" srcOrd="0" destOrd="0" presId="urn:microsoft.com/office/officeart/2005/8/layout/hierarchy6"/>
    <dgm:cxn modelId="{69F2878A-0A49-419B-87D8-5E5A10956259}" type="presParOf" srcId="{0DD67F93-E6D4-4D6F-A5F5-CF4A98522F76}" destId="{1C36F2DE-4B0C-4A84-878A-1AEBF7D27C35}" srcOrd="1" destOrd="0" presId="urn:microsoft.com/office/officeart/2005/8/layout/hierarchy6"/>
    <dgm:cxn modelId="{730BF2D0-9004-4412-B719-EF3FC32895B5}" type="presParOf" srcId="{1C36F2DE-4B0C-4A84-878A-1AEBF7D27C35}" destId="{7E64392E-EABE-4C30-AC03-32765417402C}" srcOrd="0" destOrd="0" presId="urn:microsoft.com/office/officeart/2005/8/layout/hierarchy6"/>
    <dgm:cxn modelId="{985D1DE8-098F-4069-B701-0FDE0A04C4E5}" type="presParOf" srcId="{1C36F2DE-4B0C-4A84-878A-1AEBF7D27C35}" destId="{55FB3F72-7780-44B8-B2A9-5C4075035688}" srcOrd="1" destOrd="0" presId="urn:microsoft.com/office/officeart/2005/8/layout/hierarchy6"/>
    <dgm:cxn modelId="{D817ACBA-BCF2-497C-9A34-37B48C88671D}" type="presParOf" srcId="{55FB3F72-7780-44B8-B2A9-5C4075035688}" destId="{BC0116A1-9E90-4AEB-9924-F017A3B3BEAE}" srcOrd="0" destOrd="0" presId="urn:microsoft.com/office/officeart/2005/8/layout/hierarchy6"/>
    <dgm:cxn modelId="{866012F6-5F9B-44ED-9CAB-3D1C079AB730}" type="presParOf" srcId="{55FB3F72-7780-44B8-B2A9-5C4075035688}" destId="{57838F35-5827-4ED5-A619-74DCCCF7C7E1}" srcOrd="1" destOrd="0" presId="urn:microsoft.com/office/officeart/2005/8/layout/hierarchy6"/>
    <dgm:cxn modelId="{EABFEF9D-2FAF-4FD8-A130-69FDC8A517F8}" type="presParOf" srcId="{57838F35-5827-4ED5-A619-74DCCCF7C7E1}" destId="{CBEE6FB4-E7BB-4CCD-997A-30181977CA4C}" srcOrd="0" destOrd="0" presId="urn:microsoft.com/office/officeart/2005/8/layout/hierarchy6"/>
    <dgm:cxn modelId="{26F0F2AC-8F01-4478-8F2D-EAAB691F130B}" type="presParOf" srcId="{57838F35-5827-4ED5-A619-74DCCCF7C7E1}" destId="{C41B7687-1E40-4FF4-9B36-22E5D36B84CE}" srcOrd="1" destOrd="0" presId="urn:microsoft.com/office/officeart/2005/8/layout/hierarchy6"/>
    <dgm:cxn modelId="{AB9EEB43-A851-48C2-830C-002849BEDB1B}" type="presParOf" srcId="{C41B7687-1E40-4FF4-9B36-22E5D36B84CE}" destId="{AEBAFDB1-ED24-4C4D-8089-B82762DE9596}" srcOrd="0" destOrd="0" presId="urn:microsoft.com/office/officeart/2005/8/layout/hierarchy6"/>
    <dgm:cxn modelId="{D9E7D588-247B-42D6-B1FD-400DCEFDBDB8}" type="presParOf" srcId="{C41B7687-1E40-4FF4-9B36-22E5D36B84CE}" destId="{9926DCC1-62D2-454B-BE84-831036EDE6B2}" srcOrd="1" destOrd="0" presId="urn:microsoft.com/office/officeart/2005/8/layout/hierarchy6"/>
    <dgm:cxn modelId="{B1F8969E-E1D0-4316-8292-DD824EA8D3DB}" type="presParOf" srcId="{57838F35-5827-4ED5-A619-74DCCCF7C7E1}" destId="{5F090B9D-FB49-4030-9C44-CAD3C7100B5C}" srcOrd="2" destOrd="0" presId="urn:microsoft.com/office/officeart/2005/8/layout/hierarchy6"/>
    <dgm:cxn modelId="{5149E226-ACCF-4CFC-94D9-BCCB40192816}" type="presParOf" srcId="{57838F35-5827-4ED5-A619-74DCCCF7C7E1}" destId="{13B61D00-E65A-491A-AB26-EEF8DB05DDD2}" srcOrd="3" destOrd="0" presId="urn:microsoft.com/office/officeart/2005/8/layout/hierarchy6"/>
    <dgm:cxn modelId="{6FAFC12D-A53B-41F3-A146-C7126E4827C9}" type="presParOf" srcId="{13B61D00-E65A-491A-AB26-EEF8DB05DDD2}" destId="{46A06162-0E2E-4A9A-A9AE-50DCF0A4474D}" srcOrd="0" destOrd="0" presId="urn:microsoft.com/office/officeart/2005/8/layout/hierarchy6"/>
    <dgm:cxn modelId="{544DA484-D042-4A37-8A54-A2E0D5795C69}" type="presParOf" srcId="{13B61D00-E65A-491A-AB26-EEF8DB05DDD2}" destId="{38454600-ECC4-4C35-A5E5-6CF0781EA5B1}" srcOrd="1" destOrd="0" presId="urn:microsoft.com/office/officeart/2005/8/layout/hierarchy6"/>
    <dgm:cxn modelId="{09E5522D-8628-46BE-851D-94A36274FC32}" type="presParOf" srcId="{1C36F2DE-4B0C-4A84-878A-1AEBF7D27C35}" destId="{1A394747-B946-46EB-B863-7FBADE007F8A}" srcOrd="2" destOrd="0" presId="urn:microsoft.com/office/officeart/2005/8/layout/hierarchy6"/>
    <dgm:cxn modelId="{8156CA49-FB9B-4D38-A680-8BE783B9AFD3}" type="presParOf" srcId="{1C36F2DE-4B0C-4A84-878A-1AEBF7D27C35}" destId="{4CF0BB3E-AC70-4E46-8D48-AD969A53698D}" srcOrd="3" destOrd="0" presId="urn:microsoft.com/office/officeart/2005/8/layout/hierarchy6"/>
    <dgm:cxn modelId="{A8E80694-A40C-4A15-B0D1-661F819E6015}" type="presParOf" srcId="{4CF0BB3E-AC70-4E46-8D48-AD969A53698D}" destId="{F6FB18F8-CCFE-4134-A05C-FAF21D575124}" srcOrd="0" destOrd="0" presId="urn:microsoft.com/office/officeart/2005/8/layout/hierarchy6"/>
    <dgm:cxn modelId="{39F780A5-AE74-4681-B861-BC6CC6F6D9C5}" type="presParOf" srcId="{4CF0BB3E-AC70-4E46-8D48-AD969A53698D}" destId="{D8CB0DE4-AA6A-4556-B2C7-22837F2466EC}" srcOrd="1" destOrd="0" presId="urn:microsoft.com/office/officeart/2005/8/layout/hierarchy6"/>
    <dgm:cxn modelId="{A69CA7C6-973A-4114-8FA8-739D393699AF}" type="presParOf" srcId="{D8CB0DE4-AA6A-4556-B2C7-22837F2466EC}" destId="{0DD7AE6E-5357-42CD-84F4-2C3F3E4E6087}" srcOrd="0" destOrd="0" presId="urn:microsoft.com/office/officeart/2005/8/layout/hierarchy6"/>
    <dgm:cxn modelId="{7489A28F-4259-4638-A0B0-AF2BA2C62FD1}" type="presParOf" srcId="{D8CB0DE4-AA6A-4556-B2C7-22837F2466EC}" destId="{B172B8E3-98F8-49EB-BF9E-21B77C726F54}" srcOrd="1" destOrd="0" presId="urn:microsoft.com/office/officeart/2005/8/layout/hierarchy6"/>
    <dgm:cxn modelId="{FD4F9CCA-B1C0-4691-B65F-B49BFF9E62BA}" type="presParOf" srcId="{B172B8E3-98F8-49EB-BF9E-21B77C726F54}" destId="{07D24352-69A8-4A03-9264-8DA5F46E5EF2}" srcOrd="0" destOrd="0" presId="urn:microsoft.com/office/officeart/2005/8/layout/hierarchy6"/>
    <dgm:cxn modelId="{E04200F1-FD5E-434F-A186-E253BB14B283}" type="presParOf" srcId="{B172B8E3-98F8-49EB-BF9E-21B77C726F54}" destId="{326167BF-4B07-42D3-BDB1-6CF28BCB6E79}" srcOrd="1" destOrd="0" presId="urn:microsoft.com/office/officeart/2005/8/layout/hierarchy6"/>
    <dgm:cxn modelId="{EA831083-9378-4E2A-B019-8A0BF4527F23}" type="presParOf" srcId="{1C36F2DE-4B0C-4A84-878A-1AEBF7D27C35}" destId="{7E0E65AD-5737-4D87-926A-9C265AF3FDF4}" srcOrd="4" destOrd="0" presId="urn:microsoft.com/office/officeart/2005/8/layout/hierarchy6"/>
    <dgm:cxn modelId="{B59AEB64-2176-4825-B14C-176F88BE52DB}" type="presParOf" srcId="{1C36F2DE-4B0C-4A84-878A-1AEBF7D27C35}" destId="{D0F00AE3-CE91-411C-B35C-CD8E2EBC7026}" srcOrd="5" destOrd="0" presId="urn:microsoft.com/office/officeart/2005/8/layout/hierarchy6"/>
    <dgm:cxn modelId="{1A4B2ECA-C34D-4DAE-BCC2-8A482ED81A67}" type="presParOf" srcId="{D0F00AE3-CE91-411C-B35C-CD8E2EBC7026}" destId="{5F4C6219-6D97-4C24-8A3D-1C3AC08A2438}" srcOrd="0" destOrd="0" presId="urn:microsoft.com/office/officeart/2005/8/layout/hierarchy6"/>
    <dgm:cxn modelId="{DD7A6369-78DF-493A-9745-D2D44E4887F6}" type="presParOf" srcId="{D0F00AE3-CE91-411C-B35C-CD8E2EBC7026}" destId="{6F1AC168-2E11-4CB6-A5CA-8DD9DF6E4AC7}" srcOrd="1" destOrd="0" presId="urn:microsoft.com/office/officeart/2005/8/layout/hierarchy6"/>
    <dgm:cxn modelId="{87C95EBA-2923-4CFD-8D6F-369B15F6E364}" type="presParOf" srcId="{6F1AC168-2E11-4CB6-A5CA-8DD9DF6E4AC7}" destId="{08F39EB4-E10E-4173-A691-1EBC2925C652}" srcOrd="0" destOrd="0" presId="urn:microsoft.com/office/officeart/2005/8/layout/hierarchy6"/>
    <dgm:cxn modelId="{71A3FA1E-998B-41F1-9EAC-8FAD4E7E8838}" type="presParOf" srcId="{6F1AC168-2E11-4CB6-A5CA-8DD9DF6E4AC7}" destId="{22157C87-E1BE-4FA9-AFF4-6C70B8E3AD13}" srcOrd="1" destOrd="0" presId="urn:microsoft.com/office/officeart/2005/8/layout/hierarchy6"/>
    <dgm:cxn modelId="{6E95BC46-A024-4519-B1DB-D0588FD624C1}" type="presParOf" srcId="{22157C87-E1BE-4FA9-AFF4-6C70B8E3AD13}" destId="{63A11748-E549-4299-BD78-75E302F0025F}" srcOrd="0" destOrd="0" presId="urn:microsoft.com/office/officeart/2005/8/layout/hierarchy6"/>
    <dgm:cxn modelId="{6A141689-FE52-4F76-8CD5-189BFF35649C}" type="presParOf" srcId="{22157C87-E1BE-4FA9-AFF4-6C70B8E3AD13}" destId="{9FD43B0E-041E-4E4A-B82E-D06771579E11}" srcOrd="1" destOrd="0" presId="urn:microsoft.com/office/officeart/2005/8/layout/hierarchy6"/>
    <dgm:cxn modelId="{8B4B56D8-6B73-4D74-8D95-4B326D5A2A23}" type="presParOf" srcId="{F9D4DA64-F1D0-422C-8C68-5F01A35E097E}" destId="{3CE0D00B-B42D-4FA8-997C-A6A39B7FF24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7E984-B35A-4541-AFB5-4435FB768900}">
      <dsp:nvSpPr>
        <dsp:cNvPr id="0" name=""/>
        <dsp:cNvSpPr/>
      </dsp:nvSpPr>
      <dsp:spPr>
        <a:xfrm>
          <a:off x="0" y="291579"/>
          <a:ext cx="5080000" cy="7575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Needed Components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Installing Components</a:t>
          </a:r>
        </a:p>
      </dsp:txBody>
      <dsp:txXfrm>
        <a:off x="0" y="291579"/>
        <a:ext cx="5080000" cy="757575"/>
      </dsp:txXfrm>
    </dsp:sp>
    <dsp:sp modelId="{36FA0850-CB0B-4A9A-B739-9E4FBBE74B76}">
      <dsp:nvSpPr>
        <dsp:cNvPr id="0" name=""/>
        <dsp:cNvSpPr/>
      </dsp:nvSpPr>
      <dsp:spPr>
        <a:xfrm>
          <a:off x="254000" y="99699"/>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1. Getting Ready</a:t>
          </a:r>
          <a:endParaRPr lang="en-US" sz="1300" kern="1200" dirty="0">
            <a:latin typeface="Lato" panose="020F0502020204030203" pitchFamily="34" charset="0"/>
          </a:endParaRPr>
        </a:p>
      </dsp:txBody>
      <dsp:txXfrm>
        <a:off x="272734" y="118433"/>
        <a:ext cx="3518532" cy="346292"/>
      </dsp:txXfrm>
    </dsp:sp>
    <dsp:sp modelId="{39C8C1FE-FE66-4C69-A2E4-75FE7EE9DECB}">
      <dsp:nvSpPr>
        <dsp:cNvPr id="0" name=""/>
        <dsp:cNvSpPr/>
      </dsp:nvSpPr>
      <dsp:spPr>
        <a:xfrm>
          <a:off x="0" y="1311234"/>
          <a:ext cx="5080000" cy="11670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Selecting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Ordering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Conditional Results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Filtering Data</a:t>
          </a:r>
        </a:p>
      </dsp:txBody>
      <dsp:txXfrm>
        <a:off x="0" y="1311234"/>
        <a:ext cx="5080000" cy="1167075"/>
      </dsp:txXfrm>
    </dsp:sp>
    <dsp:sp modelId="{31C37B9B-6485-4862-8B9D-C136099CD1A7}">
      <dsp:nvSpPr>
        <dsp:cNvPr id="0" name=""/>
        <dsp:cNvSpPr/>
      </dsp:nvSpPr>
      <dsp:spPr>
        <a:xfrm>
          <a:off x="254000" y="1119354"/>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2. Querying Data</a:t>
          </a:r>
          <a:endParaRPr lang="en-US" sz="1300" kern="1200" dirty="0">
            <a:latin typeface="Lato" panose="020F0502020204030203" pitchFamily="34" charset="0"/>
          </a:endParaRPr>
        </a:p>
      </dsp:txBody>
      <dsp:txXfrm>
        <a:off x="272734" y="1138088"/>
        <a:ext cx="3518532" cy="346292"/>
      </dsp:txXfrm>
    </dsp:sp>
    <dsp:sp modelId="{FC3D3D88-3389-4EDE-A949-E1D58ED3578C}">
      <dsp:nvSpPr>
        <dsp:cNvPr id="0" name=""/>
        <dsp:cNvSpPr/>
      </dsp:nvSpPr>
      <dsp:spPr>
        <a:xfrm>
          <a:off x="0" y="2740389"/>
          <a:ext cx="5080000" cy="7575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Aggregating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Filtering aggregates</a:t>
          </a:r>
        </a:p>
      </dsp:txBody>
      <dsp:txXfrm>
        <a:off x="0" y="2740389"/>
        <a:ext cx="5080000" cy="757575"/>
      </dsp:txXfrm>
    </dsp:sp>
    <dsp:sp modelId="{EAB53C7B-466A-4755-80EC-5E4CACA45CF7}">
      <dsp:nvSpPr>
        <dsp:cNvPr id="0" name=""/>
        <dsp:cNvSpPr/>
      </dsp:nvSpPr>
      <dsp:spPr>
        <a:xfrm>
          <a:off x="254000" y="2548509"/>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3. Grouping Data</a:t>
          </a:r>
        </a:p>
      </dsp:txBody>
      <dsp:txXfrm>
        <a:off x="272734" y="2567243"/>
        <a:ext cx="3518532" cy="346292"/>
      </dsp:txXfrm>
    </dsp:sp>
    <dsp:sp modelId="{F3A80EF0-4EFE-49E5-B2A0-143FBE422012}">
      <dsp:nvSpPr>
        <dsp:cNvPr id="0" name=""/>
        <dsp:cNvSpPr/>
      </dsp:nvSpPr>
      <dsp:spPr>
        <a:xfrm>
          <a:off x="0" y="3760044"/>
          <a:ext cx="5080000" cy="5425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Join Data Sets</a:t>
          </a:r>
        </a:p>
      </dsp:txBody>
      <dsp:txXfrm>
        <a:off x="0" y="3760044"/>
        <a:ext cx="5080000" cy="542587"/>
      </dsp:txXfrm>
    </dsp:sp>
    <dsp:sp modelId="{23F3994E-39DD-44F9-8269-BED96E66D822}">
      <dsp:nvSpPr>
        <dsp:cNvPr id="0" name=""/>
        <dsp:cNvSpPr/>
      </dsp:nvSpPr>
      <dsp:spPr>
        <a:xfrm>
          <a:off x="254000" y="3568164"/>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Lato" panose="020F0502020204030203" pitchFamily="34" charset="0"/>
            </a:rPr>
            <a:t>4. Joining Data</a:t>
          </a:r>
          <a:endParaRPr lang="en-US" sz="1300" kern="1200" noProof="0" dirty="0">
            <a:latin typeface="Lato" panose="020F0502020204030203" pitchFamily="34" charset="0"/>
          </a:endParaRPr>
        </a:p>
      </dsp:txBody>
      <dsp:txXfrm>
        <a:off x="272734" y="3586898"/>
        <a:ext cx="3518532" cy="346292"/>
      </dsp:txXfrm>
    </dsp:sp>
    <dsp:sp modelId="{9C29A347-6618-413C-97A1-AF19DBB6F13A}">
      <dsp:nvSpPr>
        <dsp:cNvPr id="0" name=""/>
        <dsp:cNvSpPr/>
      </dsp:nvSpPr>
      <dsp:spPr>
        <a:xfrm>
          <a:off x="0" y="4564712"/>
          <a:ext cx="5080000" cy="5425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Merge Data vertically</a:t>
          </a:r>
        </a:p>
      </dsp:txBody>
      <dsp:txXfrm>
        <a:off x="0" y="4564712"/>
        <a:ext cx="5080000" cy="542587"/>
      </dsp:txXfrm>
    </dsp:sp>
    <dsp:sp modelId="{2F97D1B6-AEDC-4836-84A5-96B48AD0AF4F}">
      <dsp:nvSpPr>
        <dsp:cNvPr id="0" name=""/>
        <dsp:cNvSpPr/>
      </dsp:nvSpPr>
      <dsp:spPr>
        <a:xfrm>
          <a:off x="254000" y="4372832"/>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5. Set Operators</a:t>
          </a:r>
        </a:p>
      </dsp:txBody>
      <dsp:txXfrm>
        <a:off x="272734" y="4391566"/>
        <a:ext cx="351853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ED29F-6C7A-434D-A507-4FD2851F8424}">
      <dsp:nvSpPr>
        <dsp:cNvPr id="0" name=""/>
        <dsp:cNvSpPr/>
      </dsp:nvSpPr>
      <dsp:spPr>
        <a:xfrm>
          <a:off x="0" y="272139"/>
          <a:ext cx="5080000" cy="1234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Numeric</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String</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Date and Time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Converting</a:t>
          </a:r>
        </a:p>
      </dsp:txBody>
      <dsp:txXfrm>
        <a:off x="0" y="272139"/>
        <a:ext cx="5080000" cy="1234800"/>
      </dsp:txXfrm>
    </dsp:sp>
    <dsp:sp modelId="{6E81C8DB-0BB7-4FDB-BEFE-AB7951697F13}">
      <dsp:nvSpPr>
        <dsp:cNvPr id="0" name=""/>
        <dsp:cNvSpPr/>
      </dsp:nvSpPr>
      <dsp:spPr>
        <a:xfrm>
          <a:off x="254000" y="35979"/>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Lato" panose="020F0502020204030203" pitchFamily="34" charset="0"/>
            </a:rPr>
            <a:t>6. Data Types</a:t>
          </a:r>
          <a:endParaRPr lang="en-US" sz="1300" kern="1200" noProof="0" dirty="0">
            <a:latin typeface="Lato" panose="020F0502020204030203" pitchFamily="34" charset="0"/>
          </a:endParaRPr>
        </a:p>
      </dsp:txBody>
      <dsp:txXfrm>
        <a:off x="277057" y="59036"/>
        <a:ext cx="3509886" cy="426206"/>
      </dsp:txXfrm>
    </dsp:sp>
    <dsp:sp modelId="{33FAB273-5850-4133-9797-637B9F69C7AE}">
      <dsp:nvSpPr>
        <dsp:cNvPr id="0" name=""/>
        <dsp:cNvSpPr/>
      </dsp:nvSpPr>
      <dsp:spPr>
        <a:xfrm>
          <a:off x="0" y="1829499"/>
          <a:ext cx="5080000" cy="83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Mathematical Operators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Important Functions</a:t>
          </a:r>
        </a:p>
      </dsp:txBody>
      <dsp:txXfrm>
        <a:off x="0" y="1829499"/>
        <a:ext cx="5080000" cy="831600"/>
      </dsp:txXfrm>
    </dsp:sp>
    <dsp:sp modelId="{6DE83CB5-E61F-48B3-BF5B-73984660CEFE}">
      <dsp:nvSpPr>
        <dsp:cNvPr id="0" name=""/>
        <dsp:cNvSpPr/>
      </dsp:nvSpPr>
      <dsp:spPr>
        <a:xfrm>
          <a:off x="254000" y="1593339"/>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Lato" panose="020F0502020204030203" pitchFamily="34" charset="0"/>
            </a:rPr>
            <a:t>7. Mathematical Functions</a:t>
          </a:r>
        </a:p>
      </dsp:txBody>
      <dsp:txXfrm>
        <a:off x="277057" y="1616396"/>
        <a:ext cx="3509886" cy="426206"/>
      </dsp:txXfrm>
    </dsp:sp>
    <dsp:sp modelId="{056BE201-2383-4BE2-9EA6-0CC541BDB8FE}">
      <dsp:nvSpPr>
        <dsp:cNvPr id="0" name=""/>
        <dsp:cNvSpPr/>
      </dsp:nvSpPr>
      <dsp:spPr>
        <a:xfrm>
          <a:off x="0" y="2983659"/>
          <a:ext cx="5080000"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Important Functions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Concatenating Strings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Formatting String</a:t>
          </a:r>
        </a:p>
      </dsp:txBody>
      <dsp:txXfrm>
        <a:off x="0" y="2983659"/>
        <a:ext cx="5080000" cy="1033200"/>
      </dsp:txXfrm>
    </dsp:sp>
    <dsp:sp modelId="{DD8C99E3-E9CA-4B45-827C-CD34A79BB077}">
      <dsp:nvSpPr>
        <dsp:cNvPr id="0" name=""/>
        <dsp:cNvSpPr/>
      </dsp:nvSpPr>
      <dsp:spPr>
        <a:xfrm>
          <a:off x="254000" y="2747499"/>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8. String Functions</a:t>
          </a:r>
        </a:p>
      </dsp:txBody>
      <dsp:txXfrm>
        <a:off x="277057" y="2770556"/>
        <a:ext cx="3509886" cy="426206"/>
      </dsp:txXfrm>
    </dsp:sp>
    <dsp:sp modelId="{8EFB7162-D91A-4ECD-BD37-BBAEC9D77457}">
      <dsp:nvSpPr>
        <dsp:cNvPr id="0" name=""/>
        <dsp:cNvSpPr/>
      </dsp:nvSpPr>
      <dsp:spPr>
        <a:xfrm>
          <a:off x="0" y="4339419"/>
          <a:ext cx="5080000" cy="831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Current Time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Important Functions</a:t>
          </a:r>
        </a:p>
      </dsp:txBody>
      <dsp:txXfrm>
        <a:off x="0" y="4339419"/>
        <a:ext cx="5080000" cy="831600"/>
      </dsp:txXfrm>
    </dsp:sp>
    <dsp:sp modelId="{5F74E270-8E6C-4334-A91A-69644577A033}">
      <dsp:nvSpPr>
        <dsp:cNvPr id="0" name=""/>
        <dsp:cNvSpPr/>
      </dsp:nvSpPr>
      <dsp:spPr>
        <a:xfrm>
          <a:off x="254000" y="4103259"/>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9. Date and Time Functions</a:t>
          </a:r>
        </a:p>
      </dsp:txBody>
      <dsp:txXfrm>
        <a:off x="277057" y="4126316"/>
        <a:ext cx="35098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9ED35-3503-4684-8F03-E03555C427D7}">
      <dsp:nvSpPr>
        <dsp:cNvPr id="0" name=""/>
        <dsp:cNvSpPr/>
      </dsp:nvSpPr>
      <dsp:spPr>
        <a:xfrm>
          <a:off x="0" y="257446"/>
          <a:ext cx="5080000" cy="918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2910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As Additional Columns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Joining with Sub-Query</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Common Table Expression</a:t>
          </a:r>
        </a:p>
      </dsp:txBody>
      <dsp:txXfrm>
        <a:off x="0" y="257446"/>
        <a:ext cx="5080000" cy="918225"/>
      </dsp:txXfrm>
    </dsp:sp>
    <dsp:sp modelId="{7152B831-B613-45BE-94F4-1577AC283B21}">
      <dsp:nvSpPr>
        <dsp:cNvPr id="0" name=""/>
        <dsp:cNvSpPr/>
      </dsp:nvSpPr>
      <dsp:spPr>
        <a:xfrm>
          <a:off x="254000" y="95086"/>
          <a:ext cx="355600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10. Sub-Queries</a:t>
          </a:r>
          <a:endParaRPr lang="en-US" sz="1300" kern="1200" dirty="0">
            <a:latin typeface="Lato" panose="020F0502020204030203" pitchFamily="34" charset="0"/>
          </a:endParaRPr>
        </a:p>
      </dsp:txBody>
      <dsp:txXfrm>
        <a:off x="269852" y="110938"/>
        <a:ext cx="3524296" cy="293016"/>
      </dsp:txXfrm>
    </dsp:sp>
    <dsp:sp modelId="{6B16A589-83EE-4463-8A64-BF62A8DB969E}">
      <dsp:nvSpPr>
        <dsp:cNvPr id="0" name=""/>
        <dsp:cNvSpPr/>
      </dsp:nvSpPr>
      <dsp:spPr>
        <a:xfrm>
          <a:off x="0" y="1397432"/>
          <a:ext cx="5080000" cy="5024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2910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Different Options to Export Data</a:t>
          </a:r>
        </a:p>
      </dsp:txBody>
      <dsp:txXfrm>
        <a:off x="0" y="1397432"/>
        <a:ext cx="5080000" cy="502425"/>
      </dsp:txXfrm>
    </dsp:sp>
    <dsp:sp modelId="{2CDB52C7-C735-4F0C-BE8A-A22B76741C0A}">
      <dsp:nvSpPr>
        <dsp:cNvPr id="0" name=""/>
        <dsp:cNvSpPr/>
      </dsp:nvSpPr>
      <dsp:spPr>
        <a:xfrm>
          <a:off x="254000" y="1235071"/>
          <a:ext cx="355600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11. Exporting Data</a:t>
          </a:r>
        </a:p>
      </dsp:txBody>
      <dsp:txXfrm>
        <a:off x="269852" y="1250923"/>
        <a:ext cx="3524296" cy="293016"/>
      </dsp:txXfrm>
    </dsp:sp>
    <dsp:sp modelId="{D062D6D8-6895-44FD-816E-D2F5992E3302}">
      <dsp:nvSpPr>
        <dsp:cNvPr id="0" name=""/>
        <dsp:cNvSpPr/>
      </dsp:nvSpPr>
      <dsp:spPr>
        <a:xfrm>
          <a:off x="0" y="2121617"/>
          <a:ext cx="5080000" cy="918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2910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Inserting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Updating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Deleting Data</a:t>
          </a:r>
        </a:p>
      </dsp:txBody>
      <dsp:txXfrm>
        <a:off x="0" y="2121617"/>
        <a:ext cx="5080000" cy="918225"/>
      </dsp:txXfrm>
    </dsp:sp>
    <dsp:sp modelId="{C4F94AFF-8836-4C17-8935-4D2936D82BE4}">
      <dsp:nvSpPr>
        <dsp:cNvPr id="0" name=""/>
        <dsp:cNvSpPr/>
      </dsp:nvSpPr>
      <dsp:spPr>
        <a:xfrm>
          <a:off x="254000" y="1959257"/>
          <a:ext cx="355600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12. Modifying Data</a:t>
          </a:r>
        </a:p>
      </dsp:txBody>
      <dsp:txXfrm>
        <a:off x="269852" y="1975109"/>
        <a:ext cx="3524296" cy="293016"/>
      </dsp:txXfrm>
    </dsp:sp>
    <dsp:sp modelId="{43BB73C6-667B-4D7E-9CC6-88BFDAE748AA}">
      <dsp:nvSpPr>
        <dsp:cNvPr id="0" name=""/>
        <dsp:cNvSpPr/>
      </dsp:nvSpPr>
      <dsp:spPr>
        <a:xfrm>
          <a:off x="0" y="3261602"/>
          <a:ext cx="5080000" cy="7103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2910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Normal Forms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Develop Sm</a:t>
          </a:r>
          <a:r>
            <a:rPr lang="de-DE" sz="1300" kern="1200" noProof="0" dirty="0">
              <a:latin typeface="Lato" panose="020F0502020204030203" pitchFamily="34" charset="0"/>
            </a:rPr>
            <a:t>all Da</a:t>
          </a:r>
          <a:r>
            <a:rPr lang="en-US" sz="1300" kern="1200" noProof="0" dirty="0">
              <a:latin typeface="Lato" panose="020F0502020204030203" pitchFamily="34" charset="0"/>
            </a:rPr>
            <a:t>tabase</a:t>
          </a:r>
          <a:r>
            <a:rPr lang="de-DE" sz="1300" kern="1200" noProof="0" dirty="0">
              <a:latin typeface="Lato" panose="020F0502020204030203" pitchFamily="34" charset="0"/>
            </a:rPr>
            <a:t> Design</a:t>
          </a:r>
          <a:endParaRPr lang="en-US" sz="1300" kern="1200" noProof="0" dirty="0">
            <a:latin typeface="Lato" panose="020F0502020204030203" pitchFamily="34" charset="0"/>
          </a:endParaRPr>
        </a:p>
      </dsp:txBody>
      <dsp:txXfrm>
        <a:off x="0" y="3261602"/>
        <a:ext cx="5080000" cy="710325"/>
      </dsp:txXfrm>
    </dsp:sp>
    <dsp:sp modelId="{4D3C2AEA-B4EF-4E2B-A5A7-0C7F056900FD}">
      <dsp:nvSpPr>
        <dsp:cNvPr id="0" name=""/>
        <dsp:cNvSpPr/>
      </dsp:nvSpPr>
      <dsp:spPr>
        <a:xfrm>
          <a:off x="254000" y="3099242"/>
          <a:ext cx="355600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13. Relational Database Design</a:t>
          </a:r>
        </a:p>
      </dsp:txBody>
      <dsp:txXfrm>
        <a:off x="269852" y="3115094"/>
        <a:ext cx="3524296" cy="293016"/>
      </dsp:txXfrm>
    </dsp:sp>
    <dsp:sp modelId="{20C8DF73-1FEA-40E4-BE05-D5C316FACE6C}">
      <dsp:nvSpPr>
        <dsp:cNvPr id="0" name=""/>
        <dsp:cNvSpPr/>
      </dsp:nvSpPr>
      <dsp:spPr>
        <a:xfrm>
          <a:off x="0" y="4193687"/>
          <a:ext cx="5080000" cy="9182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2910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Creating Tables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Temporary Tables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Temporal Tables</a:t>
          </a:r>
        </a:p>
      </dsp:txBody>
      <dsp:txXfrm>
        <a:off x="0" y="4193687"/>
        <a:ext cx="5080000" cy="918225"/>
      </dsp:txXfrm>
    </dsp:sp>
    <dsp:sp modelId="{BF7468F7-E486-4039-B7C3-9C5C1A937DD7}">
      <dsp:nvSpPr>
        <dsp:cNvPr id="0" name=""/>
        <dsp:cNvSpPr/>
      </dsp:nvSpPr>
      <dsp:spPr>
        <a:xfrm>
          <a:off x="254000" y="4031327"/>
          <a:ext cx="3556000"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14. Creating Table</a:t>
          </a:r>
        </a:p>
      </dsp:txBody>
      <dsp:txXfrm>
        <a:off x="269852" y="4047179"/>
        <a:ext cx="3524296"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B2334-C0C5-4F17-8EFA-571A2DF9FCDB}">
      <dsp:nvSpPr>
        <dsp:cNvPr id="0" name=""/>
        <dsp:cNvSpPr/>
      </dsp:nvSpPr>
      <dsp:spPr>
        <a:xfrm>
          <a:off x="0" y="192939"/>
          <a:ext cx="508000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Defining Keys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Ensuring Data Integrity</a:t>
          </a:r>
        </a:p>
      </dsp:txBody>
      <dsp:txXfrm>
        <a:off x="0" y="192939"/>
        <a:ext cx="5080000" cy="655200"/>
      </dsp:txXfrm>
    </dsp:sp>
    <dsp:sp modelId="{3B37DF75-566D-44FA-B662-99A843F651D5}">
      <dsp:nvSpPr>
        <dsp:cNvPr id="0" name=""/>
        <dsp:cNvSpPr/>
      </dsp:nvSpPr>
      <dsp:spPr>
        <a:xfrm>
          <a:off x="254000" y="7485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15. Constraints</a:t>
          </a:r>
        </a:p>
      </dsp:txBody>
      <dsp:txXfrm>
        <a:off x="265528" y="86387"/>
        <a:ext cx="3532944" cy="213104"/>
      </dsp:txXfrm>
    </dsp:sp>
    <dsp:sp modelId="{47410774-671E-4D93-996C-3F4710715317}">
      <dsp:nvSpPr>
        <dsp:cNvPr id="0" name=""/>
        <dsp:cNvSpPr/>
      </dsp:nvSpPr>
      <dsp:spPr>
        <a:xfrm>
          <a:off x="0" y="1009419"/>
          <a:ext cx="5080000"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Temporary Tables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Temporal Tables</a:t>
          </a:r>
        </a:p>
      </dsp:txBody>
      <dsp:txXfrm>
        <a:off x="0" y="1009419"/>
        <a:ext cx="5080000" cy="655200"/>
      </dsp:txXfrm>
    </dsp:sp>
    <dsp:sp modelId="{FB7F5CFC-4DD6-491D-BD8D-065BA259B2E5}">
      <dsp:nvSpPr>
        <dsp:cNvPr id="0" name=""/>
        <dsp:cNvSpPr/>
      </dsp:nvSpPr>
      <dsp:spPr>
        <a:xfrm>
          <a:off x="254000" y="89133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kern="1200" noProof="0" dirty="0">
              <a:latin typeface="Lato" panose="020F0502020204030203" pitchFamily="34" charset="0"/>
            </a:rPr>
            <a:t>16. Temporary and Temporal Tables</a:t>
          </a:r>
        </a:p>
      </dsp:txBody>
      <dsp:txXfrm>
        <a:off x="265528" y="902867"/>
        <a:ext cx="3532944" cy="213104"/>
      </dsp:txXfrm>
    </dsp:sp>
    <dsp:sp modelId="{36283D40-8344-4BE6-BFA5-BBD5375E6882}">
      <dsp:nvSpPr>
        <dsp:cNvPr id="0" name=""/>
        <dsp:cNvSpPr/>
      </dsp:nvSpPr>
      <dsp:spPr>
        <a:xfrm>
          <a:off x="0" y="1825899"/>
          <a:ext cx="5080000" cy="44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Creating Views</a:t>
          </a:r>
        </a:p>
      </dsp:txBody>
      <dsp:txXfrm>
        <a:off x="0" y="1825899"/>
        <a:ext cx="5080000" cy="441000"/>
      </dsp:txXfrm>
    </dsp:sp>
    <dsp:sp modelId="{4CE18417-E5F6-42A1-BBF8-6FF3916508E5}">
      <dsp:nvSpPr>
        <dsp:cNvPr id="0" name=""/>
        <dsp:cNvSpPr/>
      </dsp:nvSpPr>
      <dsp:spPr>
        <a:xfrm>
          <a:off x="254000" y="170781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17. Views</a:t>
          </a:r>
        </a:p>
      </dsp:txBody>
      <dsp:txXfrm>
        <a:off x="265528" y="1719347"/>
        <a:ext cx="3532944" cy="213104"/>
      </dsp:txXfrm>
    </dsp:sp>
    <dsp:sp modelId="{79CF7C14-377A-49EF-8FFA-98844C9F6758}">
      <dsp:nvSpPr>
        <dsp:cNvPr id="0" name=""/>
        <dsp:cNvSpPr/>
      </dsp:nvSpPr>
      <dsp:spPr>
        <a:xfrm>
          <a:off x="0" y="2428179"/>
          <a:ext cx="5080000" cy="108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IF and ELSE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Using Variables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WHILE loops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CURSOR loops</a:t>
          </a:r>
        </a:p>
      </dsp:txBody>
      <dsp:txXfrm>
        <a:off x="0" y="2428179"/>
        <a:ext cx="5080000" cy="1083600"/>
      </dsp:txXfrm>
    </dsp:sp>
    <dsp:sp modelId="{C71633E5-D46C-4813-BA04-C64DE73152DC}">
      <dsp:nvSpPr>
        <dsp:cNvPr id="0" name=""/>
        <dsp:cNvSpPr/>
      </dsp:nvSpPr>
      <dsp:spPr>
        <a:xfrm>
          <a:off x="254000" y="231009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18. Procedural Control Flow</a:t>
          </a:r>
        </a:p>
      </dsp:txBody>
      <dsp:txXfrm>
        <a:off x="265528" y="2321627"/>
        <a:ext cx="3532944" cy="213104"/>
      </dsp:txXfrm>
    </dsp:sp>
    <dsp:sp modelId="{99D662E6-2815-457D-B7A0-3D68867BF0C6}">
      <dsp:nvSpPr>
        <dsp:cNvPr id="0" name=""/>
        <dsp:cNvSpPr/>
      </dsp:nvSpPr>
      <dsp:spPr>
        <a:xfrm>
          <a:off x="0" y="3673059"/>
          <a:ext cx="5080000" cy="85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Scalar Functions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Inline Table Valued Functions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Multi-Statement Table Functions</a:t>
          </a:r>
        </a:p>
      </dsp:txBody>
      <dsp:txXfrm>
        <a:off x="0" y="3673059"/>
        <a:ext cx="5080000" cy="856800"/>
      </dsp:txXfrm>
    </dsp:sp>
    <dsp:sp modelId="{EF4C08D5-46C3-4773-B270-D1300A71CD68}">
      <dsp:nvSpPr>
        <dsp:cNvPr id="0" name=""/>
        <dsp:cNvSpPr/>
      </dsp:nvSpPr>
      <dsp:spPr>
        <a:xfrm>
          <a:off x="254000" y="355497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19. Functions</a:t>
          </a:r>
        </a:p>
      </dsp:txBody>
      <dsp:txXfrm>
        <a:off x="265528" y="3566507"/>
        <a:ext cx="3532944" cy="213104"/>
      </dsp:txXfrm>
    </dsp:sp>
    <dsp:sp modelId="{9A30503C-A5EF-41AF-9348-EA094A7DA50E}">
      <dsp:nvSpPr>
        <dsp:cNvPr id="0" name=""/>
        <dsp:cNvSpPr/>
      </dsp:nvSpPr>
      <dsp:spPr>
        <a:xfrm>
          <a:off x="0" y="4691139"/>
          <a:ext cx="5080000" cy="441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16662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Transforming Rows to Columns</a:t>
          </a:r>
        </a:p>
      </dsp:txBody>
      <dsp:txXfrm>
        <a:off x="0" y="4691139"/>
        <a:ext cx="5080000" cy="441000"/>
      </dsp:txXfrm>
    </dsp:sp>
    <dsp:sp modelId="{4C994EE9-0FA0-4DFC-8862-24AE1526B06D}">
      <dsp:nvSpPr>
        <dsp:cNvPr id="0" name=""/>
        <dsp:cNvSpPr/>
      </dsp:nvSpPr>
      <dsp:spPr>
        <a:xfrm>
          <a:off x="254000" y="4573059"/>
          <a:ext cx="3556000" cy="2361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Lato" panose="020F0502020204030203" pitchFamily="34" charset="0"/>
            </a:rPr>
            <a:t>20. PIVOT and UNPIVOT</a:t>
          </a:r>
        </a:p>
      </dsp:txBody>
      <dsp:txXfrm>
        <a:off x="265528" y="4584587"/>
        <a:ext cx="3532944" cy="213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442C7-3CBB-4559-B7C0-3DB56CD8B456}">
      <dsp:nvSpPr>
        <dsp:cNvPr id="0" name=""/>
        <dsp:cNvSpPr/>
      </dsp:nvSpPr>
      <dsp:spPr>
        <a:xfrm>
          <a:off x="0" y="264542"/>
          <a:ext cx="5080000" cy="103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Clustered</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Non-Clustered</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Column Store</a:t>
          </a:r>
          <a:endParaRPr lang="en-US" sz="1300" kern="1200" dirty="0"/>
        </a:p>
      </dsp:txBody>
      <dsp:txXfrm>
        <a:off x="0" y="264542"/>
        <a:ext cx="5080000" cy="1033200"/>
      </dsp:txXfrm>
    </dsp:sp>
    <dsp:sp modelId="{749169CC-6DC0-4761-B28A-7AE3C72AA1D3}">
      <dsp:nvSpPr>
        <dsp:cNvPr id="0" name=""/>
        <dsp:cNvSpPr/>
      </dsp:nvSpPr>
      <dsp:spPr>
        <a:xfrm>
          <a:off x="254000" y="28382"/>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26. Indexes</a:t>
          </a:r>
        </a:p>
      </dsp:txBody>
      <dsp:txXfrm>
        <a:off x="277057" y="51439"/>
        <a:ext cx="3509886" cy="426206"/>
      </dsp:txXfrm>
    </dsp:sp>
    <dsp:sp modelId="{BBE7EF55-A58E-4A9E-BEF6-3101ABD7746E}">
      <dsp:nvSpPr>
        <dsp:cNvPr id="0" name=""/>
        <dsp:cNvSpPr/>
      </dsp:nvSpPr>
      <dsp:spPr>
        <a:xfrm>
          <a:off x="0" y="1620302"/>
          <a:ext cx="5080000" cy="1234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333248"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Analytics of Execution Plans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Common Performance Pitfalls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Indexed Views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Table Compression</a:t>
          </a:r>
        </a:p>
      </dsp:txBody>
      <dsp:txXfrm>
        <a:off x="0" y="1620302"/>
        <a:ext cx="5080000" cy="1234800"/>
      </dsp:txXfrm>
    </dsp:sp>
    <dsp:sp modelId="{1B37591B-C7F9-469C-A817-086954EFD370}">
      <dsp:nvSpPr>
        <dsp:cNvPr id="0" name=""/>
        <dsp:cNvSpPr/>
      </dsp:nvSpPr>
      <dsp:spPr>
        <a:xfrm>
          <a:off x="254000" y="1384143"/>
          <a:ext cx="3556000"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27. Performance Insights</a:t>
          </a:r>
        </a:p>
      </dsp:txBody>
      <dsp:txXfrm>
        <a:off x="277057" y="1407200"/>
        <a:ext cx="350988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7DF9F-5298-4DE9-BA90-F020520CD36F}">
      <dsp:nvSpPr>
        <dsp:cNvPr id="0" name=""/>
        <dsp:cNvSpPr/>
      </dsp:nvSpPr>
      <dsp:spPr>
        <a:xfrm>
          <a:off x="0" y="261519"/>
          <a:ext cx="5080000" cy="737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49936"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Defining Partitions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Calculating over Partitions</a:t>
          </a:r>
        </a:p>
      </dsp:txBody>
      <dsp:txXfrm>
        <a:off x="0" y="261519"/>
        <a:ext cx="5080000" cy="737100"/>
      </dsp:txXfrm>
    </dsp:sp>
    <dsp:sp modelId="{BFE6BBFE-7741-4080-BE23-E2D6FAC917CF}">
      <dsp:nvSpPr>
        <dsp:cNvPr id="0" name=""/>
        <dsp:cNvSpPr/>
      </dsp:nvSpPr>
      <dsp:spPr>
        <a:xfrm>
          <a:off x="254000" y="84399"/>
          <a:ext cx="355600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21. Window Calculations</a:t>
          </a:r>
        </a:p>
      </dsp:txBody>
      <dsp:txXfrm>
        <a:off x="271293" y="101692"/>
        <a:ext cx="3521414" cy="319654"/>
      </dsp:txXfrm>
    </dsp:sp>
    <dsp:sp modelId="{7390B8A4-D31C-439C-92A7-52A3ACD744E8}">
      <dsp:nvSpPr>
        <dsp:cNvPr id="0" name=""/>
        <dsp:cNvSpPr/>
      </dsp:nvSpPr>
      <dsp:spPr>
        <a:xfrm>
          <a:off x="0" y="1240539"/>
          <a:ext cx="5080000" cy="737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49936"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Creating Stored Procedures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Returning Data</a:t>
          </a:r>
        </a:p>
      </dsp:txBody>
      <dsp:txXfrm>
        <a:off x="0" y="1240539"/>
        <a:ext cx="5080000" cy="737100"/>
      </dsp:txXfrm>
    </dsp:sp>
    <dsp:sp modelId="{414FC5D5-CDA5-4FFA-99C2-E127EE73C940}">
      <dsp:nvSpPr>
        <dsp:cNvPr id="0" name=""/>
        <dsp:cNvSpPr/>
      </dsp:nvSpPr>
      <dsp:spPr>
        <a:xfrm>
          <a:off x="254000" y="1063419"/>
          <a:ext cx="355600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22. Stored Procedures</a:t>
          </a:r>
        </a:p>
      </dsp:txBody>
      <dsp:txXfrm>
        <a:off x="271293" y="1080712"/>
        <a:ext cx="3521414" cy="319654"/>
      </dsp:txXfrm>
    </dsp:sp>
    <dsp:sp modelId="{4E598E38-56C6-4377-A277-26290D9B32D5}">
      <dsp:nvSpPr>
        <dsp:cNvPr id="0" name=""/>
        <dsp:cNvSpPr/>
      </dsp:nvSpPr>
      <dsp:spPr>
        <a:xfrm>
          <a:off x="0" y="2219559"/>
          <a:ext cx="5080000" cy="529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49936"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Implementing Triggers</a:t>
          </a:r>
        </a:p>
      </dsp:txBody>
      <dsp:txXfrm>
        <a:off x="0" y="2219559"/>
        <a:ext cx="5080000" cy="529200"/>
      </dsp:txXfrm>
    </dsp:sp>
    <dsp:sp modelId="{1D0280FB-4A11-4ECA-9B16-1A7F6AA707F8}">
      <dsp:nvSpPr>
        <dsp:cNvPr id="0" name=""/>
        <dsp:cNvSpPr/>
      </dsp:nvSpPr>
      <dsp:spPr>
        <a:xfrm>
          <a:off x="254000" y="2042439"/>
          <a:ext cx="355600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23. Trigger</a:t>
          </a:r>
        </a:p>
      </dsp:txBody>
      <dsp:txXfrm>
        <a:off x="271293" y="2059732"/>
        <a:ext cx="3521414" cy="319654"/>
      </dsp:txXfrm>
    </dsp:sp>
    <dsp:sp modelId="{26B0A17D-F12A-48D5-B401-56F479EA50D6}">
      <dsp:nvSpPr>
        <dsp:cNvPr id="0" name=""/>
        <dsp:cNvSpPr/>
      </dsp:nvSpPr>
      <dsp:spPr>
        <a:xfrm>
          <a:off x="0" y="2990679"/>
          <a:ext cx="5080000" cy="11529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49936"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Working with Transactions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Error Handling</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Concurrency Issues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Isolation Levels</a:t>
          </a:r>
        </a:p>
      </dsp:txBody>
      <dsp:txXfrm>
        <a:off x="0" y="2990679"/>
        <a:ext cx="5080000" cy="1152900"/>
      </dsp:txXfrm>
    </dsp:sp>
    <dsp:sp modelId="{DDF03DA9-8AE7-4315-B76F-37343A4B3C74}">
      <dsp:nvSpPr>
        <dsp:cNvPr id="0" name=""/>
        <dsp:cNvSpPr/>
      </dsp:nvSpPr>
      <dsp:spPr>
        <a:xfrm>
          <a:off x="254000" y="2813559"/>
          <a:ext cx="355600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24. Transactions</a:t>
          </a:r>
        </a:p>
      </dsp:txBody>
      <dsp:txXfrm>
        <a:off x="271293" y="2830852"/>
        <a:ext cx="3521414" cy="319654"/>
      </dsp:txXfrm>
    </dsp:sp>
    <dsp:sp modelId="{38E69F37-E67C-480C-9F1A-18ABB2FC4C60}">
      <dsp:nvSpPr>
        <dsp:cNvPr id="0" name=""/>
        <dsp:cNvSpPr/>
      </dsp:nvSpPr>
      <dsp:spPr>
        <a:xfrm>
          <a:off x="0" y="4385499"/>
          <a:ext cx="5080000" cy="7371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49936"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Reading Statistics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Reading Execution Plans</a:t>
          </a:r>
        </a:p>
      </dsp:txBody>
      <dsp:txXfrm>
        <a:off x="0" y="4385499"/>
        <a:ext cx="5080000" cy="737100"/>
      </dsp:txXfrm>
    </dsp:sp>
    <dsp:sp modelId="{04549BEF-893A-4E3D-AE53-F37958088884}">
      <dsp:nvSpPr>
        <dsp:cNvPr id="0" name=""/>
        <dsp:cNvSpPr/>
      </dsp:nvSpPr>
      <dsp:spPr>
        <a:xfrm>
          <a:off x="218831" y="4189197"/>
          <a:ext cx="3556000" cy="354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noProof="0" dirty="0">
              <a:latin typeface="Lato" panose="020F0502020204030203" pitchFamily="34" charset="0"/>
            </a:rPr>
            <a:t>25. Performance Monitoring</a:t>
          </a:r>
        </a:p>
      </dsp:txBody>
      <dsp:txXfrm>
        <a:off x="236124" y="4206490"/>
        <a:ext cx="352141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7E984-B35A-4541-AFB5-4435FB768900}">
      <dsp:nvSpPr>
        <dsp:cNvPr id="0" name=""/>
        <dsp:cNvSpPr/>
      </dsp:nvSpPr>
      <dsp:spPr>
        <a:xfrm>
          <a:off x="0" y="291579"/>
          <a:ext cx="5080000" cy="7575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Needed Components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Installing Components</a:t>
          </a:r>
        </a:p>
      </dsp:txBody>
      <dsp:txXfrm>
        <a:off x="0" y="291579"/>
        <a:ext cx="5080000" cy="757575"/>
      </dsp:txXfrm>
    </dsp:sp>
    <dsp:sp modelId="{36FA0850-CB0B-4A9A-B739-9E4FBBE74B76}">
      <dsp:nvSpPr>
        <dsp:cNvPr id="0" name=""/>
        <dsp:cNvSpPr/>
      </dsp:nvSpPr>
      <dsp:spPr>
        <a:xfrm>
          <a:off x="254000" y="99699"/>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1. Getting Ready</a:t>
          </a:r>
          <a:endParaRPr lang="en-US" sz="1300" kern="1200" dirty="0">
            <a:latin typeface="Lato" panose="020F0502020204030203" pitchFamily="34" charset="0"/>
          </a:endParaRPr>
        </a:p>
      </dsp:txBody>
      <dsp:txXfrm>
        <a:off x="272734" y="118433"/>
        <a:ext cx="3518532" cy="346292"/>
      </dsp:txXfrm>
    </dsp:sp>
    <dsp:sp modelId="{39C8C1FE-FE66-4C69-A2E4-75FE7EE9DECB}">
      <dsp:nvSpPr>
        <dsp:cNvPr id="0" name=""/>
        <dsp:cNvSpPr/>
      </dsp:nvSpPr>
      <dsp:spPr>
        <a:xfrm>
          <a:off x="0" y="1311234"/>
          <a:ext cx="5080000" cy="11670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Selecting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Ordering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Conditional Results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latin typeface="Lato" panose="020F0502020204030203" pitchFamily="34" charset="0"/>
            </a:rPr>
            <a:t>Filtering Data</a:t>
          </a:r>
        </a:p>
      </dsp:txBody>
      <dsp:txXfrm>
        <a:off x="0" y="1311234"/>
        <a:ext cx="5080000" cy="1167075"/>
      </dsp:txXfrm>
    </dsp:sp>
    <dsp:sp modelId="{31C37B9B-6485-4862-8B9D-C136099CD1A7}">
      <dsp:nvSpPr>
        <dsp:cNvPr id="0" name=""/>
        <dsp:cNvSpPr/>
      </dsp:nvSpPr>
      <dsp:spPr>
        <a:xfrm>
          <a:off x="254000" y="1119354"/>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2. Querying Data</a:t>
          </a:r>
          <a:endParaRPr lang="en-US" sz="1300" kern="1200" dirty="0">
            <a:latin typeface="Lato" panose="020F0502020204030203" pitchFamily="34" charset="0"/>
          </a:endParaRPr>
        </a:p>
      </dsp:txBody>
      <dsp:txXfrm>
        <a:off x="272734" y="1138088"/>
        <a:ext cx="3518532" cy="346292"/>
      </dsp:txXfrm>
    </dsp:sp>
    <dsp:sp modelId="{FC3D3D88-3389-4EDE-A949-E1D58ED3578C}">
      <dsp:nvSpPr>
        <dsp:cNvPr id="0" name=""/>
        <dsp:cNvSpPr/>
      </dsp:nvSpPr>
      <dsp:spPr>
        <a:xfrm>
          <a:off x="0" y="2740389"/>
          <a:ext cx="5080000" cy="7575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Aggregating Data</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Filtering aggregates</a:t>
          </a:r>
        </a:p>
      </dsp:txBody>
      <dsp:txXfrm>
        <a:off x="0" y="2740389"/>
        <a:ext cx="5080000" cy="757575"/>
      </dsp:txXfrm>
    </dsp:sp>
    <dsp:sp modelId="{EAB53C7B-466A-4755-80EC-5E4CACA45CF7}">
      <dsp:nvSpPr>
        <dsp:cNvPr id="0" name=""/>
        <dsp:cNvSpPr/>
      </dsp:nvSpPr>
      <dsp:spPr>
        <a:xfrm>
          <a:off x="254000" y="2548509"/>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3. Grouping Data</a:t>
          </a:r>
        </a:p>
      </dsp:txBody>
      <dsp:txXfrm>
        <a:off x="272734" y="2567243"/>
        <a:ext cx="3518532" cy="346292"/>
      </dsp:txXfrm>
    </dsp:sp>
    <dsp:sp modelId="{F3A80EF0-4EFE-49E5-B2A0-143FBE422012}">
      <dsp:nvSpPr>
        <dsp:cNvPr id="0" name=""/>
        <dsp:cNvSpPr/>
      </dsp:nvSpPr>
      <dsp:spPr>
        <a:xfrm>
          <a:off x="0" y="3760044"/>
          <a:ext cx="5080000" cy="5425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Join Data Sets</a:t>
          </a:r>
        </a:p>
      </dsp:txBody>
      <dsp:txXfrm>
        <a:off x="0" y="3760044"/>
        <a:ext cx="5080000" cy="542587"/>
      </dsp:txXfrm>
    </dsp:sp>
    <dsp:sp modelId="{23F3994E-39DD-44F9-8269-BED96E66D822}">
      <dsp:nvSpPr>
        <dsp:cNvPr id="0" name=""/>
        <dsp:cNvSpPr/>
      </dsp:nvSpPr>
      <dsp:spPr>
        <a:xfrm>
          <a:off x="254000" y="3568164"/>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None/>
          </a:pPr>
          <a:r>
            <a:rPr lang="en-US" sz="1300" kern="1200" dirty="0">
              <a:latin typeface="Lato" panose="020F0502020204030203" pitchFamily="34" charset="0"/>
            </a:rPr>
            <a:t>4. Joining Data</a:t>
          </a:r>
          <a:endParaRPr lang="en-US" sz="1300" kern="1200" noProof="0" dirty="0">
            <a:latin typeface="Lato" panose="020F0502020204030203" pitchFamily="34" charset="0"/>
          </a:endParaRPr>
        </a:p>
      </dsp:txBody>
      <dsp:txXfrm>
        <a:off x="272734" y="3586898"/>
        <a:ext cx="3518532" cy="346292"/>
      </dsp:txXfrm>
    </dsp:sp>
    <dsp:sp modelId="{9C29A347-6618-413C-97A1-AF19DBB6F13A}">
      <dsp:nvSpPr>
        <dsp:cNvPr id="0" name=""/>
        <dsp:cNvSpPr/>
      </dsp:nvSpPr>
      <dsp:spPr>
        <a:xfrm>
          <a:off x="0" y="4564712"/>
          <a:ext cx="5080000" cy="542587"/>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264" tIns="270764" rIns="394264"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noProof="0" dirty="0">
              <a:latin typeface="Lato" panose="020F0502020204030203" pitchFamily="34" charset="0"/>
            </a:rPr>
            <a:t>Merge Data vertically</a:t>
          </a:r>
        </a:p>
      </dsp:txBody>
      <dsp:txXfrm>
        <a:off x="0" y="4564712"/>
        <a:ext cx="5080000" cy="542587"/>
      </dsp:txXfrm>
    </dsp:sp>
    <dsp:sp modelId="{2F97D1B6-AEDC-4836-84A5-96B48AD0AF4F}">
      <dsp:nvSpPr>
        <dsp:cNvPr id="0" name=""/>
        <dsp:cNvSpPr/>
      </dsp:nvSpPr>
      <dsp:spPr>
        <a:xfrm>
          <a:off x="254000" y="4372832"/>
          <a:ext cx="3556000"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408" tIns="0" rIns="134408" bIns="0" numCol="1" spcCol="1270" anchor="ctr" anchorCtr="0">
          <a:noAutofit/>
        </a:bodyPr>
        <a:lstStyle/>
        <a:p>
          <a:pPr marL="0" lvl="0" indent="0" algn="l" defTabSz="577850">
            <a:lnSpc>
              <a:spcPct val="90000"/>
            </a:lnSpc>
            <a:spcBef>
              <a:spcPct val="0"/>
            </a:spcBef>
            <a:spcAft>
              <a:spcPct val="35000"/>
            </a:spcAft>
            <a:buFont typeface="+mj-lt"/>
            <a:buNone/>
          </a:pPr>
          <a:r>
            <a:rPr lang="en-US" sz="1300" kern="1200" noProof="0" dirty="0">
              <a:latin typeface="Lato" panose="020F0502020204030203" pitchFamily="34" charset="0"/>
            </a:rPr>
            <a:t>5. Set Operators</a:t>
          </a:r>
        </a:p>
      </dsp:txBody>
      <dsp:txXfrm>
        <a:off x="272734" y="4391566"/>
        <a:ext cx="3518532"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FB21F-676B-4096-AA60-A561F7F84998}">
      <dsp:nvSpPr>
        <dsp:cNvPr id="0" name=""/>
        <dsp:cNvSpPr/>
      </dsp:nvSpPr>
      <dsp:spPr>
        <a:xfrm>
          <a:off x="3857119" y="322188"/>
          <a:ext cx="1239768" cy="72962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latin typeface="Lato" panose="020F0502020204030203" pitchFamily="34" charset="0"/>
            </a:rPr>
            <a:t>A-D, E-F</a:t>
          </a:r>
          <a:endParaRPr lang="de-DE" sz="1200" kern="1200" dirty="0">
            <a:latin typeface="Lato" panose="020F0502020204030203" pitchFamily="34" charset="0"/>
          </a:endParaRPr>
        </a:p>
      </dsp:txBody>
      <dsp:txXfrm>
        <a:off x="3878489" y="343558"/>
        <a:ext cx="1197028" cy="686884"/>
      </dsp:txXfrm>
    </dsp:sp>
    <dsp:sp modelId="{7E64392E-EABE-4C30-AC03-32765417402C}">
      <dsp:nvSpPr>
        <dsp:cNvPr id="0" name=""/>
        <dsp:cNvSpPr/>
      </dsp:nvSpPr>
      <dsp:spPr>
        <a:xfrm>
          <a:off x="2610612" y="1051813"/>
          <a:ext cx="1866391" cy="229157"/>
        </a:xfrm>
        <a:custGeom>
          <a:avLst/>
          <a:gdLst/>
          <a:ahLst/>
          <a:cxnLst/>
          <a:rect l="0" t="0" r="0" b="0"/>
          <a:pathLst>
            <a:path>
              <a:moveTo>
                <a:pt x="1866391" y="0"/>
              </a:moveTo>
              <a:lnTo>
                <a:pt x="1866391" y="114578"/>
              </a:lnTo>
              <a:lnTo>
                <a:pt x="0" y="114578"/>
              </a:lnTo>
              <a:lnTo>
                <a:pt x="0" y="229157"/>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116A1-9E90-4AEB-9924-F017A3B3BEAE}">
      <dsp:nvSpPr>
        <dsp:cNvPr id="0" name=""/>
        <dsp:cNvSpPr/>
      </dsp:nvSpPr>
      <dsp:spPr>
        <a:xfrm>
          <a:off x="1990728" y="1280970"/>
          <a:ext cx="1239768" cy="5422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latin typeface="Lato" panose="020F0502020204030203" pitchFamily="34" charset="0"/>
            </a:rPr>
            <a:t>A, B, C-D</a:t>
          </a:r>
          <a:endParaRPr lang="de-DE" sz="1200" kern="1200" dirty="0">
            <a:latin typeface="Lato" panose="020F0502020204030203" pitchFamily="34" charset="0"/>
          </a:endParaRPr>
        </a:p>
      </dsp:txBody>
      <dsp:txXfrm>
        <a:off x="2006609" y="1296851"/>
        <a:ext cx="1208006" cy="510463"/>
      </dsp:txXfrm>
    </dsp:sp>
    <dsp:sp modelId="{C5C69C3C-F75F-40EF-8607-67928C633E2D}">
      <dsp:nvSpPr>
        <dsp:cNvPr id="0" name=""/>
        <dsp:cNvSpPr/>
      </dsp:nvSpPr>
      <dsp:spPr>
        <a:xfrm>
          <a:off x="804986" y="1823195"/>
          <a:ext cx="1805625" cy="229157"/>
        </a:xfrm>
        <a:custGeom>
          <a:avLst/>
          <a:gdLst/>
          <a:ahLst/>
          <a:cxnLst/>
          <a:rect l="0" t="0" r="0" b="0"/>
          <a:pathLst>
            <a:path>
              <a:moveTo>
                <a:pt x="1805625" y="0"/>
              </a:moveTo>
              <a:lnTo>
                <a:pt x="1805625" y="114578"/>
              </a:lnTo>
              <a:lnTo>
                <a:pt x="0" y="114578"/>
              </a:lnTo>
              <a:lnTo>
                <a:pt x="0" y="229157"/>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4282B-56AF-4EC5-AF65-ED87EFD8B55E}">
      <dsp:nvSpPr>
        <dsp:cNvPr id="0" name=""/>
        <dsp:cNvSpPr/>
      </dsp:nvSpPr>
      <dsp:spPr>
        <a:xfrm>
          <a:off x="2523" y="2052352"/>
          <a:ext cx="1604926" cy="11973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CH" sz="1200" kern="1200" dirty="0">
              <a:latin typeface="Lato" panose="020F0502020204030203" pitchFamily="34" charset="0"/>
            </a:rPr>
            <a:t>Ackermann, Bernd</a:t>
          </a:r>
          <a:br>
            <a:rPr lang="de-CH" sz="1200" kern="1200" dirty="0">
              <a:latin typeface="Lato" panose="020F0502020204030203" pitchFamily="34" charset="0"/>
            </a:rPr>
          </a:br>
          <a:r>
            <a:rPr lang="de-DE" sz="1200" kern="1200" dirty="0">
              <a:latin typeface="Lato" panose="020F0502020204030203" pitchFamily="34" charset="0"/>
            </a:rPr>
            <a:t>Albers, Johanna</a:t>
          </a:r>
          <a:br>
            <a:rPr lang="de-DE" sz="1200" kern="1200" dirty="0">
              <a:latin typeface="Lato" panose="020F0502020204030203" pitchFamily="34" charset="0"/>
            </a:rPr>
          </a:br>
          <a:r>
            <a:rPr lang="de-DE" sz="1200" kern="1200" dirty="0">
              <a:latin typeface="Lato" panose="020F0502020204030203" pitchFamily="34" charset="0"/>
            </a:rPr>
            <a:t>Althaus, Günther</a:t>
          </a:r>
          <a:br>
            <a:rPr lang="de-DE" sz="1200" kern="1200" dirty="0">
              <a:latin typeface="Lato" panose="020F0502020204030203" pitchFamily="34" charset="0"/>
            </a:rPr>
          </a:br>
          <a:r>
            <a:rPr lang="de-DE" sz="1200" kern="1200" dirty="0">
              <a:latin typeface="Lato" panose="020F0502020204030203" pitchFamily="34" charset="0"/>
            </a:rPr>
            <a:t>Arend, Werner</a:t>
          </a:r>
        </a:p>
      </dsp:txBody>
      <dsp:txXfrm>
        <a:off x="37593" y="2087422"/>
        <a:ext cx="1534786" cy="1127228"/>
      </dsp:txXfrm>
    </dsp:sp>
    <dsp:sp modelId="{5F090B9D-FB49-4030-9C44-CAD3C7100B5C}">
      <dsp:nvSpPr>
        <dsp:cNvPr id="0" name=""/>
        <dsp:cNvSpPr/>
      </dsp:nvSpPr>
      <dsp:spPr>
        <a:xfrm>
          <a:off x="2564892" y="1823195"/>
          <a:ext cx="91440" cy="251110"/>
        </a:xfrm>
        <a:custGeom>
          <a:avLst/>
          <a:gdLst/>
          <a:ahLst/>
          <a:cxnLst/>
          <a:rect l="0" t="0" r="0" b="0"/>
          <a:pathLst>
            <a:path>
              <a:moveTo>
                <a:pt x="45720" y="0"/>
              </a:moveTo>
              <a:lnTo>
                <a:pt x="45720" y="125555"/>
              </a:lnTo>
              <a:lnTo>
                <a:pt x="55589" y="125555"/>
              </a:lnTo>
              <a:lnTo>
                <a:pt x="55589" y="251110"/>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06162-0E2E-4A9A-A9AE-50DCF0A4474D}">
      <dsp:nvSpPr>
        <dsp:cNvPr id="0" name=""/>
        <dsp:cNvSpPr/>
      </dsp:nvSpPr>
      <dsp:spPr>
        <a:xfrm>
          <a:off x="1850428" y="2074306"/>
          <a:ext cx="1540107" cy="92141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latin typeface="Lato" panose="020F0502020204030203" pitchFamily="34" charset="0"/>
            </a:rPr>
            <a:t>Barth, Mario</a:t>
          </a:r>
          <a:br>
            <a:rPr lang="de-DE" sz="1200" kern="1200" dirty="0">
              <a:latin typeface="Lato" panose="020F0502020204030203" pitchFamily="34" charset="0"/>
            </a:rPr>
          </a:br>
          <a:r>
            <a:rPr lang="de-DE" sz="1200" kern="1200" dirty="0">
              <a:latin typeface="Lato" panose="020F0502020204030203" pitchFamily="34" charset="0"/>
            </a:rPr>
            <a:t>Baumann, Frank</a:t>
          </a:r>
          <a:br>
            <a:rPr lang="de-DE" sz="1200" kern="1200" dirty="0">
              <a:latin typeface="Lato" panose="020F0502020204030203" pitchFamily="34" charset="0"/>
            </a:rPr>
          </a:br>
          <a:r>
            <a:rPr lang="de-DE" sz="1200" kern="1200" dirty="0">
              <a:latin typeface="Lato" panose="020F0502020204030203" pitchFamily="34" charset="0"/>
            </a:rPr>
            <a:t>Becker, Boris</a:t>
          </a:r>
          <a:br>
            <a:rPr lang="de-DE" sz="1200" kern="1200" dirty="0">
              <a:latin typeface="Lato" panose="020F0502020204030203" pitchFamily="34" charset="0"/>
            </a:rPr>
          </a:br>
          <a:r>
            <a:rPr lang="de-DE" sz="1200" kern="1200" dirty="0">
              <a:latin typeface="Lato" panose="020F0502020204030203" pitchFamily="34" charset="0"/>
            </a:rPr>
            <a:t>Buschmann, Frank</a:t>
          </a:r>
        </a:p>
      </dsp:txBody>
      <dsp:txXfrm>
        <a:off x="1877415" y="2101293"/>
        <a:ext cx="1486133" cy="867443"/>
      </dsp:txXfrm>
    </dsp:sp>
    <dsp:sp modelId="{1A394747-B946-46EB-B863-7FBADE007F8A}">
      <dsp:nvSpPr>
        <dsp:cNvPr id="0" name=""/>
        <dsp:cNvSpPr/>
      </dsp:nvSpPr>
      <dsp:spPr>
        <a:xfrm>
          <a:off x="2610612" y="1823195"/>
          <a:ext cx="1830318" cy="229157"/>
        </a:xfrm>
        <a:custGeom>
          <a:avLst/>
          <a:gdLst/>
          <a:ahLst/>
          <a:cxnLst/>
          <a:rect l="0" t="0" r="0" b="0"/>
          <a:pathLst>
            <a:path>
              <a:moveTo>
                <a:pt x="0" y="0"/>
              </a:moveTo>
              <a:lnTo>
                <a:pt x="0" y="114578"/>
              </a:lnTo>
              <a:lnTo>
                <a:pt x="1830318" y="114578"/>
              </a:lnTo>
              <a:lnTo>
                <a:pt x="1830318" y="229157"/>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B18F8-CCFE-4134-A05C-FAF21D575124}">
      <dsp:nvSpPr>
        <dsp:cNvPr id="0" name=""/>
        <dsp:cNvSpPr/>
      </dsp:nvSpPr>
      <dsp:spPr>
        <a:xfrm>
          <a:off x="3663160" y="2052352"/>
          <a:ext cx="1555540" cy="7359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CH" sz="1200" kern="1200" dirty="0">
              <a:latin typeface="Lato" panose="020F0502020204030203" pitchFamily="34" charset="0"/>
            </a:rPr>
            <a:t>Dieckmann, Antonia</a:t>
          </a:r>
          <a:br>
            <a:rPr lang="de-CH" sz="1200" kern="1200" dirty="0">
              <a:latin typeface="Lato" panose="020F0502020204030203" pitchFamily="34" charset="0"/>
            </a:rPr>
          </a:br>
          <a:r>
            <a:rPr lang="de-CH" sz="1200" kern="1200" dirty="0">
              <a:latin typeface="Lato" panose="020F0502020204030203" pitchFamily="34" charset="0"/>
            </a:rPr>
            <a:t>Doll, Frank</a:t>
          </a:r>
          <a:endParaRPr lang="de-DE" sz="1200" kern="1200" dirty="0">
            <a:latin typeface="Lato" panose="020F0502020204030203" pitchFamily="34" charset="0"/>
          </a:endParaRPr>
        </a:p>
      </dsp:txBody>
      <dsp:txXfrm>
        <a:off x="3684716" y="2073908"/>
        <a:ext cx="1512428" cy="692860"/>
      </dsp:txXfrm>
    </dsp:sp>
    <dsp:sp modelId="{822F3BEB-AABA-480E-B0C0-39540DCD527B}">
      <dsp:nvSpPr>
        <dsp:cNvPr id="0" name=""/>
        <dsp:cNvSpPr/>
      </dsp:nvSpPr>
      <dsp:spPr>
        <a:xfrm>
          <a:off x="4477003" y="1051813"/>
          <a:ext cx="1789583" cy="226344"/>
        </a:xfrm>
        <a:custGeom>
          <a:avLst/>
          <a:gdLst/>
          <a:ahLst/>
          <a:cxnLst/>
          <a:rect l="0" t="0" r="0" b="0"/>
          <a:pathLst>
            <a:path>
              <a:moveTo>
                <a:pt x="0" y="0"/>
              </a:moveTo>
              <a:lnTo>
                <a:pt x="0" y="113172"/>
              </a:lnTo>
              <a:lnTo>
                <a:pt x="1789583" y="113172"/>
              </a:lnTo>
              <a:lnTo>
                <a:pt x="1789583" y="22634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66C7C-91C3-4723-A64E-D5CB23418E62}">
      <dsp:nvSpPr>
        <dsp:cNvPr id="0" name=""/>
        <dsp:cNvSpPr/>
      </dsp:nvSpPr>
      <dsp:spPr>
        <a:xfrm>
          <a:off x="5646703" y="1278157"/>
          <a:ext cx="1239768" cy="48384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latin typeface="Lato" panose="020F0502020204030203" pitchFamily="34" charset="0"/>
            </a:rPr>
            <a:t>E-F</a:t>
          </a:r>
          <a:endParaRPr lang="de-DE" sz="1200" kern="1200" dirty="0">
            <a:latin typeface="Lato" panose="020F0502020204030203" pitchFamily="34" charset="0"/>
          </a:endParaRPr>
        </a:p>
      </dsp:txBody>
      <dsp:txXfrm>
        <a:off x="5660874" y="1292328"/>
        <a:ext cx="1211426" cy="455505"/>
      </dsp:txXfrm>
    </dsp:sp>
    <dsp:sp modelId="{C5CDD242-1601-4F81-B34F-CD5A529927AA}">
      <dsp:nvSpPr>
        <dsp:cNvPr id="0" name=""/>
        <dsp:cNvSpPr/>
      </dsp:nvSpPr>
      <dsp:spPr>
        <a:xfrm>
          <a:off x="6220867" y="1762005"/>
          <a:ext cx="91440" cy="266566"/>
        </a:xfrm>
        <a:custGeom>
          <a:avLst/>
          <a:gdLst/>
          <a:ahLst/>
          <a:cxnLst/>
          <a:rect l="0" t="0" r="0" b="0"/>
          <a:pathLst>
            <a:path>
              <a:moveTo>
                <a:pt x="45720" y="0"/>
              </a:moveTo>
              <a:lnTo>
                <a:pt x="45720" y="133283"/>
              </a:lnTo>
              <a:lnTo>
                <a:pt x="48358" y="133283"/>
              </a:lnTo>
              <a:lnTo>
                <a:pt x="48358" y="26656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6365A-4903-42F3-A88F-6B16967ACA68}">
      <dsp:nvSpPr>
        <dsp:cNvPr id="0" name=""/>
        <dsp:cNvSpPr/>
      </dsp:nvSpPr>
      <dsp:spPr>
        <a:xfrm>
          <a:off x="5402333" y="2028572"/>
          <a:ext cx="1733784" cy="3935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latin typeface="Lato" panose="020F0502020204030203" pitchFamily="34" charset="0"/>
            </a:rPr>
            <a:t>Eichmann, Norbert</a:t>
          </a:r>
        </a:p>
      </dsp:txBody>
      <dsp:txXfrm>
        <a:off x="5413858" y="2040097"/>
        <a:ext cx="1710734" cy="3704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FB21F-676B-4096-AA60-A561F7F84998}">
      <dsp:nvSpPr>
        <dsp:cNvPr id="0" name=""/>
        <dsp:cNvSpPr/>
      </dsp:nvSpPr>
      <dsp:spPr>
        <a:xfrm>
          <a:off x="3885453" y="163109"/>
          <a:ext cx="1032299" cy="6881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t>A-D, E-F, G-Z</a:t>
          </a:r>
          <a:endParaRPr lang="de-DE" sz="1200" kern="1200" dirty="0"/>
        </a:p>
      </dsp:txBody>
      <dsp:txXfrm>
        <a:off x="3905610" y="183266"/>
        <a:ext cx="991985" cy="647885"/>
      </dsp:txXfrm>
    </dsp:sp>
    <dsp:sp modelId="{7E64392E-EABE-4C30-AC03-32765417402C}">
      <dsp:nvSpPr>
        <dsp:cNvPr id="0" name=""/>
        <dsp:cNvSpPr/>
      </dsp:nvSpPr>
      <dsp:spPr>
        <a:xfrm>
          <a:off x="1930296" y="851309"/>
          <a:ext cx="2471307" cy="275279"/>
        </a:xfrm>
        <a:custGeom>
          <a:avLst/>
          <a:gdLst/>
          <a:ahLst/>
          <a:cxnLst/>
          <a:rect l="0" t="0" r="0" b="0"/>
          <a:pathLst>
            <a:path>
              <a:moveTo>
                <a:pt x="2471307" y="0"/>
              </a:moveTo>
              <a:lnTo>
                <a:pt x="2471307" y="137639"/>
              </a:lnTo>
              <a:lnTo>
                <a:pt x="0" y="137639"/>
              </a:lnTo>
              <a:lnTo>
                <a:pt x="0" y="27527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116A1-9E90-4AEB-9924-F017A3B3BEAE}">
      <dsp:nvSpPr>
        <dsp:cNvPr id="0" name=""/>
        <dsp:cNvSpPr/>
      </dsp:nvSpPr>
      <dsp:spPr>
        <a:xfrm>
          <a:off x="1414146" y="1126588"/>
          <a:ext cx="1032299" cy="39107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t>A, B-D</a:t>
          </a:r>
          <a:endParaRPr lang="de-DE" sz="1200" kern="1200" dirty="0"/>
        </a:p>
      </dsp:txBody>
      <dsp:txXfrm>
        <a:off x="1425600" y="1138042"/>
        <a:ext cx="1009391" cy="368168"/>
      </dsp:txXfrm>
    </dsp:sp>
    <dsp:sp modelId="{CBEE6FB4-E7BB-4CCD-997A-30181977CA4C}">
      <dsp:nvSpPr>
        <dsp:cNvPr id="0" name=""/>
        <dsp:cNvSpPr/>
      </dsp:nvSpPr>
      <dsp:spPr>
        <a:xfrm>
          <a:off x="864013" y="1517665"/>
          <a:ext cx="1066283" cy="275279"/>
        </a:xfrm>
        <a:custGeom>
          <a:avLst/>
          <a:gdLst/>
          <a:ahLst/>
          <a:cxnLst/>
          <a:rect l="0" t="0" r="0" b="0"/>
          <a:pathLst>
            <a:path>
              <a:moveTo>
                <a:pt x="1066283" y="0"/>
              </a:moveTo>
              <a:lnTo>
                <a:pt x="1066283" y="137639"/>
              </a:lnTo>
              <a:lnTo>
                <a:pt x="0" y="137639"/>
              </a:lnTo>
              <a:lnTo>
                <a:pt x="0" y="27527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AFDB1-ED24-4C4D-8089-B82762DE9596}">
      <dsp:nvSpPr>
        <dsp:cNvPr id="0" name=""/>
        <dsp:cNvSpPr/>
      </dsp:nvSpPr>
      <dsp:spPr>
        <a:xfrm>
          <a:off x="3188" y="1792945"/>
          <a:ext cx="1721648" cy="3055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CH" sz="1200" kern="1200" dirty="0"/>
            <a:t>Antonia (</a:t>
          </a:r>
          <a:r>
            <a:rPr lang="de-CH" sz="1200" kern="1200" dirty="0">
              <a:sym typeface="Wingdings" panose="05000000000000000000" pitchFamily="2" charset="2"/>
            </a:rPr>
            <a:t> </a:t>
          </a:r>
          <a:r>
            <a:rPr lang="de-CH" sz="1200" kern="1200" dirty="0"/>
            <a:t>Dieckmann)</a:t>
          </a:r>
          <a:endParaRPr lang="de-DE" sz="1200" kern="1200" dirty="0"/>
        </a:p>
      </dsp:txBody>
      <dsp:txXfrm>
        <a:off x="12136" y="1801893"/>
        <a:ext cx="1703752" cy="287609"/>
      </dsp:txXfrm>
    </dsp:sp>
    <dsp:sp modelId="{5F090B9D-FB49-4030-9C44-CAD3C7100B5C}">
      <dsp:nvSpPr>
        <dsp:cNvPr id="0" name=""/>
        <dsp:cNvSpPr/>
      </dsp:nvSpPr>
      <dsp:spPr>
        <a:xfrm>
          <a:off x="1930296" y="1517665"/>
          <a:ext cx="1015669" cy="275279"/>
        </a:xfrm>
        <a:custGeom>
          <a:avLst/>
          <a:gdLst/>
          <a:ahLst/>
          <a:cxnLst/>
          <a:rect l="0" t="0" r="0" b="0"/>
          <a:pathLst>
            <a:path>
              <a:moveTo>
                <a:pt x="0" y="0"/>
              </a:moveTo>
              <a:lnTo>
                <a:pt x="0" y="137639"/>
              </a:lnTo>
              <a:lnTo>
                <a:pt x="1015669" y="137639"/>
              </a:lnTo>
              <a:lnTo>
                <a:pt x="1015669" y="27527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06162-0E2E-4A9A-A9AE-50DCF0A4474D}">
      <dsp:nvSpPr>
        <dsp:cNvPr id="0" name=""/>
        <dsp:cNvSpPr/>
      </dsp:nvSpPr>
      <dsp:spPr>
        <a:xfrm>
          <a:off x="2034527" y="1792945"/>
          <a:ext cx="1822876" cy="64265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t>Boris (</a:t>
          </a:r>
          <a:r>
            <a:rPr lang="de-DE" sz="1200" kern="1200" dirty="0">
              <a:sym typeface="Wingdings" panose="05000000000000000000" pitchFamily="2" charset="2"/>
            </a:rPr>
            <a:t></a:t>
          </a:r>
          <a:r>
            <a:rPr lang="de-DE" sz="1200" kern="1200" dirty="0"/>
            <a:t> Becker)</a:t>
          </a:r>
          <a:br>
            <a:rPr lang="de-DE" sz="1200" kern="1200" dirty="0"/>
          </a:br>
          <a:r>
            <a:rPr lang="de-CH" sz="1200" kern="1200" dirty="0"/>
            <a:t>Bernd (</a:t>
          </a:r>
          <a:r>
            <a:rPr lang="de-CH" sz="1200" kern="1200" dirty="0">
              <a:sym typeface="Wingdings" panose="05000000000000000000" pitchFamily="2" charset="2"/>
            </a:rPr>
            <a:t> </a:t>
          </a:r>
          <a:r>
            <a:rPr lang="de-CH" sz="1200" kern="1200" dirty="0"/>
            <a:t>Ackermann)</a:t>
          </a:r>
          <a:endParaRPr lang="de-DE" sz="1200" kern="1200" dirty="0"/>
        </a:p>
      </dsp:txBody>
      <dsp:txXfrm>
        <a:off x="2053350" y="1811768"/>
        <a:ext cx="1785230" cy="605008"/>
      </dsp:txXfrm>
    </dsp:sp>
    <dsp:sp modelId="{1A394747-B946-46EB-B863-7FBADE007F8A}">
      <dsp:nvSpPr>
        <dsp:cNvPr id="0" name=""/>
        <dsp:cNvSpPr/>
      </dsp:nvSpPr>
      <dsp:spPr>
        <a:xfrm>
          <a:off x="4401603" y="851309"/>
          <a:ext cx="550693" cy="275279"/>
        </a:xfrm>
        <a:custGeom>
          <a:avLst/>
          <a:gdLst/>
          <a:ahLst/>
          <a:cxnLst/>
          <a:rect l="0" t="0" r="0" b="0"/>
          <a:pathLst>
            <a:path>
              <a:moveTo>
                <a:pt x="0" y="0"/>
              </a:moveTo>
              <a:lnTo>
                <a:pt x="0" y="137639"/>
              </a:lnTo>
              <a:lnTo>
                <a:pt x="550693" y="137639"/>
              </a:lnTo>
              <a:lnTo>
                <a:pt x="550693" y="27527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B18F8-CCFE-4134-A05C-FAF21D575124}">
      <dsp:nvSpPr>
        <dsp:cNvPr id="0" name=""/>
        <dsp:cNvSpPr/>
      </dsp:nvSpPr>
      <dsp:spPr>
        <a:xfrm>
          <a:off x="4436147" y="1126588"/>
          <a:ext cx="1032299" cy="35069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t>E-F</a:t>
          </a:r>
          <a:endParaRPr lang="de-DE" sz="1200" kern="1200" dirty="0"/>
        </a:p>
      </dsp:txBody>
      <dsp:txXfrm>
        <a:off x="4446418" y="1136859"/>
        <a:ext cx="1011757" cy="330150"/>
      </dsp:txXfrm>
    </dsp:sp>
    <dsp:sp modelId="{0DD7AE6E-5357-42CD-84F4-2C3F3E4E6087}">
      <dsp:nvSpPr>
        <dsp:cNvPr id="0" name=""/>
        <dsp:cNvSpPr/>
      </dsp:nvSpPr>
      <dsp:spPr>
        <a:xfrm>
          <a:off x="4906576" y="1477281"/>
          <a:ext cx="91440" cy="237215"/>
        </a:xfrm>
        <a:custGeom>
          <a:avLst/>
          <a:gdLst/>
          <a:ahLst/>
          <a:cxnLst/>
          <a:rect l="0" t="0" r="0" b="0"/>
          <a:pathLst>
            <a:path>
              <a:moveTo>
                <a:pt x="45720" y="0"/>
              </a:moveTo>
              <a:lnTo>
                <a:pt x="45720" y="118607"/>
              </a:lnTo>
              <a:lnTo>
                <a:pt x="53328" y="118607"/>
              </a:lnTo>
              <a:lnTo>
                <a:pt x="53328" y="237215"/>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24352-69A8-4A03-9264-8DA5F46E5EF2}">
      <dsp:nvSpPr>
        <dsp:cNvPr id="0" name=""/>
        <dsp:cNvSpPr/>
      </dsp:nvSpPr>
      <dsp:spPr>
        <a:xfrm>
          <a:off x="4174701" y="1714497"/>
          <a:ext cx="1570406" cy="63465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t>Frank (</a:t>
          </a:r>
          <a:r>
            <a:rPr lang="de-DE" sz="1200" kern="1200" dirty="0">
              <a:sym typeface="Wingdings" panose="05000000000000000000" pitchFamily="2" charset="2"/>
            </a:rPr>
            <a:t> </a:t>
          </a:r>
          <a:r>
            <a:rPr lang="de-DE" sz="1200" kern="1200" dirty="0"/>
            <a:t>Baumann)</a:t>
          </a:r>
          <a:br>
            <a:rPr lang="de-DE" sz="1200" kern="1200" dirty="0"/>
          </a:br>
          <a:r>
            <a:rPr lang="de-CH" sz="1200" kern="1200" dirty="0"/>
            <a:t>Frank (</a:t>
          </a:r>
          <a:r>
            <a:rPr lang="de-CH" sz="1200" kern="1200" dirty="0">
              <a:sym typeface="Wingdings" panose="05000000000000000000" pitchFamily="2" charset="2"/>
            </a:rPr>
            <a:t> </a:t>
          </a:r>
          <a:r>
            <a:rPr lang="de-CH" sz="1200" kern="1200" dirty="0"/>
            <a:t>Doll)</a:t>
          </a:r>
          <a:br>
            <a:rPr lang="de-CH" sz="1200" kern="1200" dirty="0"/>
          </a:br>
          <a:r>
            <a:rPr lang="de-DE" sz="1200" kern="1200" dirty="0"/>
            <a:t>Frank (</a:t>
          </a:r>
          <a:r>
            <a:rPr lang="de-DE" sz="1200" kern="1200" dirty="0">
              <a:sym typeface="Wingdings" panose="05000000000000000000" pitchFamily="2" charset="2"/>
            </a:rPr>
            <a:t> </a:t>
          </a:r>
          <a:r>
            <a:rPr lang="de-DE" sz="1200" kern="1200" dirty="0"/>
            <a:t>Buschmann)</a:t>
          </a:r>
        </a:p>
      </dsp:txBody>
      <dsp:txXfrm>
        <a:off x="4193289" y="1733085"/>
        <a:ext cx="1533230" cy="597481"/>
      </dsp:txXfrm>
    </dsp:sp>
    <dsp:sp modelId="{7E0E65AD-5737-4D87-926A-9C265AF3FDF4}">
      <dsp:nvSpPr>
        <dsp:cNvPr id="0" name=""/>
        <dsp:cNvSpPr/>
      </dsp:nvSpPr>
      <dsp:spPr>
        <a:xfrm>
          <a:off x="4401603" y="851309"/>
          <a:ext cx="2471307" cy="275279"/>
        </a:xfrm>
        <a:custGeom>
          <a:avLst/>
          <a:gdLst/>
          <a:ahLst/>
          <a:cxnLst/>
          <a:rect l="0" t="0" r="0" b="0"/>
          <a:pathLst>
            <a:path>
              <a:moveTo>
                <a:pt x="0" y="0"/>
              </a:moveTo>
              <a:lnTo>
                <a:pt x="0" y="137639"/>
              </a:lnTo>
              <a:lnTo>
                <a:pt x="2471307" y="137639"/>
              </a:lnTo>
              <a:lnTo>
                <a:pt x="2471307" y="27527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4C6219-6D97-4C24-8A3D-1C3AC08A2438}">
      <dsp:nvSpPr>
        <dsp:cNvPr id="0" name=""/>
        <dsp:cNvSpPr/>
      </dsp:nvSpPr>
      <dsp:spPr>
        <a:xfrm>
          <a:off x="6356761" y="1126588"/>
          <a:ext cx="1032299" cy="39143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CH" sz="1200" kern="1200" dirty="0"/>
            <a:t>G-Z</a:t>
          </a:r>
          <a:endParaRPr lang="de-DE" sz="1200" kern="1200" dirty="0"/>
        </a:p>
      </dsp:txBody>
      <dsp:txXfrm>
        <a:off x="6368226" y="1138053"/>
        <a:ext cx="1009369" cy="368504"/>
      </dsp:txXfrm>
    </dsp:sp>
    <dsp:sp modelId="{08F39EB4-E10E-4173-A691-1EBC2925C652}">
      <dsp:nvSpPr>
        <dsp:cNvPr id="0" name=""/>
        <dsp:cNvSpPr/>
      </dsp:nvSpPr>
      <dsp:spPr>
        <a:xfrm>
          <a:off x="6827191" y="1518023"/>
          <a:ext cx="91440" cy="237215"/>
        </a:xfrm>
        <a:custGeom>
          <a:avLst/>
          <a:gdLst/>
          <a:ahLst/>
          <a:cxnLst/>
          <a:rect l="0" t="0" r="0" b="0"/>
          <a:pathLst>
            <a:path>
              <a:moveTo>
                <a:pt x="45720" y="0"/>
              </a:moveTo>
              <a:lnTo>
                <a:pt x="45720" y="118607"/>
              </a:lnTo>
              <a:lnTo>
                <a:pt x="48908" y="118607"/>
              </a:lnTo>
              <a:lnTo>
                <a:pt x="48908" y="237215"/>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11748-E549-4299-BD78-75E302F0025F}">
      <dsp:nvSpPr>
        <dsp:cNvPr id="0" name=""/>
        <dsp:cNvSpPr/>
      </dsp:nvSpPr>
      <dsp:spPr>
        <a:xfrm>
          <a:off x="6050378" y="1755238"/>
          <a:ext cx="1651442" cy="119828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dirty="0"/>
            <a:t>Norbert (</a:t>
          </a:r>
          <a:r>
            <a:rPr lang="de-DE" sz="1200" kern="1200" dirty="0">
              <a:sym typeface="Wingdings" panose="05000000000000000000" pitchFamily="2" charset="2"/>
            </a:rPr>
            <a:t> </a:t>
          </a:r>
          <a:r>
            <a:rPr lang="de-DE" sz="1200" kern="1200" dirty="0"/>
            <a:t>Eichmann)</a:t>
          </a:r>
          <a:br>
            <a:rPr lang="de-DE" sz="1200" kern="1200" dirty="0"/>
          </a:br>
          <a:r>
            <a:rPr lang="de-DE" sz="1200" kern="1200" dirty="0"/>
            <a:t>Mario (</a:t>
          </a:r>
          <a:r>
            <a:rPr lang="de-DE" sz="1200" kern="1200" dirty="0">
              <a:sym typeface="Wingdings" panose="05000000000000000000" pitchFamily="2" charset="2"/>
            </a:rPr>
            <a:t> </a:t>
          </a:r>
          <a:r>
            <a:rPr lang="de-DE" sz="1200" kern="1200" dirty="0"/>
            <a:t>Barth)</a:t>
          </a:r>
          <a:br>
            <a:rPr lang="de-DE" sz="1200" kern="1200" dirty="0"/>
          </a:br>
          <a:r>
            <a:rPr lang="de-DE" sz="1200" kern="1200" dirty="0"/>
            <a:t>Johanna (</a:t>
          </a:r>
          <a:r>
            <a:rPr lang="de-DE" sz="1200" kern="1200" dirty="0">
              <a:sym typeface="Wingdings" panose="05000000000000000000" pitchFamily="2" charset="2"/>
            </a:rPr>
            <a:t> </a:t>
          </a:r>
          <a:r>
            <a:rPr lang="de-DE" sz="1200" kern="1200" dirty="0"/>
            <a:t>Albers)</a:t>
          </a:r>
          <a:br>
            <a:rPr lang="de-DE" sz="1200" kern="1200" dirty="0"/>
          </a:br>
          <a:r>
            <a:rPr lang="de-DE" sz="1200" kern="1200" dirty="0"/>
            <a:t>Günther (</a:t>
          </a:r>
          <a:r>
            <a:rPr lang="de-DE" sz="1200" kern="1200" dirty="0">
              <a:sym typeface="Wingdings" panose="05000000000000000000" pitchFamily="2" charset="2"/>
            </a:rPr>
            <a:t> </a:t>
          </a:r>
          <a:r>
            <a:rPr lang="de-DE" sz="1200" kern="1200" dirty="0"/>
            <a:t>Althaus)</a:t>
          </a:r>
          <a:br>
            <a:rPr lang="de-DE" sz="1200" kern="1200" dirty="0"/>
          </a:br>
          <a:r>
            <a:rPr lang="de-DE" sz="1200" kern="1200" dirty="0"/>
            <a:t>Werner (</a:t>
          </a:r>
          <a:r>
            <a:rPr lang="de-DE" sz="1200" kern="1200" dirty="0">
              <a:sym typeface="Wingdings" panose="05000000000000000000" pitchFamily="2" charset="2"/>
            </a:rPr>
            <a:t> </a:t>
          </a:r>
          <a:r>
            <a:rPr lang="de-DE" sz="1200" kern="1200" dirty="0"/>
            <a:t>Arend)</a:t>
          </a:r>
        </a:p>
      </dsp:txBody>
      <dsp:txXfrm>
        <a:off x="6085475" y="1790335"/>
        <a:ext cx="1581248" cy="11280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AE64FB2-5789-A8D3-896B-79144C45F21F}"/>
              </a:ext>
            </a:extLst>
          </p:cNvPr>
          <p:cNvSpPr>
            <a:spLocks noGrp="1"/>
          </p:cNvSpPr>
          <p:nvPr>
            <p:ph type="hdr" sz="quarter"/>
          </p:nvPr>
        </p:nvSpPr>
        <p:spPr>
          <a:xfrm>
            <a:off x="1" y="0"/>
            <a:ext cx="4303501" cy="34153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86866EF9-5BDA-2941-77F4-469CB0FCDC28}"/>
              </a:ext>
            </a:extLst>
          </p:cNvPr>
          <p:cNvSpPr>
            <a:spLocks noGrp="1"/>
          </p:cNvSpPr>
          <p:nvPr>
            <p:ph type="dt" sz="quarter" idx="1"/>
          </p:nvPr>
        </p:nvSpPr>
        <p:spPr>
          <a:xfrm>
            <a:off x="5624724" y="0"/>
            <a:ext cx="4303501" cy="341538"/>
          </a:xfrm>
          <a:prstGeom prst="rect">
            <a:avLst/>
          </a:prstGeom>
        </p:spPr>
        <p:txBody>
          <a:bodyPr vert="horz" lIns="91440" tIns="45720" rIns="91440" bIns="45720" rtlCol="0"/>
          <a:lstStyle>
            <a:lvl1pPr algn="r">
              <a:defRPr sz="1200"/>
            </a:lvl1pPr>
          </a:lstStyle>
          <a:p>
            <a:fld id="{BC8D458D-3BC2-49A4-B750-ECF6A00ACDB1}" type="datetimeFigureOut">
              <a:rPr lang="de-DE" smtClean="0"/>
              <a:t>06.05.2024</a:t>
            </a:fld>
            <a:endParaRPr lang="de-DE" dirty="0"/>
          </a:p>
        </p:txBody>
      </p:sp>
      <p:sp>
        <p:nvSpPr>
          <p:cNvPr id="4" name="Fußzeilenplatzhalter 3">
            <a:extLst>
              <a:ext uri="{FF2B5EF4-FFF2-40B4-BE49-F238E27FC236}">
                <a16:creationId xmlns:a16="http://schemas.microsoft.com/office/drawing/2014/main" id="{45EDE280-2B77-AB16-C143-06AC843C5A7A}"/>
              </a:ext>
            </a:extLst>
          </p:cNvPr>
          <p:cNvSpPr>
            <a:spLocks noGrp="1"/>
          </p:cNvSpPr>
          <p:nvPr>
            <p:ph type="ftr" sz="quarter" idx="2"/>
          </p:nvPr>
        </p:nvSpPr>
        <p:spPr>
          <a:xfrm>
            <a:off x="1" y="6457728"/>
            <a:ext cx="4303501" cy="34153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B1223E6-917C-7BB8-D86A-1BCF2DD59AE7}"/>
              </a:ext>
            </a:extLst>
          </p:cNvPr>
          <p:cNvSpPr>
            <a:spLocks noGrp="1"/>
          </p:cNvSpPr>
          <p:nvPr>
            <p:ph type="sldNum" sz="quarter" idx="3"/>
          </p:nvPr>
        </p:nvSpPr>
        <p:spPr>
          <a:xfrm>
            <a:off x="5624724" y="6457728"/>
            <a:ext cx="4303501" cy="341537"/>
          </a:xfrm>
          <a:prstGeom prst="rect">
            <a:avLst/>
          </a:prstGeom>
        </p:spPr>
        <p:txBody>
          <a:bodyPr vert="horz" lIns="91440" tIns="45720" rIns="91440" bIns="45720" rtlCol="0" anchor="b"/>
          <a:lstStyle>
            <a:lvl1pPr algn="r">
              <a:defRPr sz="1200"/>
            </a:lvl1pPr>
          </a:lstStyle>
          <a:p>
            <a:fld id="{8C3796C0-5F19-4202-93AE-C5F691693F91}" type="slidenum">
              <a:rPr lang="de-DE" smtClean="0"/>
              <a:t>‹#›</a:t>
            </a:fld>
            <a:endParaRPr lang="de-DE" dirty="0"/>
          </a:p>
        </p:txBody>
      </p:sp>
    </p:spTree>
    <p:extLst>
      <p:ext uri="{BB962C8B-B14F-4D97-AF65-F5344CB8AC3E}">
        <p14:creationId xmlns:p14="http://schemas.microsoft.com/office/powerpoint/2010/main" val="32059861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42" userDrawn="1">
          <p15:clr>
            <a:srgbClr val="F26B43"/>
          </p15:clr>
        </p15:guide>
        <p15:guide id="2" pos="3127"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9:38:03.753"/>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9:38:11.043"/>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2T19:38:12.285"/>
    </inkml:context>
    <inkml:brush xml:id="br0">
      <inkml:brushProperty name="width" value="0.2" units="cm"/>
      <inkml:brushProperty name="height" value="0.2" units="cm"/>
      <inkml:brushProperty name="color" value="#FFFFFF"/>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501" cy="34153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5624724" y="0"/>
            <a:ext cx="4303501" cy="341538"/>
          </a:xfrm>
          <a:prstGeom prst="rect">
            <a:avLst/>
          </a:prstGeom>
        </p:spPr>
        <p:txBody>
          <a:bodyPr vert="horz" lIns="91440" tIns="45720" rIns="91440" bIns="45720" rtlCol="0"/>
          <a:lstStyle>
            <a:lvl1pPr algn="r">
              <a:defRPr sz="1200"/>
            </a:lvl1pPr>
          </a:lstStyle>
          <a:p>
            <a:fld id="{55BE3655-8B1E-47A3-831B-5D65F4CA0A09}" type="datetimeFigureOut">
              <a:rPr lang="de-DE" smtClean="0"/>
              <a:t>06.05.2024</a:t>
            </a:fld>
            <a:endParaRPr lang="de-DE" dirty="0"/>
          </a:p>
        </p:txBody>
      </p:sp>
      <p:sp>
        <p:nvSpPr>
          <p:cNvPr id="4" name="Folienbildplatzhalter 3"/>
          <p:cNvSpPr>
            <a:spLocks noGrp="1" noRot="1" noChangeAspect="1"/>
          </p:cNvSpPr>
          <p:nvPr>
            <p:ph type="sldImg" idx="2"/>
          </p:nvPr>
        </p:nvSpPr>
        <p:spPr>
          <a:xfrm>
            <a:off x="2924175" y="849313"/>
            <a:ext cx="4081463" cy="22955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992508" y="3272147"/>
            <a:ext cx="7944801" cy="267720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7728"/>
            <a:ext cx="4303501" cy="34153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4724" y="6457728"/>
            <a:ext cx="4303501" cy="341537"/>
          </a:xfrm>
          <a:prstGeom prst="rect">
            <a:avLst/>
          </a:prstGeom>
        </p:spPr>
        <p:txBody>
          <a:bodyPr vert="horz" lIns="91440" tIns="45720" rIns="91440" bIns="45720" rtlCol="0" anchor="b"/>
          <a:lstStyle>
            <a:lvl1pPr algn="r">
              <a:defRPr sz="1200"/>
            </a:lvl1pPr>
          </a:lstStyle>
          <a:p>
            <a:fld id="{93E645D3-EA51-4E5D-BD1D-4A068424D481}" type="slidenum">
              <a:rPr lang="de-DE" smtClean="0"/>
              <a:t>‹#›</a:t>
            </a:fld>
            <a:endParaRPr lang="de-DE" dirty="0"/>
          </a:p>
        </p:txBody>
      </p:sp>
    </p:spTree>
    <p:extLst>
      <p:ext uri="{BB962C8B-B14F-4D97-AF65-F5344CB8AC3E}">
        <p14:creationId xmlns:p14="http://schemas.microsoft.com/office/powerpoint/2010/main" val="298308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microsoft.com/en-US/download/details.aspx?id=18279"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600" b="1" dirty="0">
                <a:solidFill>
                  <a:srgbClr val="005CA8"/>
                </a:solidFill>
              </a:rPr>
              <a:t>S</a:t>
            </a:r>
            <a:r>
              <a:rPr lang="de-DE" dirty="0"/>
              <a:t>tructured </a:t>
            </a:r>
            <a:r>
              <a:rPr lang="de-DE" sz="1600" b="1" dirty="0">
                <a:solidFill>
                  <a:srgbClr val="005CA8"/>
                </a:solidFill>
              </a:rPr>
              <a:t>Q</a:t>
            </a:r>
            <a:r>
              <a:rPr lang="de-DE" dirty="0"/>
              <a:t>uery </a:t>
            </a:r>
            <a:r>
              <a:rPr lang="de-DE" sz="1600" b="1" dirty="0">
                <a:solidFill>
                  <a:srgbClr val="005CA8"/>
                </a:solidFill>
              </a:rPr>
              <a:t>L</a:t>
            </a:r>
            <a:r>
              <a:rPr lang="de-DE" dirty="0"/>
              <a:t>anguage</a:t>
            </a:r>
          </a:p>
          <a:p>
            <a:r>
              <a:rPr lang="de-DE" dirty="0"/>
              <a:t>Developed in </a:t>
            </a:r>
            <a:r>
              <a:rPr lang="de-DE" dirty="0" err="1"/>
              <a:t>the</a:t>
            </a:r>
            <a:r>
              <a:rPr lang="de-DE" dirty="0"/>
              <a:t> 1970s, but still relevant</a:t>
            </a:r>
          </a:p>
          <a:p>
            <a:endParaRPr lang="de-DE" dirty="0"/>
          </a:p>
          <a:p>
            <a:r>
              <a:rPr lang="de-DE" dirty="0"/>
              <a:t>NoSQL (not </a:t>
            </a:r>
            <a:r>
              <a:rPr lang="de-DE" dirty="0" err="1"/>
              <a:t>only</a:t>
            </a:r>
            <a:r>
              <a:rPr lang="de-DE" dirty="0"/>
              <a:t> SQL) </a:t>
            </a:r>
            <a:r>
              <a:rPr lang="de-DE" dirty="0" err="1"/>
              <a:t>databases</a:t>
            </a:r>
            <a:r>
              <a:rPr lang="de-DE" dirty="0"/>
              <a:t> </a:t>
            </a:r>
            <a:r>
              <a:rPr lang="de-DE" dirty="0" err="1"/>
              <a:t>can</a:t>
            </a:r>
            <a:r>
              <a:rPr lang="de-DE" dirty="0"/>
              <a:t> be graph-based, key-value pairs, document-oriented and more</a:t>
            </a:r>
          </a:p>
          <a:p>
            <a:endParaRPr lang="de-DE" dirty="0"/>
          </a:p>
          <a:p>
            <a:r>
              <a:rPr lang="en-US" b="0" i="0" dirty="0">
                <a:solidFill>
                  <a:srgbClr val="5C6063"/>
                </a:solidFill>
                <a:effectLst/>
                <a:latin typeface="Arial" panose="020B0604020202020204" pitchFamily="34" charset="0"/>
              </a:rPr>
              <a:t>This is related to the above SQL requirement for ACID compliance. For example, with social media platforms, it isn’t important if everyone sees your new post at the exact same time, which means data consistency is not a priority.</a:t>
            </a:r>
            <a:endParaRPr lang="de-DE" dirty="0"/>
          </a:p>
          <a:p>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1</a:t>
            </a:fld>
            <a:endParaRPr lang="de-DE" dirty="0"/>
          </a:p>
        </p:txBody>
      </p:sp>
    </p:spTree>
    <p:extLst>
      <p:ext uri="{BB962C8B-B14F-4D97-AF65-F5344CB8AC3E}">
        <p14:creationId xmlns:p14="http://schemas.microsoft.com/office/powerpoint/2010/main" val="99379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tour through SSMS and Azure Data Studio</a:t>
            </a:r>
          </a:p>
        </p:txBody>
      </p:sp>
      <p:sp>
        <p:nvSpPr>
          <p:cNvPr id="4" name="Slide Number Placeholder 3"/>
          <p:cNvSpPr>
            <a:spLocks noGrp="1"/>
          </p:cNvSpPr>
          <p:nvPr>
            <p:ph type="sldNum" sz="quarter" idx="5"/>
          </p:nvPr>
        </p:nvSpPr>
        <p:spPr/>
        <p:txBody>
          <a:bodyPr/>
          <a:lstStyle/>
          <a:p>
            <a:fld id="{93E645D3-EA51-4E5D-BD1D-4A068424D481}" type="slidenum">
              <a:rPr lang="de-DE" smtClean="0"/>
              <a:t>16</a:t>
            </a:fld>
            <a:endParaRPr lang="de-DE" dirty="0"/>
          </a:p>
        </p:txBody>
      </p:sp>
    </p:spTree>
    <p:extLst>
      <p:ext uri="{BB962C8B-B14F-4D97-AF65-F5344CB8AC3E}">
        <p14:creationId xmlns:p14="http://schemas.microsoft.com/office/powerpoint/2010/main" val="33154351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493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493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mo</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Application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People</a:t>
            </a:r>
            <a:r>
              <a:rPr lang="en-US" sz="1800" dirty="0">
                <a:solidFill>
                  <a:srgbClr val="000000"/>
                </a:solidFill>
                <a:latin typeface="Consolas" panose="020B0609020204030204" pitchFamily="49" charset="0"/>
              </a:rPr>
              <a:t>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'Anthony Grosse'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mo</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Application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People</a:t>
            </a:r>
            <a:r>
              <a:rPr lang="en-US" sz="1800" dirty="0">
                <a:solidFill>
                  <a:srgbClr val="000000"/>
                </a:solidFill>
                <a:latin typeface="Consolas" panose="020B0609020204030204" pitchFamily="49" charset="0"/>
              </a:rPr>
              <a:t>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'Anthony Grosse'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TRUNCATE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MyOrders3</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MyOrders3</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119</a:t>
            </a:fld>
            <a:endParaRPr lang="de-DE" dirty="0"/>
          </a:p>
        </p:txBody>
      </p:sp>
    </p:spTree>
    <p:extLst>
      <p:ext uri="{BB962C8B-B14F-4D97-AF65-F5344CB8AC3E}">
        <p14:creationId xmlns:p14="http://schemas.microsoft.com/office/powerpoint/2010/main" val="11962223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 New 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 Engineer'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 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NOT MATCHED by Target, MATCHED and NOT MATCHED BY Source independently and as a whole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MERGE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Inserts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Deletes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--one of the rare instances that have to be terminated by semicolon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 New 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 Engineer'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 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same MERGE statement including the OUTPUT: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NOT MATCHED by Target, MATCHED and NOT MATCHED BY Source independently and as a whole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MERGE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Inserts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Deletes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OUTPUT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t>
            </a:r>
            <a:r>
              <a:rPr lang="en-US" sz="1800" dirty="0" err="1">
                <a:solidFill>
                  <a:srgbClr val="FF00FF"/>
                </a:solidFill>
                <a:latin typeface="Consolas" panose="020B0609020204030204" pitchFamily="49" charset="0"/>
              </a:rPr>
              <a:t>ACTION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deleted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inserted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--useful for </a:t>
            </a:r>
            <a:r>
              <a:rPr lang="en-US" sz="1800" dirty="0" err="1">
                <a:solidFill>
                  <a:srgbClr val="008000"/>
                </a:solidFill>
                <a:latin typeface="Consolas" panose="020B0609020204030204" pitchFamily="49" charset="0"/>
              </a:rPr>
              <a:t>diagnistics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 New 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 Engineer'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 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same MERGE statement including the OUTPUT: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NOT MATCHED by Target, MATCHED and NOT MATCHED BY Source independently and as a whole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MERGE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Inserts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--WHEN MATCHED THEN UPDATE 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TARGET.[Name] = SOURCE.[Name]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--Only Update, if changed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Deletes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OUTPUT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t>
            </a:r>
            <a:r>
              <a:rPr lang="en-US" sz="1800" dirty="0" err="1">
                <a:solidFill>
                  <a:srgbClr val="FF00FF"/>
                </a:solidFill>
                <a:latin typeface="Consolas" panose="020B0609020204030204" pitchFamily="49" charset="0"/>
              </a:rPr>
              <a:t>ACTION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deleted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inserted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--useful for </a:t>
            </a:r>
            <a:r>
              <a:rPr lang="en-US" sz="1800" dirty="0" err="1">
                <a:solidFill>
                  <a:srgbClr val="008000"/>
                </a:solidFill>
                <a:latin typeface="Consolas" panose="020B0609020204030204" pitchFamily="49" charset="0"/>
              </a:rPr>
              <a:t>diagnistics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 Engineer'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DonData</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 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same MERGE statement including the OUTPUT: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NOT MATCHED by Target, MATCHED and NOT MATCHED BY Source independently and as a whole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MERGE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ToTable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FromTable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Inserts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ID</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--WHEN MATCHED THEN UPDATE 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TARGET.[Name] = SOURCE.[Name]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--Only Update, if changed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For Updates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TARGET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[Name]</a:t>
            </a:r>
          </a:p>
          <a:p>
            <a:r>
              <a:rPr lang="en-US" sz="1800" dirty="0">
                <a:solidFill>
                  <a:srgbClr val="000000"/>
                </a:solidFill>
                <a:latin typeface="Consolas" panose="020B0609020204030204" pitchFamily="49" charset="0"/>
              </a:rPr>
              <a:t>    </a:t>
            </a:r>
          </a:p>
          <a:p>
            <a:r>
              <a:rPr lang="en-US" sz="1800" dirty="0">
                <a:solidFill>
                  <a:srgbClr val="008000"/>
                </a:solidFill>
                <a:latin typeface="Consolas" panose="020B0609020204030204" pitchFamily="49" charset="0"/>
              </a:rPr>
              <a:t>-- For Deletes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MATCHED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SOURCE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OUTPUT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t>
            </a:r>
            <a:r>
              <a:rPr lang="en-US" sz="1800" dirty="0" err="1">
                <a:solidFill>
                  <a:srgbClr val="FF00FF"/>
                </a:solidFill>
                <a:latin typeface="Consolas" panose="020B0609020204030204" pitchFamily="49" charset="0"/>
              </a:rPr>
              <a:t>ACTION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deleted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inserted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--useful for </a:t>
            </a:r>
            <a:r>
              <a:rPr lang="en-US" sz="1800" dirty="0" err="1">
                <a:solidFill>
                  <a:srgbClr val="008000"/>
                </a:solidFill>
                <a:latin typeface="Consolas" panose="020B0609020204030204" pitchFamily="49" charset="0"/>
              </a:rPr>
              <a:t>diagnistics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120</a:t>
            </a:fld>
            <a:endParaRPr lang="de-DE" dirty="0"/>
          </a:p>
        </p:txBody>
      </p:sp>
    </p:spTree>
    <p:extLst>
      <p:ext uri="{BB962C8B-B14F-4D97-AF65-F5344CB8AC3E}">
        <p14:creationId xmlns:p14="http://schemas.microsoft.com/office/powerpoint/2010/main" val="28786731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123</a:t>
            </a:fld>
            <a:endParaRPr lang="de-DE" dirty="0"/>
          </a:p>
        </p:txBody>
      </p:sp>
    </p:spTree>
    <p:extLst>
      <p:ext uri="{BB962C8B-B14F-4D97-AF65-F5344CB8AC3E}">
        <p14:creationId xmlns:p14="http://schemas.microsoft.com/office/powerpoint/2010/main" val="24457527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124</a:t>
            </a:fld>
            <a:endParaRPr lang="de-DE" dirty="0"/>
          </a:p>
        </p:txBody>
      </p:sp>
    </p:spTree>
    <p:extLst>
      <p:ext uri="{BB962C8B-B14F-4D97-AF65-F5344CB8AC3E}">
        <p14:creationId xmlns:p14="http://schemas.microsoft.com/office/powerpoint/2010/main" val="21381807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https://app.diagrams.net/#W98112751d2bd8183%2F98112751D2BD8183!240558</a:t>
            </a:r>
          </a:p>
        </p:txBody>
      </p:sp>
      <p:sp>
        <p:nvSpPr>
          <p:cNvPr id="4" name="Slide Number Placeholder 3"/>
          <p:cNvSpPr>
            <a:spLocks noGrp="1"/>
          </p:cNvSpPr>
          <p:nvPr>
            <p:ph type="sldNum" sz="quarter" idx="5"/>
          </p:nvPr>
        </p:nvSpPr>
        <p:spPr/>
        <p:txBody>
          <a:bodyPr/>
          <a:lstStyle/>
          <a:p>
            <a:fld id="{93E645D3-EA51-4E5D-BD1D-4A068424D481}" type="slidenum">
              <a:rPr lang="de-DE" smtClean="0"/>
              <a:t>128</a:t>
            </a:fld>
            <a:endParaRPr lang="de-DE" dirty="0"/>
          </a:p>
        </p:txBody>
      </p:sp>
    </p:spTree>
    <p:extLst>
      <p:ext uri="{BB962C8B-B14F-4D97-AF65-F5344CB8AC3E}">
        <p14:creationId xmlns:p14="http://schemas.microsoft.com/office/powerpoint/2010/main" val="21999673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Default Value Example: Orders table needs a default value and the initial status should always be pending</a:t>
            </a:r>
          </a:p>
          <a:p>
            <a:endParaRPr lang="de-DE" dirty="0"/>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EmployeeID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DepartmentID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 DEFAULT 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 NOT NULL,</a:t>
            </a:r>
            <a:endParaRPr lang="en-US" sz="1800" dirty="0">
              <a:solidFill>
                <a:srgbClr val="000000"/>
              </a:solidFill>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onsolas" panose="020B0609020204030204" pitchFamily="49" charset="0"/>
              </a:rPr>
              <a:t>Lastname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 NOT NULL,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808080"/>
                </a:solidFill>
                <a:latin typeface="Consolas" panose="020B0609020204030204" pitchFamily="49" charset="0"/>
              </a:rPr>
              <a:t>Salary 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808080"/>
                </a:solidFill>
                <a:latin typeface="Consolas" panose="020B0609020204030204" pitchFamily="49" charset="0"/>
              </a:rPr>
              <a:t>)</a:t>
            </a:r>
            <a:br>
              <a:rPr lang="en-US" sz="1800" dirty="0">
                <a:solidFill>
                  <a:srgbClr val="808080"/>
                </a:solidFill>
                <a:latin typeface="Consolas" panose="020B0609020204030204" pitchFamily="49" charset="0"/>
              </a:rPr>
            </a:br>
            <a:endParaRPr lang="en-US" sz="1800" dirty="0">
              <a:solidFill>
                <a:srgbClr val="808080"/>
              </a:solidFill>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80808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Firstname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'Igor'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'Info'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EmployeeID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Firstname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it-IT" sz="1800" dirty="0">
                <a:solidFill>
                  <a:srgbClr val="0000FF"/>
                </a:solidFill>
                <a:latin typeface="Consolas" panose="020B0609020204030204" pitchFamily="49" charset="0"/>
              </a:rPr>
              <a:t>VALUES </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1</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1</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a:t>
            </a:r>
            <a:r>
              <a:rPr lang="it-IT" sz="1800" dirty="0">
                <a:solidFill>
                  <a:srgbClr val="808080"/>
                </a:solidFill>
                <a:latin typeface="Consolas" panose="020B0609020204030204" pitchFamily="49" charset="0"/>
              </a:rPr>
              <a:t>NULL,</a:t>
            </a:r>
            <a:r>
              <a:rPr lang="it-IT" sz="1800" dirty="0">
                <a:solidFill>
                  <a:srgbClr val="000000"/>
                </a:solidFill>
                <a:latin typeface="Consolas" panose="020B0609020204030204" pitchFamily="49" charset="0"/>
              </a:rPr>
              <a:t> </a:t>
            </a:r>
            <a:r>
              <a:rPr lang="it-IT" sz="1800" dirty="0">
                <a:solidFill>
                  <a:srgbClr val="808080"/>
                </a:solidFill>
                <a:latin typeface="Consolas" panose="020B0609020204030204" pitchFamily="49" charset="0"/>
              </a:rPr>
              <a:t>NULL,</a:t>
            </a:r>
            <a:r>
              <a:rPr lang="it-IT" sz="1800" dirty="0">
                <a:solidFill>
                  <a:srgbClr val="000000"/>
                </a:solidFill>
                <a:latin typeface="Consolas" panose="020B0609020204030204" pitchFamily="49" charset="0"/>
              </a:rPr>
              <a:t> </a:t>
            </a:r>
            <a:r>
              <a:rPr lang="it-IT" sz="1800" dirty="0">
                <a:solidFill>
                  <a:srgbClr val="808080"/>
                </a:solidFill>
                <a:latin typeface="Consolas" panose="020B0609020204030204" pitchFamily="49" charset="0"/>
              </a:rPr>
              <a:t>NULL,</a:t>
            </a:r>
            <a:r>
              <a:rPr lang="it-IT" sz="1800" dirty="0">
                <a:solidFill>
                  <a:srgbClr val="000000"/>
                </a:solidFill>
                <a:latin typeface="Consolas" panose="020B0609020204030204" pitchFamily="49" charset="0"/>
              </a:rPr>
              <a:t> 100000</a:t>
            </a:r>
            <a:r>
              <a:rPr lang="it-IT" sz="1800" dirty="0">
                <a:solidFill>
                  <a:srgbClr val="808080"/>
                </a:solidFill>
                <a:latin typeface="Consolas" panose="020B0609020204030204" pitchFamily="49" charset="0"/>
              </a:rPr>
              <a:t>)</a:t>
            </a:r>
            <a:endParaRPr lang="en-US" sz="1800" dirty="0">
              <a:solidFill>
                <a:srgbClr val="808080"/>
              </a:solidFill>
              <a:latin typeface="Consolas" panose="020B0609020204030204" pitchFamily="49" charset="0"/>
            </a:endParaRPr>
          </a:p>
          <a:p>
            <a:br>
              <a:rPr lang="en-US" sz="1800" dirty="0">
                <a:solidFill>
                  <a:srgbClr val="808080"/>
                </a:solidFill>
                <a:latin typeface="Consolas" panose="020B0609020204030204" pitchFamily="49" charset="0"/>
              </a:rPr>
            </a:br>
            <a:r>
              <a:rPr lang="en-US" sz="1800" dirty="0">
                <a:solidFill>
                  <a:srgbClr val="808080"/>
                </a:solidFill>
                <a:latin typeface="Consolas" panose="020B0609020204030204" pitchFamily="49" charset="0"/>
              </a:rPr>
              <a:t>--Setting up more tables</a:t>
            </a: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EmployeeID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SkillID </a:t>
            </a:r>
            <a:r>
              <a:rPr lang="en-US" sz="1800" dirty="0">
                <a:solidFill>
                  <a:srgbClr val="0000FF"/>
                </a:solidFill>
                <a:latin typeface="Consolas" panose="020B0609020204030204" pitchFamily="49" charset="0"/>
              </a:rPr>
              <a:t>smallint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LevelID </a:t>
            </a:r>
            <a:r>
              <a:rPr lang="en-US" sz="1800" dirty="0">
                <a:solidFill>
                  <a:srgbClr val="0000FF"/>
                </a:solidFill>
                <a:latin typeface="Consolas" panose="020B0609020204030204" pitchFamily="49" charset="0"/>
              </a:rPr>
              <a:t>smallint</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SkillID small</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LevelID </a:t>
            </a:r>
            <a:r>
              <a:rPr lang="en-US" sz="1800" dirty="0">
                <a:solidFill>
                  <a:srgbClr val="0000FF"/>
                </a:solidFill>
                <a:latin typeface="Consolas" panose="020B0609020204030204" pitchFamily="49" charset="0"/>
              </a:rPr>
              <a:t>smallint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Level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129</a:t>
            </a:fld>
            <a:endParaRPr lang="de-DE" dirty="0"/>
          </a:p>
        </p:txBody>
      </p:sp>
    </p:spTree>
    <p:extLst>
      <p:ext uri="{BB962C8B-B14F-4D97-AF65-F5344CB8AC3E}">
        <p14:creationId xmlns:p14="http://schemas.microsoft.com/office/powerpoint/2010/main" val="6271375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FF"/>
                </a:solidFill>
                <a:latin typeface="Consolas" panose="020B0609020204030204" pitchFamily="49" charset="0"/>
              </a:rPr>
              <a:t>CREATE</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TABLE</a:t>
            </a:r>
            <a:r>
              <a:rPr lang="en-US" sz="1200" dirty="0">
                <a:solidFill>
                  <a:srgbClr val="000000"/>
                </a:solidFill>
                <a:latin typeface="Consolas" panose="020B0609020204030204" pitchFamily="49" charset="0"/>
              </a:rPr>
              <a:t> MyDev</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Department</a:t>
            </a:r>
            <a:r>
              <a:rPr lang="en-US" sz="1200" dirty="0">
                <a:solidFill>
                  <a:srgbClr val="0000FF"/>
                </a:solidFill>
                <a:latin typeface="Consolas" panose="020B0609020204030204" pitchFamily="49" charset="0"/>
              </a:rPr>
              <a:t> </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DepartmentID </a:t>
            </a:r>
            <a:r>
              <a:rPr lang="en-US" sz="1200" dirty="0">
                <a:solidFill>
                  <a:srgbClr val="0000FF"/>
                </a:solidFill>
                <a:latin typeface="Consolas" panose="020B0609020204030204" pitchFamily="49" charset="0"/>
              </a:rPr>
              <a:t>int</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Department </a:t>
            </a:r>
            <a:r>
              <a:rPr lang="en-US" sz="1200" dirty="0">
                <a:solidFill>
                  <a:srgbClr val="0000FF"/>
                </a:solidFill>
                <a:latin typeface="Consolas" panose="020B0609020204030204" pitchFamily="49" charset="0"/>
              </a:rPr>
              <a:t>varchar</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50</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CREATE</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TABLE</a:t>
            </a:r>
            <a:r>
              <a:rPr lang="en-US" sz="1200" dirty="0">
                <a:solidFill>
                  <a:srgbClr val="000000"/>
                </a:solidFill>
                <a:latin typeface="Consolas" panose="020B0609020204030204" pitchFamily="49" charset="0"/>
              </a:rPr>
              <a:t> MyDev</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Zip</a:t>
            </a:r>
            <a:r>
              <a:rPr lang="en-US" sz="1200" dirty="0">
                <a:solidFill>
                  <a:srgbClr val="0000FF"/>
                </a:solidFill>
                <a:latin typeface="Consolas" panose="020B0609020204030204" pitchFamily="49" charset="0"/>
              </a:rPr>
              <a:t> </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Zip </a:t>
            </a:r>
            <a:r>
              <a:rPr lang="en-US" sz="1200" dirty="0">
                <a:solidFill>
                  <a:srgbClr val="0000FF"/>
                </a:solidFill>
                <a:latin typeface="Consolas" panose="020B0609020204030204" pitchFamily="49" charset="0"/>
              </a:rPr>
              <a:t>varchar</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10</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City </a:t>
            </a:r>
            <a:r>
              <a:rPr lang="en-US" sz="1200" dirty="0">
                <a:solidFill>
                  <a:srgbClr val="0000FF"/>
                </a:solidFill>
                <a:latin typeface="Consolas" panose="020B0609020204030204" pitchFamily="49" charset="0"/>
              </a:rPr>
              <a:t>varchar</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50</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a:solidFill>
                  <a:srgbClr val="808080"/>
                </a:solidFill>
                <a:latin typeface="Consolas" panose="020B0609020204030204" pitchFamily="49" charset="0"/>
              </a:rPr>
              <a:t>)</a:t>
            </a:r>
            <a:endParaRPr lang="de-DE" dirty="0"/>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130</a:t>
            </a:fld>
            <a:endParaRPr lang="de-DE" dirty="0"/>
          </a:p>
        </p:txBody>
      </p:sp>
    </p:spTree>
    <p:extLst>
      <p:ext uri="{BB962C8B-B14F-4D97-AF65-F5344CB8AC3E}">
        <p14:creationId xmlns:p14="http://schemas.microsoft.com/office/powerpoint/2010/main" val="11845737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DateOfBirth </a:t>
            </a:r>
            <a:r>
              <a:rPr lang="en-US" sz="1800" dirty="0">
                <a:solidFill>
                  <a:srgbClr val="0000FF"/>
                </a:solidFill>
                <a:latin typeface="Consolas" panose="020B0609020204030204" pitchFamily="49" charset="0"/>
              </a:rPr>
              <a:t>date</a:t>
            </a: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DateOfBirth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DateOfBirth</a:t>
            </a: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131</a:t>
            </a:fld>
            <a:endParaRPr lang="de-DE" dirty="0"/>
          </a:p>
        </p:txBody>
      </p:sp>
    </p:spTree>
    <p:extLst>
      <p:ext uri="{BB962C8B-B14F-4D97-AF65-F5344CB8AC3E}">
        <p14:creationId xmlns:p14="http://schemas.microsoft.com/office/powerpoint/2010/main" val="21023279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[Dummy]</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dummy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[Dummy]</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132</a:t>
            </a:fld>
            <a:endParaRPr lang="de-DE" dirty="0"/>
          </a:p>
        </p:txBody>
      </p:sp>
    </p:spTree>
    <p:extLst>
      <p:ext uri="{BB962C8B-B14F-4D97-AF65-F5344CB8AC3E}">
        <p14:creationId xmlns:p14="http://schemas.microsoft.com/office/powerpoint/2010/main" val="8526469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133</a:t>
            </a:fld>
            <a:endParaRPr lang="de-DE" dirty="0"/>
          </a:p>
        </p:txBody>
      </p:sp>
    </p:spTree>
    <p:extLst>
      <p:ext uri="{BB962C8B-B14F-4D97-AF65-F5344CB8AC3E}">
        <p14:creationId xmlns:p14="http://schemas.microsoft.com/office/powerpoint/2010/main" val="322128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Header, 1 AS [This is a Number]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OrderDate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a:p>
            <a:br>
              <a:rPr lang="en-US" sz="1800" dirty="0">
                <a:solidFill>
                  <a:srgbClr val="000000"/>
                </a:solidFill>
                <a:latin typeface="Consolas" panose="020B0609020204030204" pitchFamily="49" charset="0"/>
              </a:rPr>
            </a:br>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20</a:t>
            </a:fld>
            <a:endParaRPr lang="de-DE" dirty="0"/>
          </a:p>
        </p:txBody>
      </p:sp>
    </p:spTree>
    <p:extLst>
      <p:ext uri="{BB962C8B-B14F-4D97-AF65-F5344CB8AC3E}">
        <p14:creationId xmlns:p14="http://schemas.microsoft.com/office/powerpoint/2010/main" val="40138173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'Analytics'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'Engineer'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work because of null 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Salary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--New inserts with </a:t>
            </a:r>
            <a:r>
              <a:rPr lang="en-US" sz="1800" dirty="0" err="1">
                <a:solidFill>
                  <a:srgbClr val="008000"/>
                </a:solidFill>
                <a:latin typeface="Consolas" panose="020B0609020204030204" pitchFamily="49" charset="0"/>
              </a:rPr>
              <a:t>Lastname</a:t>
            </a:r>
            <a:r>
              <a:rPr lang="en-US" sz="1800" dirty="0">
                <a:solidFill>
                  <a:srgbClr val="008000"/>
                </a:solidFill>
                <a:latin typeface="Consolas" panose="020B0609020204030204" pitchFamily="49" charset="0"/>
              </a:rPr>
              <a:t> NULL will also fail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4</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1</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10001</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a:t>
            </a:r>
            <a:r>
              <a:rPr lang="it-IT" sz="1800" dirty="0">
                <a:solidFill>
                  <a:srgbClr val="FF0000"/>
                </a:solidFill>
                <a:latin typeface="Consolas" panose="020B0609020204030204" pitchFamily="49" charset="0"/>
              </a:rPr>
              <a:t>'Test'</a:t>
            </a:r>
            <a:r>
              <a:rPr lang="it-IT" sz="1800" dirty="0">
                <a:solidFill>
                  <a:srgbClr val="808080"/>
                </a:solidFill>
                <a:latin typeface="Consolas" panose="020B0609020204030204" pitchFamily="49" charset="0"/>
              </a:rPr>
              <a:t>,</a:t>
            </a:r>
            <a:r>
              <a:rPr lang="it-IT" sz="1800" dirty="0">
                <a:solidFill>
                  <a:srgbClr val="000000"/>
                </a:solidFill>
                <a:latin typeface="Consolas" panose="020B0609020204030204" pitchFamily="49" charset="0"/>
              </a:rPr>
              <a:t> </a:t>
            </a:r>
            <a:r>
              <a:rPr lang="it-IT" sz="1800" dirty="0">
                <a:solidFill>
                  <a:srgbClr val="808080"/>
                </a:solidFill>
                <a:latin typeface="Consolas" panose="020B0609020204030204" pitchFamily="49" charset="0"/>
              </a:rPr>
              <a:t>NULL,</a:t>
            </a:r>
            <a:r>
              <a:rPr lang="it-IT" sz="1800" dirty="0">
                <a:solidFill>
                  <a:srgbClr val="000000"/>
                </a:solidFill>
                <a:latin typeface="Consolas" panose="020B0609020204030204" pitchFamily="49" charset="0"/>
              </a:rPr>
              <a:t> 120000</a:t>
            </a:r>
            <a:r>
              <a:rPr lang="it-IT" sz="1800" dirty="0">
                <a:solidFill>
                  <a:srgbClr val="808080"/>
                </a:solidFill>
                <a:latin typeface="Consolas" panose="020B0609020204030204" pitchFamily="49" charset="0"/>
              </a:rPr>
              <a:t>)</a:t>
            </a:r>
            <a:endParaRPr lang="it-IT"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--Every NULL constraint is fine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'Employee'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--Cleanup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134</a:t>
            </a:fld>
            <a:endParaRPr lang="de-DE" dirty="0"/>
          </a:p>
        </p:txBody>
      </p:sp>
    </p:spTree>
    <p:extLst>
      <p:ext uri="{BB962C8B-B14F-4D97-AF65-F5344CB8AC3E}">
        <p14:creationId xmlns:p14="http://schemas.microsoft.com/office/powerpoint/2010/main" val="12781994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--Does not work on nullable column</a:t>
            </a:r>
          </a:p>
          <a:p>
            <a:r>
              <a:rPr lang="en-US" sz="1800" dirty="0">
                <a:solidFill>
                  <a:srgbClr val="008000"/>
                </a:solidFill>
                <a:latin typeface="Consolas" panose="020B0609020204030204" pitchFamily="49" charset="0"/>
              </a:rPr>
              <a:t>--Naming is conventionally </a:t>
            </a:r>
            <a:r>
              <a:rPr lang="en-US" sz="1800" dirty="0" err="1">
                <a:solidFill>
                  <a:srgbClr val="008000"/>
                </a:solidFill>
                <a:latin typeface="Consolas" panose="020B0609020204030204" pitchFamily="49" charset="0"/>
              </a:rPr>
              <a:t>PK_tablename_column</a:t>
            </a:r>
            <a:r>
              <a:rPr lang="en-US" sz="1800" dirty="0">
                <a:solidFill>
                  <a:srgbClr val="008000"/>
                </a:solidFill>
                <a:latin typeface="Consolas" panose="020B0609020204030204" pitchFamily="49" charset="0"/>
              </a:rPr>
              <a: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PK_Employee_EmployeeID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--Show Key Symbol in SSMS afterwards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PK_Employee_EmployeeID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--Department 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PK_Employee_DepartmentID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also be set up directly on creation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smallint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PK_Skill_SkillID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smallint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Level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PK_Level_LevelID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--Combined Primary Key over multiple columns is also possible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smallint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PK_EmployeeSkill_EmployeeID_SkillID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SkillID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135</a:t>
            </a:fld>
            <a:endParaRPr lang="de-DE" dirty="0"/>
          </a:p>
        </p:txBody>
      </p:sp>
    </p:spTree>
    <p:extLst>
      <p:ext uri="{BB962C8B-B14F-4D97-AF65-F5344CB8AC3E}">
        <p14:creationId xmlns:p14="http://schemas.microsoft.com/office/powerpoint/2010/main" val="161945916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a:t>
            </a:r>
            <a:r>
              <a:rPr lang="en-US" sz="1800" dirty="0">
                <a:solidFill>
                  <a:srgbClr val="000000"/>
                </a:solidFill>
                <a:latin typeface="Consolas" panose="020B0609020204030204" pitchFamily="49" charset="0"/>
              </a:rPr>
              <a:t> 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PK_Zip_Zip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City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PK_Zip_Zip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--Testing our PRIMARY KEY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'Iris'</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'Information'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136</a:t>
            </a:fld>
            <a:endParaRPr lang="de-DE" dirty="0"/>
          </a:p>
        </p:txBody>
      </p:sp>
    </p:spTree>
    <p:extLst>
      <p:ext uri="{BB962C8B-B14F-4D97-AF65-F5344CB8AC3E}">
        <p14:creationId xmlns:p14="http://schemas.microsoft.com/office/powerpoint/2010/main" val="4621024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--Without IDENTITY, nothing is stopping us from doing the following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99999</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'Sam'</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'Science'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--What is the next ID value? How do parallel processes know which Ids are available?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99999</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[int] </a:t>
            </a:r>
            <a:r>
              <a:rPr lang="en-US" sz="1800" dirty="0">
                <a:solidFill>
                  <a:srgbClr val="0000FF"/>
                </a:solidFill>
                <a:latin typeface="Consolas" panose="020B0609020204030204" pitchFamily="49" charset="0"/>
              </a:rPr>
              <a:t>IDENTITY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--seed, increment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[int]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[int]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PK_Employee_EmployeeID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'Analytics'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'Engineer'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--What happens if we try to explicitly set the </a:t>
            </a:r>
            <a:r>
              <a:rPr lang="en-US" sz="1800" dirty="0" err="1">
                <a:solidFill>
                  <a:srgbClr val="008000"/>
                </a:solidFill>
                <a:latin typeface="Consolas" panose="020B0609020204030204" pitchFamily="49" charset="0"/>
              </a:rPr>
              <a:t>EmployeeID</a:t>
            </a:r>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99999</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'Sam'</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'Science'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--Now it gets a bit hacky. You should probably never do the following.</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 this only if you are sure what you are doing and that your operation is isolated from other processes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IDENTITY_INSERT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99999</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'Sam'</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'Science'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IDENTITY_INSERT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a:t>
            </a:r>
            <a:r>
              <a:rPr lang="en-US" sz="1800" dirty="0">
                <a:solidFill>
                  <a:srgbClr val="0000FF"/>
                </a:solidFill>
                <a:latin typeface="Consolas" panose="020B0609020204030204" pitchFamily="49" charset="0"/>
              </a:rPr>
              <a:t>OFF</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DBCC</a:t>
            </a:r>
            <a:r>
              <a:rPr lang="en-US" sz="1800" dirty="0">
                <a:solidFill>
                  <a:srgbClr val="000000"/>
                </a:solidFill>
                <a:latin typeface="Consolas" panose="020B0609020204030204" pitchFamily="49" charset="0"/>
              </a:rPr>
              <a:t> CHECKIDENT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MyDev</a:t>
            </a:r>
            <a:r>
              <a:rPr lang="en-US" sz="1800" dirty="0">
                <a:solidFill>
                  <a:srgbClr val="FF0000"/>
                </a:solidFill>
                <a:latin typeface="Consolas" panose="020B0609020204030204" pitchFamily="49" charset="0"/>
              </a:rPr>
              <a:t>].[Employee]'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RESEED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'Sam2'</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'Science2'</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--Clean up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99999</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--Setting up all our tables with IDENITY PRIMARY KEYs except for the Zip (natural key) and </a:t>
            </a:r>
            <a:r>
              <a:rPr lang="en-US" sz="1800" dirty="0" err="1">
                <a:solidFill>
                  <a:srgbClr val="008000"/>
                </a:solidFill>
                <a:latin typeface="Consolas" panose="020B0609020204030204" pitchFamily="49" charset="0"/>
              </a:rPr>
              <a:t>EmployeeSkill</a:t>
            </a:r>
            <a:r>
              <a:rPr lang="en-US" sz="1800" dirty="0">
                <a:solidFill>
                  <a:srgbClr val="008000"/>
                </a:solidFill>
                <a:latin typeface="Consolas" panose="020B0609020204030204" pitchFamily="49" charset="0"/>
              </a:rPr>
              <a:t> (compound key from other table columns) tables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[int]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smallint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[Level]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PK_Level_LevelID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[Skill]</a:t>
            </a: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[Skill]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smallint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 [varchar]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PK_Skill_SkillID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137</a:t>
            </a:fld>
            <a:endParaRPr lang="de-DE" dirty="0"/>
          </a:p>
        </p:txBody>
      </p:sp>
    </p:spTree>
    <p:extLst>
      <p:ext uri="{BB962C8B-B14F-4D97-AF65-F5344CB8AC3E}">
        <p14:creationId xmlns:p14="http://schemas.microsoft.com/office/powerpoint/2010/main" val="42256891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NEWID</a:t>
            </a:r>
            <a:r>
              <a:rPr lang="en-US" sz="1800" dirty="0">
                <a:solidFill>
                  <a:srgbClr val="808080"/>
                </a:solidFill>
                <a:latin typeface="Consolas" panose="020B0609020204030204" pitchFamily="49" charset="0"/>
              </a:rPr>
              <a:t>()</a:t>
            </a:r>
          </a:p>
          <a:p>
            <a:endParaRPr lang="en-US" sz="1800" dirty="0">
              <a:solidFill>
                <a:srgbClr val="80808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Guid_Test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TestGUID </a:t>
            </a:r>
            <a:r>
              <a:rPr lang="en-US" sz="1800" dirty="0">
                <a:solidFill>
                  <a:srgbClr val="0000FF"/>
                </a:solidFill>
                <a:latin typeface="Consolas" panose="020B0609020204030204" pitchFamily="49" charset="0"/>
              </a:rPr>
              <a:t>UNIQUEIDENTIFIER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DEFAULT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NEWID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TestCol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Guid_Test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TestCol</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Guid_Test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138</a:t>
            </a:fld>
            <a:endParaRPr lang="de-DE" dirty="0"/>
          </a:p>
        </p:txBody>
      </p:sp>
    </p:spTree>
    <p:extLst>
      <p:ext uri="{BB962C8B-B14F-4D97-AF65-F5344CB8AC3E}">
        <p14:creationId xmlns:p14="http://schemas.microsoft.com/office/powerpoint/2010/main" val="30366078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Test_Unique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UniqueCol</a:t>
            </a:r>
            <a:r>
              <a:rPr lang="en-US" sz="1800" dirty="0">
                <a:solidFill>
                  <a:srgbClr val="000000"/>
                </a:solidFill>
                <a:latin typeface="Consolas" panose="020B0609020204030204" pitchFamily="49" charset="0"/>
              </a:rPr>
              <a:t>] [int]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fr-FR" sz="1800" dirty="0">
                <a:solidFill>
                  <a:srgbClr val="0000FF"/>
                </a:solidFill>
                <a:latin typeface="Consolas" panose="020B0609020204030204" pitchFamily="49" charset="0"/>
              </a:rPr>
              <a:t>CONSTRAINT</a:t>
            </a:r>
            <a:r>
              <a:rPr lang="fr-FR" sz="1800" dirty="0">
                <a:solidFill>
                  <a:srgbClr val="000000"/>
                </a:solidFill>
                <a:latin typeface="Consolas" panose="020B0609020204030204" pitchFamily="49" charset="0"/>
              </a:rPr>
              <a:t> [</a:t>
            </a:r>
            <a:r>
              <a:rPr lang="fr-FR" sz="1800" dirty="0" err="1">
                <a:solidFill>
                  <a:srgbClr val="000000"/>
                </a:solidFill>
                <a:latin typeface="Consolas" panose="020B0609020204030204" pitchFamily="49" charset="0"/>
              </a:rPr>
              <a:t>UQ_Test_Unique_UniqueCol</a:t>
            </a:r>
            <a:r>
              <a:rPr lang="fr-FR" sz="1800" dirty="0">
                <a:solidFill>
                  <a:srgbClr val="000000"/>
                </a:solidFill>
                <a:latin typeface="Consolas" panose="020B0609020204030204" pitchFamily="49" charset="0"/>
              </a:rPr>
              <a:t>] </a:t>
            </a:r>
            <a:r>
              <a:rPr lang="fr-FR" sz="1800" dirty="0">
                <a:solidFill>
                  <a:srgbClr val="0000FF"/>
                </a:solidFill>
                <a:latin typeface="Consolas" panose="020B0609020204030204" pitchFamily="49" charset="0"/>
              </a:rPr>
              <a:t>UNIQUE </a:t>
            </a:r>
            <a:r>
              <a:rPr lang="fr-FR" sz="1800" dirty="0">
                <a:solidFill>
                  <a:srgbClr val="808080"/>
                </a:solidFill>
                <a:latin typeface="Consolas" panose="020B0609020204030204" pitchFamily="49" charset="0"/>
              </a:rPr>
              <a:t>(</a:t>
            </a:r>
            <a:r>
              <a:rPr lang="fr-FR" sz="1800" dirty="0">
                <a:solidFill>
                  <a:srgbClr val="000000"/>
                </a:solidFill>
                <a:latin typeface="Consolas" panose="020B0609020204030204" pitchFamily="49" charset="0"/>
              </a:rPr>
              <a:t>[</a:t>
            </a:r>
            <a:r>
              <a:rPr lang="fr-FR" sz="1800" dirty="0" err="1">
                <a:solidFill>
                  <a:srgbClr val="000000"/>
                </a:solidFill>
                <a:latin typeface="Consolas" panose="020B0609020204030204" pitchFamily="49" charset="0"/>
              </a:rPr>
              <a:t>UniqueCol</a:t>
            </a:r>
            <a:r>
              <a:rPr lang="fr-FR" sz="1800" dirty="0">
                <a:solidFill>
                  <a:srgbClr val="000000"/>
                </a:solidFill>
                <a:latin typeface="Consolas" panose="020B0609020204030204" pitchFamily="49" charset="0"/>
              </a:rPr>
              <a:t>]</a:t>
            </a:r>
            <a:r>
              <a:rPr lang="fr-FR" sz="1800" dirty="0">
                <a:solidFill>
                  <a:srgbClr val="808080"/>
                </a:solidFill>
                <a:latin typeface="Consolas" panose="020B0609020204030204" pitchFamily="49" charset="0"/>
              </a:rPr>
              <a:t>)</a:t>
            </a:r>
            <a:endParaRPr lang="fr-FR"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--Two times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Test_Unique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UniqueCol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Test_Unique</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--Execute twice, although NULL is not a real value, it is allowed only once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Test_Unique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UniqueCol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[Test_Unique2]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UniqueCol</a:t>
            </a:r>
            <a:r>
              <a:rPr lang="en-US" sz="1800" dirty="0">
                <a:solidFill>
                  <a:srgbClr val="000000"/>
                </a:solidFill>
                <a:latin typeface="Consolas" panose="020B0609020204030204" pitchFamily="49" charset="0"/>
              </a:rPr>
              <a:t>] [int]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[UniqueCol2]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fr-FR" sz="1800" dirty="0">
                <a:solidFill>
                  <a:srgbClr val="0000FF"/>
                </a:solidFill>
                <a:latin typeface="Consolas" panose="020B0609020204030204" pitchFamily="49" charset="0"/>
              </a:rPr>
              <a:t>CONSTRAINT</a:t>
            </a:r>
            <a:r>
              <a:rPr lang="fr-FR" sz="1800" dirty="0">
                <a:solidFill>
                  <a:srgbClr val="000000"/>
                </a:solidFill>
                <a:latin typeface="Consolas" panose="020B0609020204030204" pitchFamily="49" charset="0"/>
              </a:rPr>
              <a:t> [UQ_Test_Unique2_UniqueCol] </a:t>
            </a:r>
            <a:r>
              <a:rPr lang="fr-FR" sz="1800" dirty="0">
                <a:solidFill>
                  <a:srgbClr val="0000FF"/>
                </a:solidFill>
                <a:latin typeface="Consolas" panose="020B0609020204030204" pitchFamily="49" charset="0"/>
              </a:rPr>
              <a:t>UNIQUE </a:t>
            </a:r>
            <a:r>
              <a:rPr lang="fr-FR" sz="1800" dirty="0">
                <a:solidFill>
                  <a:srgbClr val="808080"/>
                </a:solidFill>
                <a:latin typeface="Consolas" panose="020B0609020204030204" pitchFamily="49" charset="0"/>
              </a:rPr>
              <a:t>(</a:t>
            </a:r>
            <a:r>
              <a:rPr lang="fr-FR" sz="1800" dirty="0">
                <a:solidFill>
                  <a:srgbClr val="000000"/>
                </a:solidFill>
                <a:latin typeface="Consolas" panose="020B0609020204030204" pitchFamily="49" charset="0"/>
              </a:rPr>
              <a:t>[</a:t>
            </a:r>
            <a:r>
              <a:rPr lang="fr-FR" sz="1800" dirty="0" err="1">
                <a:solidFill>
                  <a:srgbClr val="000000"/>
                </a:solidFill>
                <a:latin typeface="Consolas" panose="020B0609020204030204" pitchFamily="49" charset="0"/>
              </a:rPr>
              <a:t>UniqueCol</a:t>
            </a:r>
            <a:r>
              <a:rPr lang="fr-FR" sz="1800" dirty="0">
                <a:solidFill>
                  <a:srgbClr val="000000"/>
                </a:solidFill>
                <a:latin typeface="Consolas" panose="020B0609020204030204" pitchFamily="49" charset="0"/>
              </a:rPr>
              <a:t>]</a:t>
            </a:r>
            <a:r>
              <a:rPr lang="fr-FR" sz="1800" dirty="0">
                <a:solidFill>
                  <a:srgbClr val="808080"/>
                </a:solidFill>
                <a:latin typeface="Consolas" panose="020B0609020204030204" pitchFamily="49" charset="0"/>
              </a:rPr>
              <a:t>,</a:t>
            </a:r>
            <a:r>
              <a:rPr lang="fr-FR" sz="1800" dirty="0">
                <a:solidFill>
                  <a:srgbClr val="000000"/>
                </a:solidFill>
                <a:latin typeface="Consolas" panose="020B0609020204030204" pitchFamily="49" charset="0"/>
              </a:rPr>
              <a:t> [UniqueCol2]</a:t>
            </a:r>
            <a:r>
              <a:rPr lang="fr-FR" sz="1800" dirty="0">
                <a:solidFill>
                  <a:srgbClr val="808080"/>
                </a:solidFill>
                <a:latin typeface="Consolas" panose="020B0609020204030204" pitchFamily="49" charset="0"/>
              </a:rPr>
              <a:t>)</a:t>
            </a:r>
            <a:endParaRPr lang="fr-FR"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[Test_Unique2]</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UniqueCol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UniqueCol2</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[Test_Unique2]</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UniqueCol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UniqueCol2</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'Test2'</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[Test_Unique2]</a:t>
            </a:r>
          </a:p>
        </p:txBody>
      </p:sp>
      <p:sp>
        <p:nvSpPr>
          <p:cNvPr id="4" name="Slide Number Placeholder 3"/>
          <p:cNvSpPr>
            <a:spLocks noGrp="1"/>
          </p:cNvSpPr>
          <p:nvPr>
            <p:ph type="sldNum" sz="quarter" idx="5"/>
          </p:nvPr>
        </p:nvSpPr>
        <p:spPr/>
        <p:txBody>
          <a:bodyPr/>
          <a:lstStyle/>
          <a:p>
            <a:fld id="{93E645D3-EA51-4E5D-BD1D-4A068424D481}" type="slidenum">
              <a:rPr lang="de-DE" smtClean="0"/>
              <a:t>139</a:t>
            </a:fld>
            <a:endParaRPr lang="de-DE" dirty="0"/>
          </a:p>
        </p:txBody>
      </p:sp>
    </p:spTree>
    <p:extLst>
      <p:ext uri="{BB962C8B-B14F-4D97-AF65-F5344CB8AC3E}">
        <p14:creationId xmlns:p14="http://schemas.microsoft.com/office/powerpoint/2010/main" val="1011728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--Not allowed, as there </a:t>
            </a:r>
            <a:r>
              <a:rPr lang="en-US" sz="1800" dirty="0" err="1">
                <a:solidFill>
                  <a:srgbClr val="008000"/>
                </a:solidFill>
                <a:latin typeface="Consolas" panose="020B0609020204030204" pitchFamily="49" charset="0"/>
              </a:rPr>
              <a:t>ist</a:t>
            </a:r>
            <a:r>
              <a:rPr lang="en-US" sz="1800" dirty="0">
                <a:solidFill>
                  <a:srgbClr val="008000"/>
                </a:solidFill>
                <a:latin typeface="Consolas" panose="020B0609020204030204" pitchFamily="49" charset="0"/>
              </a:rPr>
              <a:t> not yet any data to be references in the Department 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--We need at least ID 10001 and 10002 in the Department table. Normally we </a:t>
            </a:r>
            <a:r>
              <a:rPr lang="en-US" sz="1800" dirty="0" err="1">
                <a:solidFill>
                  <a:srgbClr val="008000"/>
                </a:solidFill>
                <a:latin typeface="Consolas" panose="020B0609020204030204" pitchFamily="49" charset="0"/>
              </a:rPr>
              <a:t>woult</a:t>
            </a:r>
            <a:r>
              <a:rPr lang="en-US" sz="1800" dirty="0">
                <a:solidFill>
                  <a:srgbClr val="008000"/>
                </a:solidFill>
                <a:latin typeface="Consolas" panose="020B0609020204030204" pitchFamily="49" charset="0"/>
              </a:rPr>
              <a:t> set up the constraints, before filling in data.</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--But this can happen on </a:t>
            </a:r>
            <a:r>
              <a:rPr lang="en-US" sz="1800" dirty="0" err="1">
                <a:solidFill>
                  <a:srgbClr val="008000"/>
                </a:solidFill>
                <a:latin typeface="Consolas" panose="020B0609020204030204" pitchFamily="49" charset="0"/>
              </a:rPr>
              <a:t>desing</a:t>
            </a:r>
            <a:r>
              <a:rPr lang="en-US" sz="1800" dirty="0">
                <a:solidFill>
                  <a:srgbClr val="008000"/>
                </a:solidFill>
                <a:latin typeface="Consolas" panose="020B0609020204030204" pitchFamily="49" charset="0"/>
              </a:rPr>
              <a:t> changes as well.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City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 York'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 York'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'90001'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'Los Angeles'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--Now it works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--Prohibited, as it is still used in the Employee 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--Prohibited, as it is still used in the Employee table</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FK_Employee_Zip</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CASCADE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CASCADE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--Note: Also the Employee Eliza is deleted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--Repair data in Employee and Department: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City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 York'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IDENTITY_INSERT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'Engineer'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IDENTITY_INSERT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OFF</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--Other Options are SET NULL and SET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--Filling all data for the other tables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Analytics'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'SQL'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Visualization'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Modelling'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Engineering'</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[Level]</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'Beginner'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'Advanced'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'Expert'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FK_Employee_DepartmentID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FK_EmployeeSkill_EmployeeID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FK_EmployeeSkill_SkillID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FK_EmployeeSkill_LevelID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Level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UPDATE NO ACTION --DEFAULT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DELETE NO ACTION --DEFAULT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140</a:t>
            </a:fld>
            <a:endParaRPr lang="de-DE" dirty="0"/>
          </a:p>
        </p:txBody>
      </p:sp>
    </p:spTree>
    <p:extLst>
      <p:ext uri="{BB962C8B-B14F-4D97-AF65-F5344CB8AC3E}">
        <p14:creationId xmlns:p14="http://schemas.microsoft.com/office/powerpoint/2010/main" val="2384752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--Check is passed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Title</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'First Test'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--Fails the check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Title</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'Fi'</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--Disable the Check constraint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FF00"/>
                </a:solidFill>
                <a:latin typeface="Consolas" panose="020B0609020204030204" pitchFamily="49" charset="0"/>
              </a:rPr>
              <a:t>sys</a:t>
            </a:r>
            <a:r>
              <a:rPr lang="en-US" sz="1800" dirty="0" err="1">
                <a:solidFill>
                  <a:srgbClr val="808080"/>
                </a:solidFill>
                <a:latin typeface="Consolas" panose="020B0609020204030204" pitchFamily="49" charset="0"/>
              </a:rPr>
              <a:t>.</a:t>
            </a:r>
            <a:r>
              <a:rPr lang="en-US" sz="1800" dirty="0" err="1">
                <a:solidFill>
                  <a:srgbClr val="00FF00"/>
                </a:solidFill>
                <a:latin typeface="Consolas" panose="020B0609020204030204" pitchFamily="49" charset="0"/>
              </a:rPr>
              <a:t>check_constraints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Title</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'Fi'</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trusted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FF00"/>
                </a:solidFill>
                <a:latin typeface="Consolas" panose="020B0609020204030204" pitchFamily="49" charset="0"/>
              </a:rPr>
              <a:t>sys</a:t>
            </a:r>
            <a:r>
              <a:rPr lang="en-US" sz="1800" dirty="0" err="1">
                <a:solidFill>
                  <a:srgbClr val="808080"/>
                </a:solidFill>
                <a:latin typeface="Consolas" panose="020B0609020204030204" pitchFamily="49" charset="0"/>
              </a:rPr>
              <a:t>.</a:t>
            </a:r>
            <a:r>
              <a:rPr lang="en-US" sz="1800" dirty="0" err="1">
                <a:solidFill>
                  <a:srgbClr val="00FF00"/>
                </a:solidFill>
                <a:latin typeface="Consolas" panose="020B0609020204030204" pitchFamily="49" charset="0"/>
              </a:rPr>
              <a:t>check_constraints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Title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'Fi'</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--trusted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FF00"/>
                </a:solidFill>
                <a:latin typeface="Consolas" panose="020B0609020204030204" pitchFamily="49" charset="0"/>
              </a:rPr>
              <a:t>sys</a:t>
            </a:r>
            <a:r>
              <a:rPr lang="en-US" sz="1800" dirty="0" err="1">
                <a:solidFill>
                  <a:srgbClr val="808080"/>
                </a:solidFill>
                <a:latin typeface="Consolas" panose="020B0609020204030204" pitchFamily="49" charset="0"/>
              </a:rPr>
              <a:t>.</a:t>
            </a:r>
            <a:r>
              <a:rPr lang="en-US" sz="1800" dirty="0" err="1">
                <a:solidFill>
                  <a:srgbClr val="00FF00"/>
                </a:solidFill>
                <a:latin typeface="Consolas" panose="020B0609020204030204" pitchFamily="49" charset="0"/>
              </a:rPr>
              <a:t>check_constraints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CHK_MyDev_CheckTest_MyTitle_2 </a:t>
            </a:r>
            <a:r>
              <a:rPr lang="en-US" sz="1800" dirty="0">
                <a:solidFill>
                  <a:srgbClr val="0000FF"/>
                </a:solidFill>
                <a:latin typeface="Consolas" panose="020B0609020204030204" pitchFamily="49" charset="0"/>
              </a:rPr>
              <a:t>CHECK </a:t>
            </a:r>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Title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Title</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'Alternate Title'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--Constraints can be combined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CHK_MyDev_CheckTest_MyTitle_2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CHK_MyDev_CheckTest_MyTitle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3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Title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141</a:t>
            </a:fld>
            <a:endParaRPr lang="de-DE" dirty="0"/>
          </a:p>
        </p:txBody>
      </p:sp>
    </p:spTree>
    <p:extLst>
      <p:ext uri="{BB962C8B-B14F-4D97-AF65-F5344CB8AC3E}">
        <p14:creationId xmlns:p14="http://schemas.microsoft.com/office/powerpoint/2010/main" val="12740361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ALTER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CHK_MyDev_Zip_Zip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'[0-9][0-9][0-9][0-9][0-9]'</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'1234a'</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'1234'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'12345'</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'12345'</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142</a:t>
            </a:fld>
            <a:endParaRPr lang="de-DE" dirty="0"/>
          </a:p>
        </p:txBody>
      </p:sp>
    </p:spTree>
    <p:extLst>
      <p:ext uri="{BB962C8B-B14F-4D97-AF65-F5344CB8AC3E}">
        <p14:creationId xmlns:p14="http://schemas.microsoft.com/office/powerpoint/2010/main" val="25801150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#MyTempTable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 current and another query window. Shows that it is only available in the current window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#MyTempTable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--Run the SELECT into in the same and another window to show that the same name can be used in different connections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#MyTempTable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--Often used when a query is parameterized.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#MyTempTable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2013 </a:t>
            </a:r>
            <a:r>
              <a:rPr lang="en-US" sz="1800" dirty="0">
                <a:solidFill>
                  <a:srgbClr val="008000"/>
                </a:solidFill>
                <a:latin typeface="Consolas" panose="020B0609020204030204" pitchFamily="49" charset="0"/>
              </a:rPr>
              <a:t>--Can be changed the next run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#MyTempTable</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--We can of course also use the normal CREATE TABLE syntax we learned before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#Employee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'Tom'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#Employee</a:t>
            </a:r>
          </a:p>
        </p:txBody>
      </p:sp>
      <p:sp>
        <p:nvSpPr>
          <p:cNvPr id="4" name="Foliennummernplatzhalter 3"/>
          <p:cNvSpPr>
            <a:spLocks noGrp="1"/>
          </p:cNvSpPr>
          <p:nvPr>
            <p:ph type="sldNum" sz="quarter" idx="5"/>
          </p:nvPr>
        </p:nvSpPr>
        <p:spPr/>
        <p:txBody>
          <a:bodyPr/>
          <a:lstStyle/>
          <a:p>
            <a:fld id="{93E645D3-EA51-4E5D-BD1D-4A068424D481}" type="slidenum">
              <a:rPr lang="de-DE" smtClean="0"/>
              <a:t>143</a:t>
            </a:fld>
            <a:endParaRPr lang="de-DE" dirty="0"/>
          </a:p>
        </p:txBody>
      </p:sp>
    </p:spTree>
    <p:extLst>
      <p:ext uri="{BB962C8B-B14F-4D97-AF65-F5344CB8AC3E}">
        <p14:creationId xmlns:p14="http://schemas.microsoft.com/office/powerpoint/2010/main" val="172385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OrderDate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a:t>
            </a:r>
            <a:r>
              <a:rPr lang="en-US" sz="1200" dirty="0">
                <a:solidFill>
                  <a:srgbClr val="0000FF"/>
                </a:solidFill>
                <a:latin typeface="Consolas" panose="020B0609020204030204" pitchFamily="49" charset="0"/>
              </a:rPr>
              <a:t>TOP </a:t>
            </a:r>
            <a:r>
              <a:rPr lang="en-US" sz="1200" dirty="0">
                <a:solidFill>
                  <a:srgbClr val="000000"/>
                </a:solidFill>
                <a:latin typeface="Consolas" panose="020B0609020204030204" pitchFamily="49" charset="0"/>
              </a:rPr>
              <a:t>10</a:t>
            </a:r>
            <a:r>
              <a:rPr lang="en-US" sz="1200" dirty="0">
                <a:solidFill>
                  <a:srgbClr val="808080"/>
                </a:solidFill>
                <a:latin typeface="Consolas" panose="020B0609020204030204" pitchFamily="49" charset="0"/>
              </a:rPr>
              <a:t> PERCENT</a:t>
            </a:r>
            <a:endParaRPr lang="en-US" sz="1200" dirty="0">
              <a:solidFill>
                <a:srgbClr val="000000"/>
              </a:solidFill>
              <a:latin typeface="Consolas" panose="020B0609020204030204" pitchFamily="49" charset="0"/>
            </a:endParaRPr>
          </a:p>
          <a:p>
            <a:r>
              <a:rPr lang="en-US" sz="1200" dirty="0">
                <a:solidFill>
                  <a:srgbClr val="000000"/>
                </a:solidFill>
                <a:latin typeface="Consolas" panose="020B0609020204030204" pitchFamily="49" charset="0"/>
              </a:rPr>
              <a:t>OrderID</a:t>
            </a:r>
            <a:r>
              <a:rPr lang="en-US" sz="1200" dirty="0">
                <a:solidFill>
                  <a:srgbClr val="808080"/>
                </a:solidFill>
                <a:latin typeface="Consolas" panose="020B0609020204030204" pitchFamily="49" charset="0"/>
              </a:rPr>
              <a:t>,</a:t>
            </a:r>
            <a:endParaRPr lang="en-US" sz="1200" dirty="0">
              <a:solidFill>
                <a:srgbClr val="000000"/>
              </a:solidFill>
              <a:latin typeface="Consolas" panose="020B0609020204030204" pitchFamily="49" charset="0"/>
            </a:endParaRPr>
          </a:p>
          <a:p>
            <a:r>
              <a:rPr lang="en-US" sz="1200" dirty="0" err="1">
                <a:solidFill>
                  <a:srgbClr val="000000"/>
                </a:solidFill>
                <a:latin typeface="Consolas" panose="020B0609020204030204" pitchFamily="49" charset="0"/>
              </a:rPr>
              <a:t>OrderDate</a:t>
            </a:r>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FROM</a:t>
            </a:r>
            <a:r>
              <a:rPr lang="en-US" sz="1200" dirty="0">
                <a:solidFill>
                  <a:srgbClr val="000000"/>
                </a:solidFill>
                <a:latin typeface="Consolas" panose="020B0609020204030204" pitchFamily="49" charset="0"/>
              </a:rPr>
              <a:t> [WideWorldImporters]</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[Sales]</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[Orders]</a:t>
            </a:r>
            <a:endParaRPr lang="en-US" dirty="0"/>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21</a:t>
            </a:fld>
            <a:endParaRPr lang="de-DE" dirty="0"/>
          </a:p>
        </p:txBody>
      </p:sp>
    </p:spTree>
    <p:extLst>
      <p:ext uri="{BB962C8B-B14F-4D97-AF65-F5344CB8AC3E}">
        <p14:creationId xmlns:p14="http://schemas.microsoft.com/office/powerpoint/2010/main" val="29836486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PK_MyDev_EmployeeTemporal_EmployeeID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ValidFrom</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datetime2</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GENERATED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ALWAYS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START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ValidTo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datetime2</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GENERATED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ALWAYS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PERIOD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ValidFrom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ValidTo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SYSTEM_VERSIONING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HISTORY_TABLE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EmployeeTemporalHistory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EmployeeTemporalHistory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'Analytics'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'Eliza'</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'Engineer'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EmployeeTemporalHistory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135000</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EmployeeTemporalHistory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19:31:58.0000000'</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--current time paste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19:31:57.6681678'</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--BETWEEN queries both history and current and includes the upper boundary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19:31:57.6681678'</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19:31:57.6681678'</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--FROM TO queries both history and current and excludes the upper boundary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19:31:57.6681678'</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'2024-01-25 19:31:57.6681678'</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--CONTAINED IN queries only including the upper boundary, when the from ... to is contained in the CONTAINED IN 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EmployeeTemporal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SYSTEM_TIME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CONTAINED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'2024-01-25 19:31:57.6681678'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'9999-12-31 23:59:59.9999999'</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--Always </a:t>
            </a:r>
            <a:r>
              <a:rPr lang="en-US" sz="1800" dirty="0" err="1">
                <a:solidFill>
                  <a:srgbClr val="008000"/>
                </a:solidFill>
                <a:latin typeface="Consolas" panose="020B0609020204030204" pitchFamily="49" charset="0"/>
              </a:rPr>
              <a:t>ValidFrom</a:t>
            </a:r>
            <a:r>
              <a:rPr lang="en-US" sz="1800" dirty="0">
                <a:solidFill>
                  <a:srgbClr val="008000"/>
                </a:solidFill>
                <a:latin typeface="Consolas" panose="020B0609020204030204" pitchFamily="49" charset="0"/>
              </a:rPr>
              <a:t> = </a:t>
            </a:r>
            <a:r>
              <a:rPr lang="en-US" sz="1800" dirty="0" err="1">
                <a:solidFill>
                  <a:srgbClr val="008000"/>
                </a:solidFill>
                <a:latin typeface="Consolas" panose="020B0609020204030204" pitchFamily="49" charset="0"/>
              </a:rPr>
              <a:t>ValidTo</a:t>
            </a:r>
            <a:r>
              <a:rPr lang="en-US" sz="1800" dirty="0">
                <a:solidFill>
                  <a:srgbClr val="008000"/>
                </a:solidFill>
                <a:latin typeface="Consolas" panose="020B0609020204030204" pitchFamily="49" charset="0"/>
              </a:rPr>
              <a:t> of previous entry</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--Validity in UTC time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--Always updates if one value changes, even if you might want to choose to omit minor changes</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144</a:t>
            </a:fld>
            <a:endParaRPr lang="de-DE" dirty="0"/>
          </a:p>
        </p:txBody>
      </p:sp>
    </p:spTree>
    <p:extLst>
      <p:ext uri="{BB962C8B-B14F-4D97-AF65-F5344CB8AC3E}">
        <p14:creationId xmlns:p14="http://schemas.microsoft.com/office/powerpoint/2010/main" val="38983297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z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 es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 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z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 es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 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--Show in Views folder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vEmployee</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[Salary in K]</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z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 es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 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vEmployee</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delete the tables it relies on, and therefore does not delete data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--Views can't be created with an order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z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 es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 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--View can be prefiltered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Analytics'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insert into a view, if all columns are of one 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'Employee'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--Insert not possible, if columns are of multiple tables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Analytics'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'Employee'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Analytics'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insert into different department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'Employee2'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--but can't see it afterwards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--Adding WITH CHECK OPTION makes sure, that only potentially visible rows can be added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'Data Analytics'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OPTION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vEmployeesDataAnalytics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'New'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'Employee3'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--does not work</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--(1, '10001', 'New', 'Employee3', 100000) --does work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145</a:t>
            </a:fld>
            <a:endParaRPr lang="de-DE" dirty="0"/>
          </a:p>
        </p:txBody>
      </p:sp>
    </p:spTree>
    <p:extLst>
      <p:ext uri="{BB962C8B-B14F-4D97-AF65-F5344CB8AC3E}">
        <p14:creationId xmlns:p14="http://schemas.microsoft.com/office/powerpoint/2010/main" val="5017500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vEmployeeInfo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z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z</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Zip</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vEmployeeInfo</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146</a:t>
            </a:fld>
            <a:endParaRPr lang="de-DE" dirty="0"/>
          </a:p>
        </p:txBody>
      </p:sp>
    </p:spTree>
    <p:extLst>
      <p:ext uri="{BB962C8B-B14F-4D97-AF65-F5344CB8AC3E}">
        <p14:creationId xmlns:p14="http://schemas.microsoft.com/office/powerpoint/2010/main" val="33337028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00FF00"/>
                </a:solidFill>
                <a:latin typeface="Consolas" panose="020B0609020204030204" pitchFamily="49" charset="0"/>
              </a:rPr>
              <a:t>sys</a:t>
            </a:r>
            <a:r>
              <a:rPr lang="en-US" sz="1800" dirty="0">
                <a:solidFill>
                  <a:srgbClr val="808080"/>
                </a:solidFill>
                <a:latin typeface="Consolas" panose="020B0609020204030204" pitchFamily="49" charset="0"/>
              </a:rPr>
              <a:t>.</a:t>
            </a:r>
            <a:r>
              <a:rPr lang="en-US" sz="1800" dirty="0">
                <a:solidFill>
                  <a:srgbClr val="00FF00"/>
                </a:solidFill>
                <a:latin typeface="Consolas" panose="020B0609020204030204" pitchFamily="49" charset="0"/>
              </a:rPr>
              <a:t>Views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00FF00"/>
                </a:solidFill>
                <a:latin typeface="Consolas" panose="020B0609020204030204" pitchFamily="49" charset="0"/>
              </a:rPr>
              <a:t>sys</a:t>
            </a:r>
            <a:r>
              <a:rPr lang="en-US" sz="1800" dirty="0">
                <a:solidFill>
                  <a:srgbClr val="808080"/>
                </a:solidFill>
                <a:latin typeface="Consolas" panose="020B0609020204030204" pitchFamily="49" charset="0"/>
              </a:rPr>
              <a:t>.</a:t>
            </a:r>
            <a:r>
              <a:rPr lang="en-US" sz="1800" dirty="0">
                <a:solidFill>
                  <a:srgbClr val="00FF00"/>
                </a:solidFill>
                <a:latin typeface="Consolas" panose="020B0609020204030204" pitchFamily="49" charset="0"/>
              </a:rPr>
              <a:t>schemas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00FF00"/>
                </a:solidFill>
                <a:latin typeface="Consolas" panose="020B0609020204030204" pitchFamily="49" charset="0"/>
              </a:rPr>
              <a:t>sys</a:t>
            </a:r>
            <a:r>
              <a:rPr lang="en-US" sz="1800" dirty="0">
                <a:solidFill>
                  <a:srgbClr val="808080"/>
                </a:solidFill>
                <a:latin typeface="Consolas" panose="020B0609020204030204" pitchFamily="49" charset="0"/>
              </a:rPr>
              <a:t>.</a:t>
            </a:r>
            <a:r>
              <a:rPr lang="en-US" sz="1800" dirty="0">
                <a:solidFill>
                  <a:srgbClr val="00FF00"/>
                </a:solidFill>
                <a:latin typeface="Consolas" panose="020B0609020204030204" pitchFamily="49" charset="0"/>
              </a:rPr>
              <a:t>tables</a:t>
            </a:r>
            <a:endParaRPr lang="en-US" noProof="0" dirty="0"/>
          </a:p>
        </p:txBody>
      </p:sp>
      <p:sp>
        <p:nvSpPr>
          <p:cNvPr id="4" name="Slide Number Placeholder 3"/>
          <p:cNvSpPr>
            <a:spLocks noGrp="1"/>
          </p:cNvSpPr>
          <p:nvPr>
            <p:ph type="sldNum" sz="quarter" idx="5"/>
          </p:nvPr>
        </p:nvSpPr>
        <p:spPr/>
        <p:txBody>
          <a:bodyPr/>
          <a:lstStyle/>
          <a:p>
            <a:fld id="{93E645D3-EA51-4E5D-BD1D-4A068424D481}" type="slidenum">
              <a:rPr lang="de-DE" smtClean="0"/>
              <a:t>147</a:t>
            </a:fld>
            <a:endParaRPr lang="de-DE" dirty="0"/>
          </a:p>
        </p:txBody>
      </p:sp>
    </p:spTree>
    <p:extLst>
      <p:ext uri="{BB962C8B-B14F-4D97-AF65-F5344CB8AC3E}">
        <p14:creationId xmlns:p14="http://schemas.microsoft.com/office/powerpoint/2010/main" val="2931495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'Not Friday'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--Conditionally perform totally different tasks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not perform multiple tasks without BEGIN ... 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'TGIF'</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'Not Friday'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'June'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 in June'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'Friday not in June'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'Not Friday'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148</a:t>
            </a:fld>
            <a:endParaRPr lang="de-DE" dirty="0"/>
          </a:p>
        </p:txBody>
      </p:sp>
    </p:spTree>
    <p:extLst>
      <p:ext uri="{BB962C8B-B14F-4D97-AF65-F5344CB8AC3E}">
        <p14:creationId xmlns:p14="http://schemas.microsoft.com/office/powerpoint/2010/main" val="8218271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--Are Declare with an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work, can't be more than 1 value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2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a:t>
            </a:r>
          </a:p>
          <a:p>
            <a:r>
              <a:rPr lang="en-US" sz="1800" dirty="0">
                <a:solidFill>
                  <a:srgbClr val="000000"/>
                </a:solidFill>
                <a:latin typeface="Consolas" panose="020B0609020204030204" pitchFamily="49" charset="0"/>
              </a:rPr>
              <a:t>@MyVar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--Value not changed to 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--Value not changed to NULL this time, as no rows were returned to work 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a:t>
            </a:r>
          </a:p>
          <a:p>
            <a:r>
              <a:rPr lang="en-US" sz="1800" dirty="0">
                <a:solidFill>
                  <a:srgbClr val="000000"/>
                </a:solidFill>
                <a:latin typeface="Consolas" panose="020B0609020204030204" pitchFamily="49" charset="0"/>
              </a:rPr>
              <a:t>@MyVar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200000</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be set directly on declaration.</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have all datatypes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@MyVar2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@MyVar2</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--Multiple declaration at the same time possible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@MyVar2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a:t>
            </a:r>
          </a:p>
          <a:p>
            <a:r>
              <a:rPr lang="en-US" sz="1800" dirty="0">
                <a:solidFill>
                  <a:srgbClr val="000000"/>
                </a:solidFill>
                <a:latin typeface="Consolas" panose="020B0609020204030204" pitchFamily="49" charset="0"/>
              </a:rPr>
              <a:t>@MyVar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@MyVar2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@MyVar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@MyVar2</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for Example be combined the IF ... ELSE statements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@MyVar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@MyVar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'Raise salary'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'No salary raise'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--While tables can be declared as variables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--Like temp tables, it is only available in the current connection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@MyTableVar </a:t>
            </a:r>
            <a:r>
              <a:rPr lang="en-US" sz="1800" dirty="0">
                <a:solidFill>
                  <a:srgbClr val="0000FF"/>
                </a:solidFill>
                <a:latin typeface="Consolas" panose="020B0609020204030204" pitchFamily="49" charset="0"/>
              </a:rPr>
              <a:t>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ColumnA</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ColumnB</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@MyTableVar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@MyTableVar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ColumnA</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ColumnB</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@MyTableVar</a:t>
            </a:r>
          </a:p>
        </p:txBody>
      </p:sp>
      <p:sp>
        <p:nvSpPr>
          <p:cNvPr id="4" name="Slide Number Placeholder 3"/>
          <p:cNvSpPr>
            <a:spLocks noGrp="1"/>
          </p:cNvSpPr>
          <p:nvPr>
            <p:ph type="sldNum" sz="quarter" idx="5"/>
          </p:nvPr>
        </p:nvSpPr>
        <p:spPr/>
        <p:txBody>
          <a:bodyPr/>
          <a:lstStyle/>
          <a:p>
            <a:fld id="{93E645D3-EA51-4E5D-BD1D-4A068424D481}" type="slidenum">
              <a:rPr lang="de-DE" smtClean="0"/>
              <a:t>149</a:t>
            </a:fld>
            <a:endParaRPr lang="de-DE" dirty="0"/>
          </a:p>
        </p:txBody>
      </p:sp>
    </p:spTree>
    <p:extLst>
      <p:ext uri="{BB962C8B-B14F-4D97-AF65-F5344CB8AC3E}">
        <p14:creationId xmlns:p14="http://schemas.microsoft.com/office/powerpoint/2010/main" val="27429891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 is smaller than 2'</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@Counter</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@Counter</a:t>
            </a:r>
          </a:p>
          <a:p>
            <a:r>
              <a:rPr lang="en-US" sz="1800" dirty="0">
                <a:solidFill>
                  <a:srgbClr val="008000"/>
                </a:solidFill>
                <a:latin typeface="Consolas" panose="020B0609020204030204" pitchFamily="49" charset="0"/>
              </a:rPr>
              <a:t>--PRINT @COUNTER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5</a:t>
            </a:r>
          </a:p>
          <a:p>
            <a:r>
              <a:rPr lang="en-US" sz="1800" dirty="0">
                <a:solidFill>
                  <a:srgbClr val="0000FF"/>
                </a:solidFill>
                <a:latin typeface="Consolas" panose="020B0609020204030204" pitchFamily="49" charset="0"/>
              </a:rPr>
              <a:t>BREAK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@OuterCounter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@InnerCounter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'Outer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@OuterCounter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'Inner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@InnerCounter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@OuterCounter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@InnerCounter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'Outer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@OuterCounter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'CONTINUE'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CONTINUE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'Inner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@InnerCounter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@OuterCounter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'BREAK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@OuterCounter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@InnerCounter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BREAK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@InnerCounter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END</a:t>
            </a:r>
          </a:p>
          <a:p>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8000"/>
                </a:solidFill>
                <a:latin typeface="Consolas" panose="020B0609020204030204" pitchFamily="49" charset="0"/>
              </a:rPr>
              <a:t>--Let's say you want to calculate the running sum of Revenue per order date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--You might come up with the following WHILE loop, which does not perform very well</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--You might have heard the SQL operation are faster as SET based rather then loop based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--We will see this example here, in the CURSOR video and finally in the set based window function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@OrderRevenueRunningSum </a:t>
            </a:r>
            <a:r>
              <a:rPr lang="en-US" sz="1800" dirty="0">
                <a:solidFill>
                  <a:srgbClr val="0000FF"/>
                </a:solidFill>
                <a:latin typeface="Consolas" panose="020B0609020204030204" pitchFamily="49" charset="0"/>
              </a:rPr>
              <a:t>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@CurrOrderDate </a:t>
            </a:r>
            <a:r>
              <a:rPr lang="en-US" sz="1800" dirty="0">
                <a:solidFill>
                  <a:srgbClr val="0000FF"/>
                </a:solidFill>
                <a:latin typeface="Consolas" panose="020B0609020204030204" pitchFamily="49" charset="0"/>
              </a:rPr>
              <a:t>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@MaxOrderDate </a:t>
            </a:r>
            <a:r>
              <a:rPr lang="en-US" sz="1800" dirty="0">
                <a:solidFill>
                  <a:srgbClr val="0000FF"/>
                </a:solidFill>
                <a:latin typeface="Consolas" panose="020B0609020204030204" pitchFamily="49" charset="0"/>
              </a:rPr>
              <a:t>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@CurrOrderDate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@MaxOrderDate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@OrderRevenueRunningSum</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@CurrOrderDate</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@CurrOrderDate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@CurrOrderDate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@CurrOrderDate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150</a:t>
            </a:fld>
            <a:endParaRPr lang="de-DE" dirty="0"/>
          </a:p>
        </p:txBody>
      </p:sp>
    </p:spTree>
    <p:extLst>
      <p:ext uri="{BB962C8B-B14F-4D97-AF65-F5344CB8AC3E}">
        <p14:creationId xmlns:p14="http://schemas.microsoft.com/office/powerpoint/2010/main" val="10784738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err="1">
                <a:solidFill>
                  <a:srgbClr val="0000FF"/>
                </a:solidFill>
                <a:latin typeface="Consolas" panose="020B0609020204030204" pitchFamily="49" charset="0"/>
              </a:rPr>
              <a:t>tinyint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nl-NL" sz="1800" dirty="0">
                <a:solidFill>
                  <a:srgbClr val="0000FF"/>
                </a:solidFill>
                <a:latin typeface="Consolas" panose="020B0609020204030204" pitchFamily="49" charset="0"/>
              </a:rPr>
              <a:t>PRINT</a:t>
            </a:r>
            <a:r>
              <a:rPr lang="nl-NL" sz="1800" dirty="0">
                <a:solidFill>
                  <a:srgbClr val="000000"/>
                </a:solidFill>
                <a:latin typeface="Consolas" panose="020B0609020204030204" pitchFamily="49" charset="0"/>
              </a:rPr>
              <a:t> </a:t>
            </a:r>
            <a:r>
              <a:rPr lang="nl-NL" sz="1800" dirty="0">
                <a:solidFill>
                  <a:srgbClr val="FF00FF"/>
                </a:solidFill>
                <a:latin typeface="Consolas" panose="020B0609020204030204" pitchFamily="49" charset="0"/>
              </a:rPr>
              <a:t>CONCAT</a:t>
            </a:r>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@Counter</a:t>
            </a:r>
            <a:r>
              <a:rPr lang="nl-NL" sz="1800" dirty="0">
                <a:solidFill>
                  <a:srgbClr val="808080"/>
                </a:solidFill>
                <a:latin typeface="Consolas" panose="020B0609020204030204" pitchFamily="49" charset="0"/>
              </a:rPr>
              <a:t>,</a:t>
            </a:r>
            <a:r>
              <a:rPr lang="nl-NL" sz="1800" dirty="0">
                <a:solidFill>
                  <a:srgbClr val="000000"/>
                </a:solidFill>
                <a:latin typeface="Consolas" panose="020B0609020204030204" pitchFamily="49" charset="0"/>
              </a:rPr>
              <a:t> </a:t>
            </a:r>
            <a:r>
              <a:rPr lang="nl-NL" sz="1800" dirty="0">
                <a:solidFill>
                  <a:srgbClr val="FF0000"/>
                </a:solidFill>
                <a:latin typeface="Consolas" panose="020B0609020204030204" pitchFamily="49" charset="0"/>
              </a:rPr>
              <a:t>' is even'</a:t>
            </a:r>
            <a:r>
              <a:rPr lang="nl-NL" sz="1800" dirty="0">
                <a:solidFill>
                  <a:srgbClr val="808080"/>
                </a:solidFill>
                <a:latin typeface="Consolas" panose="020B0609020204030204" pitchFamily="49" charset="0"/>
              </a:rPr>
              <a:t>)</a:t>
            </a:r>
            <a:endParaRPr lang="nl-NL"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is odd'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151</a:t>
            </a:fld>
            <a:endParaRPr lang="de-DE" dirty="0"/>
          </a:p>
        </p:txBody>
      </p:sp>
    </p:spTree>
    <p:extLst>
      <p:ext uri="{BB962C8B-B14F-4D97-AF65-F5344CB8AC3E}">
        <p14:creationId xmlns:p14="http://schemas.microsoft.com/office/powerpoint/2010/main" val="8613503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@OrderID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OPEN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FETCH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NEXT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@OrderID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@@FETCH_STATUS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  </a:t>
            </a: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@OrderID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FETCH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NEXT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@OrderID </a:t>
            </a: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CLOSE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DEALLOCATE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--Faster than the WHILE loop, but still loop based and therefore rather slow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@OrderRevenueRunningSum </a:t>
            </a:r>
            <a:r>
              <a:rPr lang="en-US" sz="1800" dirty="0">
                <a:solidFill>
                  <a:srgbClr val="0000FF"/>
                </a:solidFill>
                <a:latin typeface="Consolas" panose="020B0609020204030204" pitchFamily="49" charset="0"/>
              </a:rPr>
              <a:t>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@OrderDate </a:t>
            </a:r>
            <a:r>
              <a:rPr lang="en-US" sz="1800" dirty="0">
                <a:solidFill>
                  <a:srgbClr val="0000FF"/>
                </a:solidFill>
                <a:latin typeface="Consolas" panose="020B0609020204030204" pitchFamily="49" charset="0"/>
              </a:rPr>
              <a:t>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CURSOR</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FAST_FORWARD */</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OPEN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FETCH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NEXT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@OrderDate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@@FETCH_STATUS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  </a:t>
            </a: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@OrderRevenueRunningSum</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@OrderDate</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FETCH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NEXT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@OrderDate </a:t>
            </a: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CLOSE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DEALLOCATE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OrderCursor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p>
          <a:p>
            <a:endParaRPr lang="en-US" sz="1800" dirty="0"/>
          </a:p>
        </p:txBody>
      </p:sp>
      <p:sp>
        <p:nvSpPr>
          <p:cNvPr id="4" name="Slide Number Placeholder 3"/>
          <p:cNvSpPr>
            <a:spLocks noGrp="1"/>
          </p:cNvSpPr>
          <p:nvPr>
            <p:ph type="sldNum" sz="quarter" idx="5"/>
          </p:nvPr>
        </p:nvSpPr>
        <p:spPr/>
        <p:txBody>
          <a:bodyPr/>
          <a:lstStyle/>
          <a:p>
            <a:fld id="{93E645D3-EA51-4E5D-BD1D-4A068424D481}" type="slidenum">
              <a:rPr lang="de-DE" smtClean="0"/>
              <a:t>152</a:t>
            </a:fld>
            <a:endParaRPr lang="de-DE" dirty="0"/>
          </a:p>
        </p:txBody>
      </p:sp>
    </p:spTree>
    <p:extLst>
      <p:ext uri="{BB962C8B-B14F-4D97-AF65-F5344CB8AC3E}">
        <p14:creationId xmlns:p14="http://schemas.microsoft.com/office/powerpoint/2010/main" val="18754067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@DynamicSQL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8000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'SELECT *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@DynamicSQL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--SQL Injection vulnerable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@EmployeeID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9</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@DynamicSQL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8000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'SELECT *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--Would delete </a:t>
            </a:r>
            <a:r>
              <a:rPr lang="en-US" sz="1800" dirty="0" err="1">
                <a:solidFill>
                  <a:srgbClr val="008000"/>
                </a:solidFill>
                <a:latin typeface="Consolas" panose="020B0609020204030204" pitchFamily="49" charset="0"/>
              </a:rPr>
              <a:t>EmpolyeeID</a:t>
            </a:r>
            <a:r>
              <a:rPr lang="en-US" sz="1800" dirty="0">
                <a:solidFill>
                  <a:srgbClr val="008000"/>
                </a:solidFill>
                <a:latin typeface="Consolas" panose="020B0609020204030204" pitchFamily="49" charset="0"/>
              </a:rPr>
              <a:t> = 1. Only the FOREIGN KEY on the </a:t>
            </a:r>
            <a:r>
              <a:rPr lang="en-US" sz="1800" dirty="0" err="1">
                <a:solidFill>
                  <a:srgbClr val="008000"/>
                </a:solidFill>
                <a:latin typeface="Consolas" panose="020B0609020204030204" pitchFamily="49" charset="0"/>
              </a:rPr>
              <a:t>EmployeeSkill</a:t>
            </a:r>
            <a:r>
              <a:rPr lang="en-US" sz="1800" dirty="0">
                <a:solidFill>
                  <a:srgbClr val="008000"/>
                </a:solidFill>
                <a:latin typeface="Consolas" panose="020B0609020204030204" pitchFamily="49" charset="0"/>
              </a:rPr>
              <a:t> tables saves us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@EmployeeID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'9; DELETE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@DynamicSQL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8000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'SELECT *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a:t>
            </a:r>
          </a:p>
          <a:p>
            <a:r>
              <a:rPr lang="en-US" sz="1800" dirty="0">
                <a:solidFill>
                  <a:srgbClr val="0000FF"/>
                </a:solidFill>
                <a:latin typeface="Consolas" panose="020B0609020204030204" pitchFamily="49" charset="0"/>
              </a:rPr>
              <a:t>EXEC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--Always execute parameterized dynamic SQL using </a:t>
            </a:r>
            <a:r>
              <a:rPr lang="en-US" sz="1800" dirty="0" err="1">
                <a:solidFill>
                  <a:srgbClr val="008000"/>
                </a:solidFill>
                <a:latin typeface="Consolas" panose="020B0609020204030204" pitchFamily="49" charset="0"/>
              </a:rPr>
              <a:t>sys.sp_executesql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@EmployeeID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'9; DELETE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@DynamicSQL </a:t>
            </a:r>
            <a:r>
              <a:rPr lang="en-US" sz="1800" dirty="0" err="1">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@ParmDefinition </a:t>
            </a:r>
            <a:r>
              <a:rPr lang="en-US" sz="1800" dirty="0" err="1">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@ParmDefinition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varchar(50)'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'SELECT *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@EmployeeID'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FF00"/>
                </a:solidFill>
                <a:latin typeface="Consolas" panose="020B0609020204030204" pitchFamily="49" charset="0"/>
              </a:rPr>
              <a:t>sys</a:t>
            </a:r>
            <a:r>
              <a:rPr lang="en-US" sz="1800" dirty="0" err="1">
                <a:solidFill>
                  <a:srgbClr val="808080"/>
                </a:solidFill>
                <a:latin typeface="Consolas" panose="020B0609020204030204" pitchFamily="49" charset="0"/>
              </a:rPr>
              <a:t>.</a:t>
            </a:r>
            <a:r>
              <a:rPr lang="en-US" sz="1800" dirty="0" err="1">
                <a:solidFill>
                  <a:srgbClr val="800000"/>
                </a:solidFill>
                <a:latin typeface="Consolas" panose="020B0609020204030204" pitchFamily="49" charset="0"/>
              </a:rPr>
              <a:t>sp_executesql</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@DynamicSQL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@ParmDefinition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same works for string parameters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@MyEmployeeID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'9; DELETE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 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@DynamicSQL </a:t>
            </a:r>
            <a:r>
              <a:rPr lang="en-US" sz="1800" dirty="0" err="1">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@ParmDefinition </a:t>
            </a:r>
            <a:r>
              <a:rPr lang="en-US" sz="1800" dirty="0" err="1">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@ParmDefinition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EmployeeID</a:t>
            </a:r>
            <a:r>
              <a:rPr lang="en-US" sz="1800" dirty="0">
                <a:solidFill>
                  <a:srgbClr val="FF0000"/>
                </a:solidFill>
                <a:latin typeface="Consolas" panose="020B0609020204030204" pitchFamily="49" charset="0"/>
              </a:rPr>
              <a:t> varchar(50)'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@DynamicSQL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'SELECT * FROM </a:t>
            </a:r>
            <a:r>
              <a:rPr lang="en-US" sz="1800" dirty="0" err="1">
                <a:solidFill>
                  <a:srgbClr val="FF0000"/>
                </a:solidFill>
                <a:latin typeface="Consolas" panose="020B0609020204030204" pitchFamily="49" charset="0"/>
              </a:rPr>
              <a:t>MyDev.Employee</a:t>
            </a:r>
            <a:r>
              <a:rPr lang="en-US" sz="1800" dirty="0">
                <a:solidFill>
                  <a:srgbClr val="FF0000"/>
                </a:solidFill>
                <a:latin typeface="Consolas" panose="020B0609020204030204" pitchFamily="49" charset="0"/>
              </a:rPr>
              <a:t> WHERE </a:t>
            </a:r>
            <a:r>
              <a:rPr lang="en-US" sz="1800" dirty="0" err="1">
                <a:solidFill>
                  <a:srgbClr val="FF0000"/>
                </a:solidFill>
                <a:latin typeface="Consolas" panose="020B0609020204030204" pitchFamily="49" charset="0"/>
              </a:rPr>
              <a:t>Firstname</a:t>
            </a:r>
            <a:r>
              <a:rPr lang="en-US" sz="1800" dirty="0">
                <a:solidFill>
                  <a:srgbClr val="FF0000"/>
                </a:solidFill>
                <a:latin typeface="Consolas" panose="020B0609020204030204" pitchFamily="49" charset="0"/>
              </a:rPr>
              <a:t> = @EmployeeID'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FF00"/>
                </a:solidFill>
                <a:latin typeface="Consolas" panose="020B0609020204030204" pitchFamily="49" charset="0"/>
              </a:rPr>
              <a:t>sys</a:t>
            </a:r>
            <a:r>
              <a:rPr lang="en-US" sz="1800" dirty="0" err="1">
                <a:solidFill>
                  <a:srgbClr val="808080"/>
                </a:solidFill>
                <a:latin typeface="Consolas" panose="020B0609020204030204" pitchFamily="49" charset="0"/>
              </a:rPr>
              <a:t>.</a:t>
            </a:r>
            <a:r>
              <a:rPr lang="en-US" sz="1800" dirty="0" err="1">
                <a:solidFill>
                  <a:srgbClr val="800000"/>
                </a:solidFill>
                <a:latin typeface="Consolas" panose="020B0609020204030204" pitchFamily="49" charset="0"/>
              </a:rPr>
              <a:t>sp_executesql</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@DynamicSQL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@ParmDefinition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@EmployeeID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@MyEmployeeID</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--Writing a single apostrophe needs escaping with another single apostrophe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--SELECT 'I won't overuse dynamic SQL'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'I </a:t>
            </a:r>
            <a:r>
              <a:rPr lang="en-US" sz="1800" dirty="0" err="1">
                <a:solidFill>
                  <a:srgbClr val="FF0000"/>
                </a:solidFill>
                <a:latin typeface="Consolas" panose="020B0609020204030204" pitchFamily="49" charset="0"/>
              </a:rPr>
              <a:t>won''t</a:t>
            </a:r>
            <a:r>
              <a:rPr lang="en-US" sz="1800" dirty="0">
                <a:solidFill>
                  <a:srgbClr val="FF0000"/>
                </a:solidFill>
                <a:latin typeface="Consolas" panose="020B0609020204030204" pitchFamily="49" charset="0"/>
              </a:rPr>
              <a:t> overuse dynamic SQL'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153</a:t>
            </a:fld>
            <a:endParaRPr lang="de-DE" dirty="0"/>
          </a:p>
        </p:txBody>
      </p:sp>
    </p:spTree>
    <p:extLst>
      <p:ext uri="{BB962C8B-B14F-4D97-AF65-F5344CB8AC3E}">
        <p14:creationId xmlns:p14="http://schemas.microsoft.com/office/powerpoint/2010/main" val="359189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 Number]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 Number]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 Number]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 Number]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 Number]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 Number]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p:txBody>
      </p:sp>
      <p:sp>
        <p:nvSpPr>
          <p:cNvPr id="4" name="Slide Number Placeholder 3"/>
          <p:cNvSpPr>
            <a:spLocks noGrp="1"/>
          </p:cNvSpPr>
          <p:nvPr>
            <p:ph type="sldNum" sz="quarter" idx="5"/>
          </p:nvPr>
        </p:nvSpPr>
        <p:spPr/>
        <p:txBody>
          <a:bodyPr/>
          <a:lstStyle/>
          <a:p>
            <a:fld id="{93E645D3-EA51-4E5D-BD1D-4A068424D481}" type="slidenum">
              <a:rPr lang="de-DE" smtClean="0"/>
              <a:t>22</a:t>
            </a:fld>
            <a:endParaRPr lang="de-DE" dirty="0"/>
          </a:p>
        </p:txBody>
      </p:sp>
    </p:spTree>
    <p:extLst>
      <p:ext uri="{BB962C8B-B14F-4D97-AF65-F5344CB8AC3E}">
        <p14:creationId xmlns:p14="http://schemas.microsoft.com/office/powerpoint/2010/main" val="39216298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154</a:t>
            </a:fld>
            <a:endParaRPr lang="de-DE" dirty="0"/>
          </a:p>
        </p:txBody>
      </p:sp>
    </p:spTree>
    <p:extLst>
      <p:ext uri="{BB962C8B-B14F-4D97-AF65-F5344CB8AC3E}">
        <p14:creationId xmlns:p14="http://schemas.microsoft.com/office/powerpoint/2010/main" val="7345224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UPPER</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'test'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fGetRevenue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@UnitPrice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@UnitPrice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1.50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1.50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2000</a:t>
            </a:r>
          </a:p>
        </p:txBody>
      </p:sp>
      <p:sp>
        <p:nvSpPr>
          <p:cNvPr id="4" name="Foliennummernplatzhalter 3"/>
          <p:cNvSpPr>
            <a:spLocks noGrp="1"/>
          </p:cNvSpPr>
          <p:nvPr>
            <p:ph type="sldNum" sz="quarter" idx="5"/>
          </p:nvPr>
        </p:nvSpPr>
        <p:spPr/>
        <p:txBody>
          <a:bodyPr/>
          <a:lstStyle/>
          <a:p>
            <a:fld id="{93E645D3-EA51-4E5D-BD1D-4A068424D481}" type="slidenum">
              <a:rPr lang="de-DE" smtClean="0"/>
              <a:t>155</a:t>
            </a:fld>
            <a:endParaRPr lang="de-DE" dirty="0"/>
          </a:p>
        </p:txBody>
      </p:sp>
    </p:spTree>
    <p:extLst>
      <p:ext uri="{BB962C8B-B14F-4D97-AF65-F5344CB8AC3E}">
        <p14:creationId xmlns:p14="http://schemas.microsoft.com/office/powerpoint/2010/main" val="18529790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fGetHighPaidEmployees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fGetHighPaidEmployees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--Is similar to a view, but the parameter is mandatory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vEmployee2 </a:t>
            </a:r>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vEmployee2</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100000</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156</a:t>
            </a:fld>
            <a:endParaRPr lang="de-DE" dirty="0"/>
          </a:p>
        </p:txBody>
      </p:sp>
    </p:spTree>
    <p:extLst>
      <p:ext uri="{BB962C8B-B14F-4D97-AF65-F5344CB8AC3E}">
        <p14:creationId xmlns:p14="http://schemas.microsoft.com/office/powerpoint/2010/main" val="9708521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fEmployeesBySkill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@SkillID </a:t>
            </a:r>
            <a:r>
              <a:rPr lang="en-US" sz="1800" dirty="0" err="1">
                <a:solidFill>
                  <a:srgbClr val="0000FF"/>
                </a:solidFill>
                <a:latin typeface="Consolas" panose="020B0609020204030204" pitchFamily="49" charset="0"/>
              </a:rPr>
              <a:t>smallint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EmployeeSkill</a:t>
            </a:r>
            <a:r>
              <a:rPr lang="en-US" sz="1800" dirty="0">
                <a:solidFill>
                  <a:srgbClr val="000000"/>
                </a:solidFill>
                <a:latin typeface="Consolas" panose="020B0609020204030204" pitchFamily="49" charset="0"/>
              </a:rPr>
              <a:t> es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@SkillID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Skill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fEmployeesBySkill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fEmployeesBySkill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fEmployeesBySkill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157</a:t>
            </a:fld>
            <a:endParaRPr lang="de-DE" dirty="0"/>
          </a:p>
        </p:txBody>
      </p:sp>
    </p:spTree>
    <p:extLst>
      <p:ext uri="{BB962C8B-B14F-4D97-AF65-F5344CB8AC3E}">
        <p14:creationId xmlns:p14="http://schemas.microsoft.com/office/powerpoint/2010/main" val="428970275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fGetHighPaidEmployees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fGetHighPaidEmployeesMulti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fGetSalarySimulation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@PercentageIncrease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SalaryBefore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SalaryAfter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SalaryBefore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SalaryAfter</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SalaryAfter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SalaryBefore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@PercentageIncrease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--You can go generous here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SalaryAfter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150000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SalaryAfter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SalaryAfter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@PercentageIncrease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fGetSalarySimulation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158</a:t>
            </a:fld>
            <a:endParaRPr lang="de-DE" dirty="0"/>
          </a:p>
        </p:txBody>
      </p:sp>
    </p:spTree>
    <p:extLst>
      <p:ext uri="{BB962C8B-B14F-4D97-AF65-F5344CB8AC3E}">
        <p14:creationId xmlns:p14="http://schemas.microsoft.com/office/powerpoint/2010/main" val="330303948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--Create a new department to show differences in CROSS APPLY and OUTER APPLY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'Marketing'</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--CROSS APPLY is equivalent to INNER JOIN when combining tables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APPLY</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 </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GO</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--OUTER APPLY is equivalent to LEFT JOIN when combining tables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OUTER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APPLY</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 </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GO</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fn_GetAllEmployeeOfADepartment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@DeptID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RETURNS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@DeptID </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--Unable to reference from above with Joins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fn_GetAllEmployeeOfADepartment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APPLY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fn_GetAllEmployeeOfADepartment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p>
          <a:p>
            <a:r>
              <a:rPr lang="en-US" sz="1800" dirty="0">
                <a:solidFill>
                  <a:srgbClr val="808080"/>
                </a:solidFill>
                <a:latin typeface="Consolas" panose="020B0609020204030204" pitchFamily="49" charset="0"/>
              </a:rPr>
              <a:t>OUTER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APPLY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fn_GetAllEmployeeOfADepartment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GO</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--If you remember, previously you had the task to </a:t>
            </a:r>
            <a:r>
              <a:rPr lang="en-US" sz="1800" dirty="0" err="1">
                <a:solidFill>
                  <a:srgbClr val="008000"/>
                </a:solidFill>
                <a:latin typeface="Consolas" panose="020B0609020204030204" pitchFamily="49" charset="0"/>
              </a:rPr>
              <a:t>seperate</a:t>
            </a:r>
            <a:r>
              <a:rPr lang="en-US" sz="1800" dirty="0">
                <a:solidFill>
                  <a:srgbClr val="008000"/>
                </a:solidFill>
                <a:latin typeface="Consolas" panose="020B0609020204030204" pitchFamily="49" charset="0"/>
              </a:rPr>
              <a:t> </a:t>
            </a:r>
            <a:r>
              <a:rPr lang="en-US" sz="1800" dirty="0" err="1">
                <a:solidFill>
                  <a:srgbClr val="008000"/>
                </a:solidFill>
                <a:latin typeface="Consolas" panose="020B0609020204030204" pitchFamily="49" charset="0"/>
              </a:rPr>
              <a:t>LocalPart</a:t>
            </a:r>
            <a:r>
              <a:rPr lang="en-US" sz="1800" dirty="0">
                <a:solidFill>
                  <a:srgbClr val="008000"/>
                </a:solidFill>
                <a:latin typeface="Consolas" panose="020B0609020204030204" pitchFamily="49" charset="0"/>
              </a:rPr>
              <a:t> and Domain from </a:t>
            </a:r>
            <a:r>
              <a:rPr lang="en-US" sz="1800" dirty="0" err="1">
                <a:solidFill>
                  <a:srgbClr val="008000"/>
                </a:solidFill>
                <a:latin typeface="Consolas" panose="020B0609020204030204" pitchFamily="49" charset="0"/>
              </a:rPr>
              <a:t>Application.People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LocalPart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Domain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--STRING_SPLIT is a table valued function to split string into rows. It is easier to read, but obviously adds more rows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APPLY</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STRING_SPLIT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a:t>
            </a:r>
          </a:p>
        </p:txBody>
      </p:sp>
      <p:sp>
        <p:nvSpPr>
          <p:cNvPr id="4" name="Slide Number Placeholder 3"/>
          <p:cNvSpPr>
            <a:spLocks noGrp="1"/>
          </p:cNvSpPr>
          <p:nvPr>
            <p:ph type="sldNum" sz="quarter" idx="5"/>
          </p:nvPr>
        </p:nvSpPr>
        <p:spPr/>
        <p:txBody>
          <a:bodyPr/>
          <a:lstStyle/>
          <a:p>
            <a:fld id="{93E645D3-EA51-4E5D-BD1D-4A068424D481}" type="slidenum">
              <a:rPr lang="de-DE" smtClean="0"/>
              <a:t>159</a:t>
            </a:fld>
            <a:endParaRPr lang="de-DE" dirty="0"/>
          </a:p>
        </p:txBody>
      </p:sp>
    </p:spTree>
    <p:extLst>
      <p:ext uri="{BB962C8B-B14F-4D97-AF65-F5344CB8AC3E}">
        <p14:creationId xmlns:p14="http://schemas.microsoft.com/office/powerpoint/2010/main" val="14049497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160</a:t>
            </a:fld>
            <a:endParaRPr lang="de-DE" dirty="0"/>
          </a:p>
        </p:txBody>
      </p:sp>
    </p:spTree>
    <p:extLst>
      <p:ext uri="{BB962C8B-B14F-4D97-AF65-F5344CB8AC3E}">
        <p14:creationId xmlns:p14="http://schemas.microsoft.com/office/powerpoint/2010/main" val="2540163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--ORDER BY </a:t>
            </a:r>
            <a:r>
              <a:rPr lang="en-US" sz="1800" dirty="0" err="1">
                <a:solidFill>
                  <a:srgbClr val="008000"/>
                </a:solidFill>
                <a:latin typeface="Consolas" panose="020B0609020204030204" pitchFamily="49" charset="0"/>
              </a:rPr>
              <a:t>p.FullName</a:t>
            </a:r>
            <a:r>
              <a:rPr lang="en-US" sz="1800" dirty="0">
                <a:solidFill>
                  <a:srgbClr val="008000"/>
                </a:solidFill>
                <a:latin typeface="Consolas" panose="020B0609020204030204" pitchFamily="49" charset="0"/>
              </a:rPr>
              <a:t> --Remove for PIVOT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r  </a:t>
            </a:r>
          </a:p>
          <a:p>
            <a:r>
              <a:rPr lang="en-US" sz="1800" dirty="0">
                <a:solidFill>
                  <a:srgbClr val="808080"/>
                </a:solidFill>
                <a:latin typeface="Consolas" panose="020B0609020204030204" pitchFamily="49" charset="0"/>
              </a:rPr>
              <a:t>PIVOT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pvt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--ORDER BY </a:t>
            </a:r>
            <a:r>
              <a:rPr lang="en-US" sz="1800" dirty="0" err="1">
                <a:solidFill>
                  <a:srgbClr val="008000"/>
                </a:solidFill>
                <a:latin typeface="Consolas" panose="020B0609020204030204" pitchFamily="49" charset="0"/>
              </a:rPr>
              <a:t>pvt.PersonID</a:t>
            </a:r>
            <a:r>
              <a:rPr lang="en-US" sz="1800" dirty="0">
                <a:solidFill>
                  <a:srgbClr val="008000"/>
                </a:solidFill>
                <a:latin typeface="Consolas" panose="020B0609020204030204" pitchFamily="49" charset="0"/>
              </a:rPr>
              <a:t>;  </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--Removing names in the FOR </a:t>
            </a:r>
            <a:r>
              <a:rPr lang="en-US" sz="1800" dirty="0" err="1">
                <a:solidFill>
                  <a:srgbClr val="008000"/>
                </a:solidFill>
                <a:latin typeface="Consolas" panose="020B0609020204030204" pitchFamily="49" charset="0"/>
              </a:rPr>
              <a:t>Fullname</a:t>
            </a:r>
            <a:r>
              <a:rPr lang="en-US" sz="1800" dirty="0">
                <a:solidFill>
                  <a:srgbClr val="008000"/>
                </a:solidFill>
                <a:latin typeface="Consolas" panose="020B0609020204030204" pitchFamily="49" charset="0"/>
              </a:rPr>
              <a:t> list removes it from the results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r  </a:t>
            </a:r>
          </a:p>
          <a:p>
            <a:r>
              <a:rPr lang="en-US" sz="1800" dirty="0">
                <a:solidFill>
                  <a:srgbClr val="808080"/>
                </a:solidFill>
                <a:latin typeface="Consolas" panose="020B0609020204030204" pitchFamily="49" charset="0"/>
              </a:rPr>
              <a:t>PIVOT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pvt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pvt</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'Amy </a:t>
            </a:r>
            <a:r>
              <a:rPr lang="en-US" sz="1800" dirty="0" err="1">
                <a:solidFill>
                  <a:srgbClr val="FF0000"/>
                </a:solidFill>
                <a:latin typeface="Consolas" panose="020B0609020204030204" pitchFamily="49" charset="0"/>
              </a:rPr>
              <a:t>Trefl</a:t>
            </a:r>
            <a:r>
              <a:rPr lang="en-US" sz="1800" dirty="0">
                <a:solidFill>
                  <a:srgbClr val="FF000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'Anthony Grosse'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[Anthony Grosse]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'Archer Lamble'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[Archer Lamble]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'Hudson </a:t>
            </a:r>
            <a:r>
              <a:rPr lang="en-US" sz="1800" dirty="0" err="1">
                <a:solidFill>
                  <a:srgbClr val="FF0000"/>
                </a:solidFill>
                <a:latin typeface="Consolas" panose="020B0609020204030204" pitchFamily="49" charset="0"/>
              </a:rPr>
              <a:t>Hollinworth</a:t>
            </a:r>
            <a:r>
              <a:rPr lang="en-US" sz="1800" dirty="0">
                <a:solidFill>
                  <a:srgbClr val="FF000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'Hudson Onslow'</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[Hudson Onslow]</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'Jack Potter'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[Jack Potter]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'Kayla Woodcock'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[Kayla Woodcock]</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'Lily Code'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[Lily Code]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'Sophia Hinton'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[Sophia Hinton]</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'Taj Shand'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[Taj Shand]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r</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161</a:t>
            </a:fld>
            <a:endParaRPr lang="de-DE" dirty="0"/>
          </a:p>
        </p:txBody>
      </p:sp>
    </p:spTree>
    <p:extLst>
      <p:ext uri="{BB962C8B-B14F-4D97-AF65-F5344CB8AC3E}">
        <p14:creationId xmlns:p14="http://schemas.microsoft.com/office/powerpoint/2010/main" val="349032355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Sales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162</a:t>
            </a:fld>
            <a:endParaRPr lang="de-DE" dirty="0"/>
          </a:p>
        </p:txBody>
      </p:sp>
    </p:spTree>
    <p:extLst>
      <p:ext uri="{BB962C8B-B14F-4D97-AF65-F5344CB8AC3E}">
        <p14:creationId xmlns:p14="http://schemas.microsoft.com/office/powerpoint/2010/main" val="97570306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--ORDER BY </a:t>
            </a:r>
            <a:r>
              <a:rPr lang="en-US" sz="1800" dirty="0" err="1">
                <a:solidFill>
                  <a:srgbClr val="008000"/>
                </a:solidFill>
                <a:latin typeface="Consolas" panose="020B0609020204030204" pitchFamily="49" charset="0"/>
              </a:rPr>
              <a:t>p.FullName</a:t>
            </a:r>
            <a:r>
              <a:rPr lang="en-US" sz="1800" dirty="0">
                <a:solidFill>
                  <a:srgbClr val="008000"/>
                </a:solidFill>
                <a:latin typeface="Consolas" panose="020B0609020204030204" pitchFamily="49" charset="0"/>
              </a:rPr>
              <a:t> --Remove for PIVOT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#Pivoted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r  </a:t>
            </a:r>
          </a:p>
          <a:p>
            <a:r>
              <a:rPr lang="en-US" sz="1800" dirty="0">
                <a:solidFill>
                  <a:srgbClr val="808080"/>
                </a:solidFill>
                <a:latin typeface="Consolas" panose="020B0609020204030204" pitchFamily="49" charset="0"/>
              </a:rPr>
              <a:t>PIVOT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pvt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#Pivoted</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[Anthony Grosse]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[Archer Lamble]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[Hudson Onslow]</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[Jack Potter]</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[Kayla Woodcock]</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[Lily Code]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[Sophia Hinton]</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[Taj Shand]</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#Pivoted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a:t>
            </a:r>
          </a:p>
          <a:p>
            <a:r>
              <a:rPr lang="en-US" sz="1800" dirty="0">
                <a:solidFill>
                  <a:srgbClr val="808080"/>
                </a:solidFill>
                <a:latin typeface="Consolas" panose="020B0609020204030204" pitchFamily="49" charset="0"/>
              </a:rPr>
              <a:t>UNPIVOT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Revenue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upvt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--One Row per Order, can't undo aggregations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#PivotedYear</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RevenuePerEmployee</a:t>
            </a:r>
            <a:r>
              <a:rPr lang="en-US" sz="1800" dirty="0">
                <a:solidFill>
                  <a:srgbClr val="000000"/>
                </a:solidFill>
                <a:latin typeface="Consolas" panose="020B0609020204030204" pitchFamily="49" charset="0"/>
              </a:rPr>
              <a:t> r  </a:t>
            </a:r>
          </a:p>
          <a:p>
            <a:r>
              <a:rPr lang="en-US" sz="1800" dirty="0">
                <a:solidFill>
                  <a:srgbClr val="808080"/>
                </a:solidFill>
                <a:latin typeface="Consolas" panose="020B0609020204030204" pitchFamily="49" charset="0"/>
              </a:rPr>
              <a:t>PIVOT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pvt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#PivotedYear</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[Anthony Grosse]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[Archer Lamble]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[Hudson Onslow]</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[Jack Potter]</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[Kayla Woodcock]</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[Lily Code]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[Sophia Hinton]</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[Taj Shand]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#PivotedYear</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a:t>
            </a:r>
          </a:p>
          <a:p>
            <a:r>
              <a:rPr lang="en-US" sz="1800" dirty="0">
                <a:solidFill>
                  <a:srgbClr val="808080"/>
                </a:solidFill>
                <a:latin typeface="Consolas" panose="020B0609020204030204" pitchFamily="49" charset="0"/>
              </a:rPr>
              <a:t>UNPIVOT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Revenue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[Amy </a:t>
            </a:r>
            <a:r>
              <a:rPr lang="en-US" sz="1800" dirty="0" err="1">
                <a:solidFill>
                  <a:srgbClr val="000000"/>
                </a:solidFill>
                <a:latin typeface="Consolas" panose="020B0609020204030204" pitchFamily="49" charset="0"/>
              </a:rPr>
              <a:t>Trefl</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[Anthony Grosse]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[Archer Lamble]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a:t>
            </a:r>
            <a:r>
              <a:rPr lang="en-US" sz="1800" dirty="0" err="1">
                <a:solidFill>
                  <a:srgbClr val="000000"/>
                </a:solidFill>
                <a:latin typeface="Consolas" panose="020B0609020204030204" pitchFamily="49" charset="0"/>
              </a:rPr>
              <a:t>Hollinworth</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[Hudson Onslow]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[Jack Potter]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[Kayla Woodcock]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[Lily Code]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[Sophia Hinton]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[Taj Shand]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upvt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163</a:t>
            </a:fld>
            <a:endParaRPr lang="de-DE" dirty="0"/>
          </a:p>
        </p:txBody>
      </p:sp>
    </p:spTree>
    <p:extLst>
      <p:ext uri="{BB962C8B-B14F-4D97-AF65-F5344CB8AC3E}">
        <p14:creationId xmlns:p14="http://schemas.microsoft.com/office/powerpoint/2010/main" val="3860744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[IsoAlpha3Code]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CountryName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IsoAlpha3Code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p>
        </p:txBody>
      </p:sp>
      <p:sp>
        <p:nvSpPr>
          <p:cNvPr id="4" name="Slide Number Placeholder 3"/>
          <p:cNvSpPr>
            <a:spLocks noGrp="1"/>
          </p:cNvSpPr>
          <p:nvPr>
            <p:ph type="sldNum" sz="quarter" idx="5"/>
          </p:nvPr>
        </p:nvSpPr>
        <p:spPr/>
        <p:txBody>
          <a:bodyPr/>
          <a:lstStyle/>
          <a:p>
            <a:fld id="{93E645D3-EA51-4E5D-BD1D-4A068424D481}" type="slidenum">
              <a:rPr lang="de-DE" smtClean="0"/>
              <a:t>23</a:t>
            </a:fld>
            <a:endParaRPr lang="de-DE" dirty="0"/>
          </a:p>
        </p:txBody>
      </p:sp>
    </p:spTree>
    <p:extLst>
      <p:ext uri="{BB962C8B-B14F-4D97-AF65-F5344CB8AC3E}">
        <p14:creationId xmlns:p14="http://schemas.microsoft.com/office/powerpoint/2010/main" val="111422787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@FullNames </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STRING_AGG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@sql </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WITH </a:t>
            </a:r>
            <a:r>
              <a:rPr lang="en-US" sz="1800" dirty="0" err="1">
                <a:solidFill>
                  <a:srgbClr val="FF0000"/>
                </a:solidFill>
                <a:latin typeface="Consolas" panose="020B0609020204030204" pitchFamily="49" charset="0"/>
              </a:rPr>
              <a:t>RevenuePerEmployee</a:t>
            </a:r>
            <a:r>
              <a:rPr lang="en-US" sz="1800" dirty="0">
                <a:solidFill>
                  <a:srgbClr val="FF0000"/>
                </a:solidFill>
                <a:latin typeface="Consolas" panose="020B0609020204030204" pitchFamily="49" charset="0"/>
              </a:rPr>
              <a:t> AS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FF0000"/>
                </a:solidFill>
                <a:latin typeface="Consolas" panose="020B0609020204030204" pitchFamily="49" charset="0"/>
              </a:rPr>
              <a:t>p.FullName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,SUM(</a:t>
            </a:r>
            <a:r>
              <a:rPr lang="en-US" sz="1800" dirty="0" err="1">
                <a:solidFill>
                  <a:srgbClr val="FF0000"/>
                </a:solidFill>
                <a:latin typeface="Consolas" panose="020B0609020204030204" pitchFamily="49" charset="0"/>
              </a:rPr>
              <a:t>ol.Quantity</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ol.UnitPrice</a:t>
            </a:r>
            <a:r>
              <a:rPr lang="en-US" sz="1800" dirty="0">
                <a:solidFill>
                  <a:srgbClr val="FF0000"/>
                </a:solidFill>
                <a:latin typeface="Consolas" panose="020B0609020204030204" pitchFamily="49" charset="0"/>
              </a:rPr>
              <a:t>) AS Revenue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FROM </a:t>
            </a:r>
            <a:r>
              <a:rPr lang="en-US" sz="1800" dirty="0" err="1">
                <a:solidFill>
                  <a:srgbClr val="FF0000"/>
                </a:solidFill>
                <a:latin typeface="Consolas" panose="020B0609020204030204" pitchFamily="49" charset="0"/>
              </a:rPr>
              <a:t>Sales.Orders</a:t>
            </a:r>
            <a:r>
              <a:rPr lang="en-US" sz="1800" dirty="0">
                <a:solidFill>
                  <a:srgbClr val="FF0000"/>
                </a:solidFill>
                <a:latin typeface="Consolas" panose="020B0609020204030204" pitchFamily="49" charset="0"/>
              </a:rPr>
              <a:t> o</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INNER JOIN </a:t>
            </a:r>
            <a:r>
              <a:rPr lang="en-US" sz="1800" dirty="0" err="1">
                <a:solidFill>
                  <a:srgbClr val="FF0000"/>
                </a:solidFill>
                <a:latin typeface="Consolas" panose="020B0609020204030204" pitchFamily="49" charset="0"/>
              </a:rPr>
              <a:t>Sales.OrderLines</a:t>
            </a:r>
            <a:r>
              <a:rPr lang="en-US" sz="1800" dirty="0">
                <a:solidFill>
                  <a:srgbClr val="FF0000"/>
                </a:solidFill>
                <a:latin typeface="Consolas" panose="020B0609020204030204" pitchFamily="49" charset="0"/>
              </a:rPr>
              <a:t> </a:t>
            </a:r>
            <a:r>
              <a:rPr lang="en-US" sz="1800" dirty="0" err="1">
                <a:solidFill>
                  <a:srgbClr val="FF0000"/>
                </a:solidFill>
                <a:latin typeface="Consolas" panose="020B0609020204030204" pitchFamily="49" charset="0"/>
              </a:rPr>
              <a:t>ol</a:t>
            </a:r>
            <a:r>
              <a:rPr lang="en-US" sz="1800" dirty="0">
                <a:solidFill>
                  <a:srgbClr val="FF0000"/>
                </a:solidFill>
                <a:latin typeface="Consolas" panose="020B0609020204030204" pitchFamily="49" charset="0"/>
              </a:rPr>
              <a:t> ON </a:t>
            </a:r>
            <a:r>
              <a:rPr lang="en-US" sz="1800" dirty="0" err="1">
                <a:solidFill>
                  <a:srgbClr val="FF0000"/>
                </a:solidFill>
                <a:latin typeface="Consolas" panose="020B0609020204030204" pitchFamily="49" charset="0"/>
              </a:rPr>
              <a:t>ol.OrderID</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o.OrderID</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INNER JOIN [Application].[People] p ON </a:t>
            </a:r>
            <a:r>
              <a:rPr lang="en-US" sz="1800" dirty="0" err="1">
                <a:solidFill>
                  <a:srgbClr val="FF0000"/>
                </a:solidFill>
                <a:latin typeface="Consolas" panose="020B0609020204030204" pitchFamily="49" charset="0"/>
              </a:rPr>
              <a:t>p.PersonID</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o.SalespersonPersonID</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GROUP BY </a:t>
            </a:r>
            <a:r>
              <a:rPr lang="en-US" sz="1800" dirty="0" err="1">
                <a:solidFill>
                  <a:srgbClr val="FF0000"/>
                </a:solidFill>
                <a:latin typeface="Consolas" panose="020B0609020204030204" pitchFamily="49" charset="0"/>
              </a:rPr>
              <a:t>p.FullName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SELECT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FROM </a:t>
            </a:r>
            <a:r>
              <a:rPr lang="en-US" sz="1800" dirty="0" err="1">
                <a:solidFill>
                  <a:srgbClr val="FF0000"/>
                </a:solidFill>
                <a:latin typeface="Consolas" panose="020B0609020204030204" pitchFamily="49" charset="0"/>
              </a:rPr>
              <a:t>RevenuePerEmployee</a:t>
            </a:r>
            <a:r>
              <a:rPr lang="en-US" sz="1800" dirty="0">
                <a:solidFill>
                  <a:srgbClr val="FF0000"/>
                </a:solidFill>
                <a:latin typeface="Consolas" panose="020B0609020204030204" pitchFamily="49" charset="0"/>
              </a:rPr>
              <a:t> r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PIVOT (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SUM(Revenue)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FOR </a:t>
            </a:r>
            <a:r>
              <a:rPr lang="en-US" sz="1800" dirty="0" err="1">
                <a:solidFill>
                  <a:srgbClr val="FF0000"/>
                </a:solidFill>
                <a:latin typeface="Consolas" panose="020B0609020204030204" pitchFamily="49" charset="0"/>
              </a:rPr>
              <a:t>FullName</a:t>
            </a:r>
            <a:r>
              <a:rPr lang="en-US" sz="1800" dirty="0">
                <a:solidFill>
                  <a:srgbClr val="FF0000"/>
                </a:solidFill>
                <a:latin typeface="Consolas" panose="020B0609020204030204" pitchFamily="49" charset="0"/>
              </a:rPr>
              <a:t> IN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AS </a:t>
            </a:r>
            <a:r>
              <a:rPr lang="en-US" sz="1800" dirty="0" err="1">
                <a:solidFill>
                  <a:srgbClr val="FF0000"/>
                </a:solidFill>
                <a:latin typeface="Consolas" panose="020B0609020204030204" pitchFamily="49" charset="0"/>
              </a:rPr>
              <a:t>pvt</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@sql</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800000"/>
                </a:solidFill>
                <a:latin typeface="Consolas" panose="020B0609020204030204" pitchFamily="49" charset="0"/>
              </a:rPr>
              <a:t>sp_executesql</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@sql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---UNPIVOT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@FullNames </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STRING_AGG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@sql </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WITH </a:t>
            </a:r>
            <a:r>
              <a:rPr lang="en-US" sz="1800" dirty="0" err="1">
                <a:solidFill>
                  <a:srgbClr val="FF0000"/>
                </a:solidFill>
                <a:latin typeface="Consolas" panose="020B0609020204030204" pitchFamily="49" charset="0"/>
              </a:rPr>
              <a:t>RevenuePerEmployee</a:t>
            </a:r>
            <a:r>
              <a:rPr lang="en-US" sz="1800" dirty="0">
                <a:solidFill>
                  <a:srgbClr val="FF0000"/>
                </a:solidFill>
                <a:latin typeface="Consolas" panose="020B0609020204030204" pitchFamily="49" charset="0"/>
              </a:rPr>
              <a:t> AS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FF0000"/>
                </a:solidFill>
                <a:latin typeface="Consolas" panose="020B0609020204030204" pitchFamily="49" charset="0"/>
              </a:rPr>
              <a:t>p.FullName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,SUM(</a:t>
            </a:r>
            <a:r>
              <a:rPr lang="en-US" sz="1800" dirty="0" err="1">
                <a:solidFill>
                  <a:srgbClr val="FF0000"/>
                </a:solidFill>
                <a:latin typeface="Consolas" panose="020B0609020204030204" pitchFamily="49" charset="0"/>
              </a:rPr>
              <a:t>ol.Quantity</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ol.UnitPrice</a:t>
            </a:r>
            <a:r>
              <a:rPr lang="en-US" sz="1800" dirty="0">
                <a:solidFill>
                  <a:srgbClr val="FF0000"/>
                </a:solidFill>
                <a:latin typeface="Consolas" panose="020B0609020204030204" pitchFamily="49" charset="0"/>
              </a:rPr>
              <a:t>) AS Revenue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FROM </a:t>
            </a:r>
            <a:r>
              <a:rPr lang="en-US" sz="1800" dirty="0" err="1">
                <a:solidFill>
                  <a:srgbClr val="FF0000"/>
                </a:solidFill>
                <a:latin typeface="Consolas" panose="020B0609020204030204" pitchFamily="49" charset="0"/>
              </a:rPr>
              <a:t>Sales.Orders</a:t>
            </a:r>
            <a:r>
              <a:rPr lang="en-US" sz="1800" dirty="0">
                <a:solidFill>
                  <a:srgbClr val="FF0000"/>
                </a:solidFill>
                <a:latin typeface="Consolas" panose="020B0609020204030204" pitchFamily="49" charset="0"/>
              </a:rPr>
              <a:t> o</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INNER JOIN </a:t>
            </a:r>
            <a:r>
              <a:rPr lang="en-US" sz="1800" dirty="0" err="1">
                <a:solidFill>
                  <a:srgbClr val="FF0000"/>
                </a:solidFill>
                <a:latin typeface="Consolas" panose="020B0609020204030204" pitchFamily="49" charset="0"/>
              </a:rPr>
              <a:t>Sales.OrderLines</a:t>
            </a:r>
            <a:r>
              <a:rPr lang="en-US" sz="1800" dirty="0">
                <a:solidFill>
                  <a:srgbClr val="FF0000"/>
                </a:solidFill>
                <a:latin typeface="Consolas" panose="020B0609020204030204" pitchFamily="49" charset="0"/>
              </a:rPr>
              <a:t> </a:t>
            </a:r>
            <a:r>
              <a:rPr lang="en-US" sz="1800" dirty="0" err="1">
                <a:solidFill>
                  <a:srgbClr val="FF0000"/>
                </a:solidFill>
                <a:latin typeface="Consolas" panose="020B0609020204030204" pitchFamily="49" charset="0"/>
              </a:rPr>
              <a:t>ol</a:t>
            </a:r>
            <a:r>
              <a:rPr lang="en-US" sz="1800" dirty="0">
                <a:solidFill>
                  <a:srgbClr val="FF0000"/>
                </a:solidFill>
                <a:latin typeface="Consolas" panose="020B0609020204030204" pitchFamily="49" charset="0"/>
              </a:rPr>
              <a:t> ON </a:t>
            </a:r>
            <a:r>
              <a:rPr lang="en-US" sz="1800" dirty="0" err="1">
                <a:solidFill>
                  <a:srgbClr val="FF0000"/>
                </a:solidFill>
                <a:latin typeface="Consolas" panose="020B0609020204030204" pitchFamily="49" charset="0"/>
              </a:rPr>
              <a:t>ol.OrderID</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o.OrderID</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INNER JOIN [Application].[People] p ON </a:t>
            </a:r>
            <a:r>
              <a:rPr lang="en-US" sz="1800" dirty="0" err="1">
                <a:solidFill>
                  <a:srgbClr val="FF0000"/>
                </a:solidFill>
                <a:latin typeface="Consolas" panose="020B0609020204030204" pitchFamily="49" charset="0"/>
              </a:rPr>
              <a:t>p.PersonID</a:t>
            </a:r>
            <a:r>
              <a:rPr lang="en-US" sz="1800" dirty="0">
                <a:solidFill>
                  <a:srgbClr val="FF0000"/>
                </a:solidFill>
                <a:latin typeface="Consolas" panose="020B0609020204030204" pitchFamily="49" charset="0"/>
              </a:rPr>
              <a:t> = </a:t>
            </a:r>
            <a:r>
              <a:rPr lang="en-US" sz="1800" dirty="0" err="1">
                <a:solidFill>
                  <a:srgbClr val="FF0000"/>
                </a:solidFill>
                <a:latin typeface="Consolas" panose="020B0609020204030204" pitchFamily="49" charset="0"/>
              </a:rPr>
              <a:t>o.SalespersonPersonID</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GROUP BY </a:t>
            </a:r>
            <a:r>
              <a:rPr lang="en-US" sz="1800" dirty="0" err="1">
                <a:solidFill>
                  <a:srgbClr val="FF0000"/>
                </a:solidFill>
                <a:latin typeface="Consolas" panose="020B0609020204030204" pitchFamily="49" charset="0"/>
              </a:rPr>
              <a:t>p.FullName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Pivoted AS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SELECT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FROM </a:t>
            </a:r>
            <a:r>
              <a:rPr lang="en-US" sz="1800" dirty="0" err="1">
                <a:solidFill>
                  <a:srgbClr val="FF0000"/>
                </a:solidFill>
                <a:latin typeface="Consolas" panose="020B0609020204030204" pitchFamily="49" charset="0"/>
              </a:rPr>
              <a:t>RevenuePerEmployee</a:t>
            </a:r>
            <a:r>
              <a:rPr lang="en-US" sz="1800" dirty="0">
                <a:solidFill>
                  <a:srgbClr val="FF0000"/>
                </a:solidFill>
                <a:latin typeface="Consolas" panose="020B0609020204030204" pitchFamily="49" charset="0"/>
              </a:rPr>
              <a:t> r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PIVOT (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SUM(Revenue)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FOR </a:t>
            </a:r>
            <a:r>
              <a:rPr lang="en-US" sz="1800" dirty="0" err="1">
                <a:solidFill>
                  <a:srgbClr val="FF0000"/>
                </a:solidFill>
                <a:latin typeface="Consolas" panose="020B0609020204030204" pitchFamily="49" charset="0"/>
              </a:rPr>
              <a:t>FullName</a:t>
            </a:r>
            <a:r>
              <a:rPr lang="en-US" sz="1800" dirty="0">
                <a:solidFill>
                  <a:srgbClr val="FF0000"/>
                </a:solidFill>
                <a:latin typeface="Consolas" panose="020B0609020204030204" pitchFamily="49" charset="0"/>
              </a:rPr>
              <a:t> IN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AS </a:t>
            </a:r>
            <a:r>
              <a:rPr lang="en-US" sz="1800" dirty="0" err="1">
                <a:solidFill>
                  <a:srgbClr val="FF0000"/>
                </a:solidFill>
                <a:latin typeface="Consolas" panose="020B0609020204030204" pitchFamily="49" charset="0"/>
              </a:rPr>
              <a:t>pvt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SELECT </a:t>
            </a:r>
            <a:r>
              <a:rPr lang="en-US" sz="1800" dirty="0" err="1">
                <a:solidFill>
                  <a:srgbClr val="FF0000"/>
                </a:solidFill>
                <a:latin typeface="Consolas" panose="020B0609020204030204" pitchFamily="49" charset="0"/>
              </a:rPr>
              <a:t>SalesPerson</a:t>
            </a:r>
            <a:r>
              <a:rPr lang="en-US" sz="1800" dirty="0">
                <a:solidFill>
                  <a:srgbClr val="FF0000"/>
                </a:solidFill>
                <a:latin typeface="Consolas" panose="020B0609020204030204" pitchFamily="49" charset="0"/>
              </a:rPr>
              <a:t>, Revenue</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FROM</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SELECT </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FROM Pivoted</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p</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UNPIVOT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Revenue for </a:t>
            </a:r>
            <a:r>
              <a:rPr lang="en-US" sz="1800" dirty="0" err="1">
                <a:solidFill>
                  <a:srgbClr val="FF0000"/>
                </a:solidFill>
                <a:latin typeface="Consolas" panose="020B0609020204030204" pitchFamily="49" charset="0"/>
              </a:rPr>
              <a:t>SalesPerson</a:t>
            </a:r>
            <a:r>
              <a:rPr lang="en-US" sz="1800" dirty="0">
                <a:solidFill>
                  <a:srgbClr val="FF0000"/>
                </a:solidFill>
                <a:latin typeface="Consolas" panose="020B0609020204030204" pitchFamily="49" charset="0"/>
              </a:rPr>
              <a:t> IN</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@FullNames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AS </a:t>
            </a:r>
            <a:r>
              <a:rPr lang="en-US" sz="1800" dirty="0" err="1">
                <a:solidFill>
                  <a:srgbClr val="FF0000"/>
                </a:solidFill>
                <a:latin typeface="Consolas" panose="020B0609020204030204" pitchFamily="49" charset="0"/>
              </a:rPr>
              <a:t>upvt</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@sql</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800000"/>
                </a:solidFill>
                <a:latin typeface="Consolas" panose="020B0609020204030204" pitchFamily="49" charset="0"/>
              </a:rPr>
              <a:t>sp_executesql</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@sql</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164</a:t>
            </a:fld>
            <a:endParaRPr lang="de-DE" dirty="0"/>
          </a:p>
        </p:txBody>
      </p:sp>
    </p:spTree>
    <p:extLst>
      <p:ext uri="{BB962C8B-B14F-4D97-AF65-F5344CB8AC3E}">
        <p14:creationId xmlns:p14="http://schemas.microsoft.com/office/powerpoint/2010/main" val="280378907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165</a:t>
            </a:fld>
            <a:endParaRPr lang="de-DE" dirty="0"/>
          </a:p>
        </p:txBody>
      </p:sp>
    </p:spTree>
    <p:extLst>
      <p:ext uri="{BB962C8B-B14F-4D97-AF65-F5344CB8AC3E}">
        <p14:creationId xmlns:p14="http://schemas.microsoft.com/office/powerpoint/2010/main" val="78185174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window without PARTITION BY calculates over all rows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granularity is based on the ordered by columns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RunningSumPerYearAndPerson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RunningSumOverYear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a:t>
            </a:r>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--AVG(Sales) OVER (PARTITION BY </a:t>
            </a:r>
            <a:r>
              <a:rPr lang="en-US" sz="1800" dirty="0" err="1">
                <a:solidFill>
                  <a:srgbClr val="008000"/>
                </a:solidFill>
                <a:latin typeface="Consolas" panose="020B0609020204030204" pitchFamily="49" charset="0"/>
              </a:rPr>
              <a:t>FullName</a:t>
            </a:r>
            <a:r>
              <a:rPr lang="en-US" sz="1800" dirty="0">
                <a:solidFill>
                  <a:srgbClr val="008000"/>
                </a:solidFill>
                <a:latin typeface="Consolas" panose="020B0609020204030204" pitchFamily="49" charset="0"/>
              </a:rPr>
              <a:t> ORDER BY </a:t>
            </a:r>
            <a:r>
              <a:rPr lang="en-US" sz="1800" dirty="0" err="1">
                <a:solidFill>
                  <a:srgbClr val="008000"/>
                </a:solidFill>
                <a:latin typeface="Consolas" panose="020B0609020204030204" pitchFamily="49" charset="0"/>
              </a:rPr>
              <a:t>OrderDateYear</a:t>
            </a:r>
            <a:r>
              <a:rPr lang="en-US" sz="1800" dirty="0">
                <a:solidFill>
                  <a:srgbClr val="008000"/>
                </a:solidFill>
                <a:latin typeface="Consolas" panose="020B0609020204030204" pitchFamily="49" charset="0"/>
              </a:rPr>
              <a:t>) </a:t>
            </a:r>
            <a:r>
              <a:rPr lang="en-US" sz="1800" dirty="0" err="1">
                <a:solidFill>
                  <a:srgbClr val="008000"/>
                </a:solidFill>
                <a:latin typeface="Consolas" panose="020B0609020204030204" pitchFamily="49" charset="0"/>
              </a:rPr>
              <a:t>RunningAverage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--With GROUP BY we can calculate the same total sum, but the intermediary steps are lost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RunningAverage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--Can be used to calculate a running percentage</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RunningSum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RunningPercentage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--As mentioned before, set based Calculations are much faster then looping through data</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--Before with a WHILE loop:</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--You might have heard to always use set based operations in SQL, here is a bad example,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--which especially former software developers might come up with</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@OrderRevenueRunningSum </a:t>
            </a:r>
            <a:r>
              <a:rPr lang="en-US" sz="1800" dirty="0">
                <a:solidFill>
                  <a:srgbClr val="0000FF"/>
                </a:solidFill>
                <a:latin typeface="Consolas" panose="020B0609020204030204" pitchFamily="49" charset="0"/>
              </a:rPr>
              <a:t>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@CurrOrderDate </a:t>
            </a:r>
            <a:r>
              <a:rPr lang="en-US" sz="1800" dirty="0">
                <a:solidFill>
                  <a:srgbClr val="0000FF"/>
                </a:solidFill>
                <a:latin typeface="Consolas" panose="020B0609020204030204" pitchFamily="49" charset="0"/>
              </a:rPr>
              <a:t>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@MaxOrderDate </a:t>
            </a:r>
            <a:r>
              <a:rPr lang="en-US" sz="1800" dirty="0">
                <a:solidFill>
                  <a:srgbClr val="0000FF"/>
                </a:solidFill>
                <a:latin typeface="Consolas" panose="020B0609020204030204" pitchFamily="49" charset="0"/>
              </a:rPr>
              <a:t>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@CurrOrderDate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@MaxOrderDate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@OrderRevenueRunningSum</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RevenueRunningSum</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@CurrOrderDate</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@CurrOrderDate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@CurrOrderDate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@CurrOrderDate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@OrderRevenueRunningSum</a:t>
            </a:r>
            <a:r>
              <a:rPr lang="en-US" sz="1800" dirty="0">
                <a:solidFill>
                  <a:srgbClr val="808080"/>
                </a:solidFill>
                <a:latin typeface="Consolas" panose="020B0609020204030204" pitchFamily="49" charset="0"/>
              </a:rPr>
              <a:t>;</a:t>
            </a:r>
            <a:r>
              <a:rPr lang="en-US" sz="1800" dirty="0">
                <a:solidFill>
                  <a:srgbClr val="008000"/>
                </a:solidFill>
                <a:latin typeface="Consolas" panose="020B0609020204030204" pitchFamily="49" charset="0"/>
              </a:rPr>
              <a:t>--After written as Window Function:--Compare SET based logic to WHILE and CURSOR performance: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RevenuePerDay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RevenuePerDay</a:t>
            </a:r>
            <a:r>
              <a:rPr lang="en-US" sz="1800" dirty="0">
                <a:solidFill>
                  <a:srgbClr val="000000"/>
                </a:solidFill>
                <a:latin typeface="Consolas" panose="020B0609020204030204" pitchFamily="49" charset="0"/>
              </a:rPr>
              <a:t> o</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166</a:t>
            </a:fld>
            <a:endParaRPr lang="de-DE" dirty="0"/>
          </a:p>
        </p:txBody>
      </p:sp>
    </p:spTree>
    <p:extLst>
      <p:ext uri="{BB962C8B-B14F-4D97-AF65-F5344CB8AC3E}">
        <p14:creationId xmlns:p14="http://schemas.microsoft.com/office/powerpoint/2010/main" val="356725264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RollingInvoiceAmount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RollingInvoiceAmountYTD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167</a:t>
            </a:fld>
            <a:endParaRPr lang="de-DE" dirty="0"/>
          </a:p>
        </p:txBody>
      </p:sp>
    </p:spTree>
    <p:extLst>
      <p:ext uri="{BB962C8B-B14F-4D97-AF65-F5344CB8AC3E}">
        <p14:creationId xmlns:p14="http://schemas.microsoft.com/office/powerpoint/2010/main" val="29522247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--This is what we know until now.</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--It is by default on UNBOUNDED PRECEDING AND CURRENT ROW</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RANGE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--FOLLOWING is implicitly set to CURRENT ROW</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CURRENT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CURRENT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CurrentRow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--No Change to the undefined behavior</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CURRENT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RunningSumInverse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CURRENT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Running3RowWindow</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Running1Preceding1Following</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--Difference between ROWS and RANGE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RunningSumRows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RANGE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RunningSumRange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--ROWS does not consider other rows with the same ORDER BY value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RunningSumRows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--RANGE includes all rows with the same ORDER BY value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RANGE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RunningSumRange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RANGE logic shows the sales in SUM for the same year and person, whereas ROWS is considering each row as distinct entity</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choice between RANGE and ROWS can be confusing, but it is in the end up to what you want to calculate.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168</a:t>
            </a:fld>
            <a:endParaRPr lang="de-DE" dirty="0"/>
          </a:p>
        </p:txBody>
      </p:sp>
    </p:spTree>
    <p:extLst>
      <p:ext uri="{BB962C8B-B14F-4D97-AF65-F5344CB8AC3E}">
        <p14:creationId xmlns:p14="http://schemas.microsoft.com/office/powerpoint/2010/main" val="379453969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RunningSum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RunningAverage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SumPerPerson</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W </a:t>
            </a:r>
            <a:r>
              <a:rPr lang="en-US" sz="1800" dirty="0" err="1">
                <a:solidFill>
                  <a:srgbClr val="000000"/>
                </a:solidFill>
                <a:latin typeface="Consolas" panose="020B0609020204030204" pitchFamily="49" charset="0"/>
              </a:rPr>
              <a:t>RunningSum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W </a:t>
            </a:r>
            <a:r>
              <a:rPr lang="en-US" sz="1800" dirty="0" err="1">
                <a:solidFill>
                  <a:srgbClr val="000000"/>
                </a:solidFill>
                <a:latin typeface="Consolas" panose="020B0609020204030204" pitchFamily="49" charset="0"/>
              </a:rPr>
              <a:t>RunningAverage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SumPerPerson</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WINDOW</a:t>
            </a:r>
            <a:r>
              <a:rPr lang="en-US" sz="1800" dirty="0">
                <a:solidFill>
                  <a:srgbClr val="000000"/>
                </a:solidFill>
                <a:latin typeface="Consolas" panose="020B0609020204030204" pitchFamily="49" charset="0"/>
              </a:rPr>
              <a:t> W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169</a:t>
            </a:fld>
            <a:endParaRPr lang="de-DE" dirty="0"/>
          </a:p>
        </p:txBody>
      </p:sp>
    </p:spTree>
    <p:extLst>
      <p:ext uri="{BB962C8B-B14F-4D97-AF65-F5344CB8AC3E}">
        <p14:creationId xmlns:p14="http://schemas.microsoft.com/office/powerpoint/2010/main" val="40323812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PersonID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SalespersonPersonID</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SalesSumROWS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LAG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SalesSumLAG</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FOLLOWING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SalesSumROWS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LEAD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SalesSumLAG</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SalesSumROWS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LAG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SalesSumLag2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LAG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SalesSumLag2ISNULL</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170</a:t>
            </a:fld>
            <a:endParaRPr lang="de-DE" dirty="0"/>
          </a:p>
        </p:txBody>
      </p:sp>
    </p:spTree>
    <p:extLst>
      <p:ext uri="{BB962C8B-B14F-4D97-AF65-F5344CB8AC3E}">
        <p14:creationId xmlns:p14="http://schemas.microsoft.com/office/powerpoint/2010/main" val="31080191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LAG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PreviousDayInvoiceAmountLag</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PRECEDING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PreviousDayInvoiceAmountLag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171</a:t>
            </a:fld>
            <a:endParaRPr lang="de-DE" dirty="0"/>
          </a:p>
        </p:txBody>
      </p:sp>
    </p:spTree>
    <p:extLst>
      <p:ext uri="{BB962C8B-B14F-4D97-AF65-F5344CB8AC3E}">
        <p14:creationId xmlns:p14="http://schemas.microsoft.com/office/powerpoint/2010/main" val="351741388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SalesFirstValue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SalesLastValue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--Default behavior is UNBOUNDED PRECEDING AND CURRENT ROW</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SalesFirstValue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ROWS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PRECEDING</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UNBOUNDED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FOLLOWING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SalesLastValue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172</a:t>
            </a:fld>
            <a:endParaRPr lang="de-DE" dirty="0"/>
          </a:p>
        </p:txBody>
      </p:sp>
    </p:spTree>
    <p:extLst>
      <p:ext uri="{BB962C8B-B14F-4D97-AF65-F5344CB8AC3E}">
        <p14:creationId xmlns:p14="http://schemas.microsoft.com/office/powerpoint/2010/main" val="35584448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ROW_NUMBER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RowNumber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[Rank]</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DENSE_RANK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DenseRank</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PERCENT_RANK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PercentageRank</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[Year]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RankYear</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DENSE_RANK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[Year]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DenseRankYear</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PERCENT_RANK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[Year]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PercentageRankYear</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WINDOW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[Year]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173</a:t>
            </a:fld>
            <a:endParaRPr lang="de-DE" dirty="0"/>
          </a:p>
        </p:txBody>
      </p:sp>
    </p:spTree>
    <p:extLst>
      <p:ext uri="{BB962C8B-B14F-4D97-AF65-F5344CB8AC3E}">
        <p14:creationId xmlns:p14="http://schemas.microsoft.com/office/powerpoint/2010/main" val="1335526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24</a:t>
            </a:fld>
            <a:endParaRPr lang="de-DE" dirty="0"/>
          </a:p>
        </p:txBody>
      </p:sp>
    </p:spTree>
    <p:extLst>
      <p:ext uri="{BB962C8B-B14F-4D97-AF65-F5344CB8AC3E}">
        <p14:creationId xmlns:p14="http://schemas.microsoft.com/office/powerpoint/2010/main" val="416631911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00"/>
                </a:solidFill>
                <a:latin typeface="Consolas" panose="020B0609020204030204" pitchFamily="49" charset="0"/>
              </a:rPr>
              <a:t> #RevenuePersonYearMonth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OrderDateMonth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[FIRST_VALUE]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LAST_VALUE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[LAST_VALUE]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CUME_DIST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[CUME_DIST]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--Calculates the cumulative distribution within a group of values.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--Returns a percentage of how many values have the same or less within the same group</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PERCENTILE_DISC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/*Median*/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GROUP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[PERCENTILE_DISC]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--Returns the values where CUME_DIST is at the highest below 0.5</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PERCENTILE_CONT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GROUP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[PERCENTILE_CONT]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--Percentile calculation based on continuous distribution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PERCENTILE_DISC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0.51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/*Median*/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GROUP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[PERCENTILE_DISC]</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PERCENTILE_CONT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0.51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GROUP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[PERCENTILE_CONT] </a:t>
            </a:r>
            <a:r>
              <a:rPr lang="en-US" sz="1800" dirty="0">
                <a:solidFill>
                  <a:srgbClr val="008000"/>
                </a:solidFill>
                <a:latin typeface="Consolas" panose="020B0609020204030204" pitchFamily="49" charset="0"/>
              </a:rPr>
              <a:t>/*Interpolated between 0.5 and 0.55*/</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#RevenuePersonYearMonth</a:t>
            </a:r>
          </a:p>
          <a:p>
            <a:r>
              <a:rPr lang="en-US" sz="1800" dirty="0">
                <a:solidFill>
                  <a:srgbClr val="0000FF"/>
                </a:solidFill>
                <a:latin typeface="Consolas" panose="020B0609020204030204" pitchFamily="49" charset="0"/>
              </a:rPr>
              <a:t>WINDOW</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YearMonth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OrderDateYear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174</a:t>
            </a:fld>
            <a:endParaRPr lang="de-DE" dirty="0"/>
          </a:p>
        </p:txBody>
      </p:sp>
    </p:spTree>
    <p:extLst>
      <p:ext uri="{BB962C8B-B14F-4D97-AF65-F5344CB8AC3E}">
        <p14:creationId xmlns:p14="http://schemas.microsoft.com/office/powerpoint/2010/main" val="22658114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175</a:t>
            </a:fld>
            <a:endParaRPr lang="de-DE" dirty="0"/>
          </a:p>
        </p:txBody>
      </p:sp>
    </p:spTree>
    <p:extLst>
      <p:ext uri="{BB962C8B-B14F-4D97-AF65-F5344CB8AC3E}">
        <p14:creationId xmlns:p14="http://schemas.microsoft.com/office/powerpoint/2010/main" val="328209493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fGetHighPaidEmployeesMulti</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@MaxResults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@MaxResults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@MaxResults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@MaxResults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@MaxResults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'Stored'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'Procedure added'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@MaxResults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176</a:t>
            </a:fld>
            <a:endParaRPr lang="de-DE" dirty="0"/>
          </a:p>
        </p:txBody>
      </p:sp>
    </p:spTree>
    <p:extLst>
      <p:ext uri="{BB962C8B-B14F-4D97-AF65-F5344CB8AC3E}">
        <p14:creationId xmlns:p14="http://schemas.microsoft.com/office/powerpoint/2010/main" val="120668912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Does not work, can't directly select from stored procedures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@return_value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ReturnValue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@return_value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ReturnValue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@return_value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@return_value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ReturnValue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@MaxSalary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OUTPUT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@MaxSalary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OUTPUT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@MaxSalaryOutput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--Return a table of data using a temp table. Use only as a last resort.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@MaxSalary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OUTPUT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@MyTable </a:t>
            </a:r>
            <a:r>
              <a:rPr lang="en-US" sz="1800" dirty="0">
                <a:solidFill>
                  <a:srgbClr val="0000FF"/>
                </a:solidFill>
                <a:latin typeface="Consolas" panose="020B0609020204030204" pitchFamily="49" charset="0"/>
              </a:rPr>
              <a:t>TABLE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@Salary</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#MyTable</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@MaxSalary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yet exist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--Requires the existence of #MyTable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OUTPUT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@MaxSalaryOutput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#MyTable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pGetHighPaidEmployeesMulti</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@MaxSalaryOutput </a:t>
            </a:r>
            <a:r>
              <a:rPr lang="en-US" sz="1800" dirty="0">
                <a:solidFill>
                  <a:srgbClr val="0000FF"/>
                </a:solidFill>
                <a:latin typeface="Consolas" panose="020B0609020204030204" pitchFamily="49" charset="0"/>
              </a:rPr>
              <a:t>OUTPUT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@MaxSalaryOutput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#MyTable</a:t>
            </a:r>
          </a:p>
        </p:txBody>
      </p:sp>
      <p:sp>
        <p:nvSpPr>
          <p:cNvPr id="4" name="Slide Number Placeholder 3"/>
          <p:cNvSpPr>
            <a:spLocks noGrp="1"/>
          </p:cNvSpPr>
          <p:nvPr>
            <p:ph type="sldNum" sz="quarter" idx="5"/>
          </p:nvPr>
        </p:nvSpPr>
        <p:spPr/>
        <p:txBody>
          <a:bodyPr/>
          <a:lstStyle/>
          <a:p>
            <a:fld id="{93E645D3-EA51-4E5D-BD1D-4A068424D481}" type="slidenum">
              <a:rPr lang="de-DE" smtClean="0"/>
              <a:t>177</a:t>
            </a:fld>
            <a:endParaRPr lang="de-DE" dirty="0"/>
          </a:p>
        </p:txBody>
      </p:sp>
    </p:spTree>
    <p:extLst>
      <p:ext uri="{BB962C8B-B14F-4D97-AF65-F5344CB8AC3E}">
        <p14:creationId xmlns:p14="http://schemas.microsoft.com/office/powerpoint/2010/main" val="126866155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PROCEDURE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pAddEmployee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@DepartmentID </a:t>
            </a:r>
            <a:r>
              <a:rPr lang="en-US" sz="1800" dirty="0">
                <a:solidFill>
                  <a:srgbClr val="0000FF"/>
                </a:solidFill>
                <a:latin typeface="Consolas" panose="020B0609020204030204" pitchFamily="49" charset="0"/>
              </a:rPr>
              <a:t>int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@Lastname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@Zip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@ReturnValue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@ReturnValue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pAddEmployee</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@DepartmentID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@Firstname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'My'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@Lastname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@ReturnValue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@ReturnValue </a:t>
            </a:r>
            <a:r>
              <a:rPr lang="en-US" sz="1800" dirty="0">
                <a:solidFill>
                  <a:srgbClr val="0000FF"/>
                </a:solidFill>
                <a:latin typeface="Consolas" panose="020B0609020204030204" pitchFamily="49" charset="0"/>
              </a:rPr>
              <a:t>int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@ReturnValue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pAddEmployee</a:t>
            </a:r>
            <a:r>
              <a:rPr lang="en-US" sz="1800" dirty="0">
                <a:solidFill>
                  <a:srgbClr val="0000FF"/>
                </a:solidFill>
                <a:latin typeface="Consolas" panose="020B0609020204030204" pitchFamily="49" charset="0"/>
              </a:rPr>
              <a:t> </a:t>
            </a:r>
            <a:r>
              <a:rPr lang="en-US" sz="1800" dirty="0">
                <a:solidFill>
                  <a:srgbClr val="000000"/>
                </a:solidFill>
                <a:latin typeface="Consolas" panose="020B0609020204030204" pitchFamily="49" charset="0"/>
              </a:rPr>
              <a:t>@DepartmentID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@Zip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'10001'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@Firstname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'My'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@Lastname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'Test'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123456</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@ReturnValue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178</a:t>
            </a:fld>
            <a:endParaRPr lang="de-DE" dirty="0"/>
          </a:p>
        </p:txBody>
      </p:sp>
    </p:spTree>
    <p:extLst>
      <p:ext uri="{BB962C8B-B14F-4D97-AF65-F5344CB8AC3E}">
        <p14:creationId xmlns:p14="http://schemas.microsoft.com/office/powerpoint/2010/main" val="262727322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happened'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'Trigger'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was inserted'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was updated'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was deleted'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'Trigger2'</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work as a Foreign Key with cascading is in place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--Cannot create INSTEAD OF DELETE or INSTEAD OF UPDATE TRIGGER '</a:t>
            </a:r>
            <a:r>
              <a:rPr lang="en-US" sz="1800" dirty="0" err="1">
                <a:solidFill>
                  <a:srgbClr val="008000"/>
                </a:solidFill>
                <a:latin typeface="Consolas" panose="020B0609020204030204" pitchFamily="49" charset="0"/>
              </a:rPr>
              <a:t>MyTriggerUpdate</a:t>
            </a:r>
            <a:r>
              <a:rPr lang="en-US" sz="1800" dirty="0">
                <a:solidFill>
                  <a:srgbClr val="008000"/>
                </a:solidFill>
                <a:latin typeface="Consolas" panose="020B0609020204030204" pitchFamily="49" charset="0"/>
              </a:rPr>
              <a:t>' on table '</a:t>
            </a:r>
            <a:r>
              <a:rPr lang="en-US" sz="1800" dirty="0" err="1">
                <a:solidFill>
                  <a:srgbClr val="008000"/>
                </a:solidFill>
                <a:latin typeface="Consolas" panose="020B0609020204030204" pitchFamily="49" charset="0"/>
              </a:rPr>
              <a:t>MyDev.Employee</a:t>
            </a:r>
            <a:r>
              <a:rPr lang="en-US" sz="1800" dirty="0">
                <a:solidFill>
                  <a:srgbClr val="008000"/>
                </a:solidFill>
                <a:latin typeface="Consolas" panose="020B0609020204030204" pitchFamily="49" charset="0"/>
              </a:rPr>
              <a:t>'. This is  because the table has a FOREIGN KEY with cascading DELETE or UPDATE.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INSTEAD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was updated'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Level_MyTriggerUpdate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r>
              <a:rPr lang="en-US" sz="1800" dirty="0">
                <a:solidFill>
                  <a:srgbClr val="0000FF"/>
                </a:solidFill>
                <a:latin typeface="Consolas" panose="020B0609020204030204" pitchFamily="49" charset="0"/>
              </a:rPr>
              <a:t>INSTEAD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'Something has been tried to be inserted'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[Level]</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'Wizard'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[Level]</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180</a:t>
            </a:fld>
            <a:endParaRPr lang="de-DE" dirty="0"/>
          </a:p>
        </p:txBody>
      </p:sp>
    </p:spTree>
    <p:extLst>
      <p:ext uri="{BB962C8B-B14F-4D97-AF65-F5344CB8AC3E}">
        <p14:creationId xmlns:p14="http://schemas.microsoft.com/office/powerpoint/2010/main" val="11008969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inserted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deleted</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'Trigger3'</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EmployeeLog</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EmployeeSalaryLogID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BIGINT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IDENTITY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LogDatetime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[int]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 [int]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[Action] </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PK_EmployeeSalaryLog_EmployeeSalaryLogID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PRIMARY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EmployeeSalaryLogID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ASC</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MyTriggerDelete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EmployeeLog</a:t>
            </a:r>
            <a:r>
              <a:rPr lang="en-US" sz="1800" dirty="0">
                <a:solidFill>
                  <a:srgbClr val="00000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LogDatetime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[Action]</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deleted</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13</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EmployeeLog</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MyTriggerUpdate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TRIGGER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MyTriggerUpdate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AFTER</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EmployeeLog</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LogDatetime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[Action]</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'Update -&gt; Insert'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inserted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EmployeeLog</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LogDatetime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[Action]</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'Update -&gt; Delete'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deleted</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11</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EmployeeLog</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181</a:t>
            </a:fld>
            <a:endParaRPr lang="de-DE" dirty="0"/>
          </a:p>
        </p:txBody>
      </p:sp>
    </p:spTree>
    <p:extLst>
      <p:ext uri="{BB962C8B-B14F-4D97-AF65-F5344CB8AC3E}">
        <p14:creationId xmlns:p14="http://schemas.microsoft.com/office/powerpoint/2010/main" val="29768623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--Check results in second tab</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--BEGIN 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--ROLLBACK 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'10001'</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--Immediately updates all </a:t>
            </a:r>
            <a:r>
              <a:rPr lang="en-US" sz="1800" dirty="0" err="1">
                <a:solidFill>
                  <a:srgbClr val="008000"/>
                </a:solidFill>
                <a:latin typeface="Consolas" panose="020B0609020204030204" pitchFamily="49" charset="0"/>
              </a:rPr>
              <a:t>Lastname</a:t>
            </a:r>
            <a:r>
              <a:rPr lang="en-US" sz="1800" dirty="0">
                <a:solidFill>
                  <a:srgbClr val="008000"/>
                </a:solidFill>
                <a:latin typeface="Consolas" panose="020B0609020204030204" pitchFamily="49" charset="0"/>
              </a:rPr>
              <a:t> = Transaction entries, even the pending one from this transaction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183</a:t>
            </a:fld>
            <a:endParaRPr lang="de-DE" dirty="0"/>
          </a:p>
        </p:txBody>
      </p:sp>
    </p:spTree>
    <p:extLst>
      <p:ext uri="{BB962C8B-B14F-4D97-AF65-F5344CB8AC3E}">
        <p14:creationId xmlns:p14="http://schemas.microsoft.com/office/powerpoint/2010/main" val="341434174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  </a:t>
            </a:r>
            <a:r>
              <a:rPr lang="en-US" sz="1800" dirty="0">
                <a:solidFill>
                  <a:srgbClr val="008000"/>
                </a:solidFill>
                <a:latin typeface="Consolas" panose="020B0609020204030204" pitchFamily="49" charset="0"/>
              </a:rPr>
              <a:t>-- Does not generate an error</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--SELECT 1/0  -- Generates divide by zero error causing control to jump into catch</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'Error'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Give the transaction a 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8000"/>
                </a:solidFill>
                <a:latin typeface="Consolas" panose="020B0609020204030204" pitchFamily="49" charset="0"/>
              </a:rPr>
              <a:t>--SELECT 1/0 </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COMMITING'</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 </a:t>
            </a:r>
            <a:r>
              <a:rPr lang="en-US" sz="1800" dirty="0">
                <a:solidFill>
                  <a:srgbClr val="008000"/>
                </a:solidFill>
                <a:latin typeface="Consolas" panose="020B0609020204030204" pitchFamily="49" charset="0"/>
              </a:rPr>
              <a:t>--Check if there is an open transaction to be rolled back. For example, a trigger could have already done that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ROLLING BACK'</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ROLLBACK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The semi-colon is required (at least in SQL 2012)   </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previous example swallows that an error happened. We can use THROW to rethrow it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COMMITING'</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 </a:t>
            </a:r>
            <a:r>
              <a:rPr lang="en-US" sz="1800" dirty="0">
                <a:solidFill>
                  <a:srgbClr val="008000"/>
                </a:solidFill>
                <a:latin typeface="Consolas" panose="020B0609020204030204" pitchFamily="49" charset="0"/>
              </a:rPr>
              <a:t>--Check if there is an open transaction to be rolled back. For example, a trigger could have already done that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ROLLING BACK'</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ROLLBACK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The semi-colon is required (at least in SQL 2012)   </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THROW</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--Alternatively we can add custom error messages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--THROW 51000, 'Could not perform action', 1; --</a:t>
            </a:r>
            <a:r>
              <a:rPr lang="en-US" sz="1800" dirty="0" err="1">
                <a:solidFill>
                  <a:srgbClr val="008000"/>
                </a:solidFill>
                <a:latin typeface="Consolas" panose="020B0609020204030204" pitchFamily="49" charset="0"/>
              </a:rPr>
              <a:t>MessageId</a:t>
            </a:r>
            <a:r>
              <a:rPr lang="en-US" sz="1800" dirty="0">
                <a:solidFill>
                  <a:srgbClr val="008000"/>
                </a:solidFill>
                <a:latin typeface="Consolas" panose="020B0609020204030204" pitchFamily="49" charset="0"/>
              </a:rPr>
              <a:t> (Bigger 50000), message, state is a </a:t>
            </a:r>
            <a:r>
              <a:rPr lang="en-US" sz="1800" dirty="0" err="1">
                <a:solidFill>
                  <a:srgbClr val="008000"/>
                </a:solidFill>
                <a:latin typeface="Consolas" panose="020B0609020204030204" pitchFamily="49" charset="0"/>
              </a:rPr>
              <a:t>tinyint</a:t>
            </a:r>
            <a:r>
              <a:rPr lang="en-US" sz="1800" dirty="0">
                <a:solidFill>
                  <a:srgbClr val="008000"/>
                </a:solidFill>
                <a:latin typeface="Consolas" panose="020B0609020204030204" pitchFamily="49" charset="0"/>
              </a:rPr>
              <a:t> for additional error </a:t>
            </a:r>
            <a:r>
              <a:rPr lang="en-US" sz="1800" dirty="0" err="1">
                <a:solidFill>
                  <a:srgbClr val="008000"/>
                </a:solidFill>
                <a:latin typeface="Consolas" panose="020B0609020204030204" pitchFamily="49" charset="0"/>
              </a:rPr>
              <a:t>informations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--Combine system generated error message and custom error message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 </a:t>
            </a: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COMMITING'</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ERROR_NUMBER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ErrorNumber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ERROR_STATE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ErrorState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ERROR_SEVERITY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ErrorSeverity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ERROR_PROCEDURE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ErrorProcedure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ERROR_LINE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ErrorLine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ERROR_MESSAGE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ErrorMessage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IF</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 </a:t>
            </a: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'&gt;&gt; ROLLING BACK'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MYTRAN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The semi-colon is required (at least in SQL 2012)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THROW</a:t>
            </a:r>
            <a:r>
              <a:rPr lang="en-US" sz="1800" dirty="0">
                <a:solidFill>
                  <a:srgbClr val="000000"/>
                </a:solidFill>
                <a:latin typeface="Consolas" panose="020B0609020204030204" pitchFamily="49" charset="0"/>
              </a:rPr>
              <a:t> 51000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'Could not perform action'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MessageId</a:t>
            </a:r>
            <a:r>
              <a:rPr lang="en-US" sz="1800" dirty="0">
                <a:solidFill>
                  <a:srgbClr val="008000"/>
                </a:solidFill>
                <a:latin typeface="Consolas" panose="020B0609020204030204" pitchFamily="49" charset="0"/>
              </a:rPr>
              <a:t> (Bigger 50000), message, state is a </a:t>
            </a:r>
            <a:r>
              <a:rPr lang="en-US" sz="1800" dirty="0" err="1">
                <a:solidFill>
                  <a:srgbClr val="008000"/>
                </a:solidFill>
                <a:latin typeface="Consolas" panose="020B0609020204030204" pitchFamily="49" charset="0"/>
              </a:rPr>
              <a:t>tinyint</a:t>
            </a:r>
            <a:r>
              <a:rPr lang="en-US" sz="1800" dirty="0">
                <a:solidFill>
                  <a:srgbClr val="008000"/>
                </a:solidFill>
                <a:latin typeface="Consolas" panose="020B0609020204030204" pitchFamily="49" charset="0"/>
              </a:rPr>
              <a:t> for additional error </a:t>
            </a:r>
            <a:r>
              <a:rPr lang="en-US" sz="1800" dirty="0" err="1">
                <a:solidFill>
                  <a:srgbClr val="008000"/>
                </a:solidFill>
                <a:latin typeface="Consolas" panose="020B0609020204030204" pitchFamily="49" charset="0"/>
              </a:rPr>
              <a:t>informations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--DECLARE @error varchar(100) = (SELECT CONCAT('</a:t>
            </a:r>
            <a:r>
              <a:rPr lang="en-US" sz="1800" dirty="0" err="1">
                <a:solidFill>
                  <a:srgbClr val="008000"/>
                </a:solidFill>
                <a:latin typeface="Consolas" panose="020B0609020204030204" pitchFamily="49" charset="0"/>
              </a:rPr>
              <a:t>Counld</a:t>
            </a:r>
            <a:r>
              <a:rPr lang="en-US" sz="1800" dirty="0">
                <a:solidFill>
                  <a:srgbClr val="008000"/>
                </a:solidFill>
                <a:latin typeface="Consolas" panose="020B0609020204030204" pitchFamily="49" charset="0"/>
              </a:rPr>
              <a:t> not perform </a:t>
            </a:r>
            <a:r>
              <a:rPr lang="en-US" sz="1800" dirty="0" err="1">
                <a:solidFill>
                  <a:srgbClr val="008000"/>
                </a:solidFill>
                <a:latin typeface="Consolas" panose="020B0609020204030204" pitchFamily="49" charset="0"/>
              </a:rPr>
              <a:t>acction</a:t>
            </a:r>
            <a:r>
              <a:rPr lang="en-US" sz="1800" dirty="0">
                <a:solidFill>
                  <a:srgbClr val="008000"/>
                </a:solidFill>
                <a:latin typeface="Consolas" panose="020B0609020204030204" pitchFamily="49" charset="0"/>
              </a:rPr>
              <a:t>, encountered: ', ERROR_MESSAGE()));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--THROW 51000, @error, 1; --</a:t>
            </a:r>
            <a:r>
              <a:rPr lang="en-US" sz="1800" dirty="0" err="1">
                <a:solidFill>
                  <a:srgbClr val="008000"/>
                </a:solidFill>
                <a:latin typeface="Consolas" panose="020B0609020204030204" pitchFamily="49" charset="0"/>
              </a:rPr>
              <a:t>MessageId</a:t>
            </a:r>
            <a:r>
              <a:rPr lang="en-US" sz="1800" dirty="0">
                <a:solidFill>
                  <a:srgbClr val="008000"/>
                </a:solidFill>
                <a:latin typeface="Consolas" panose="020B0609020204030204" pitchFamily="49" charset="0"/>
              </a:rPr>
              <a:t> (Bigger 50000), message, state is a </a:t>
            </a:r>
            <a:r>
              <a:rPr lang="en-US" sz="1800" dirty="0" err="1">
                <a:solidFill>
                  <a:srgbClr val="008000"/>
                </a:solidFill>
                <a:latin typeface="Consolas" panose="020B0609020204030204" pitchFamily="49" charset="0"/>
              </a:rPr>
              <a:t>tinyint</a:t>
            </a:r>
            <a:r>
              <a:rPr lang="en-US" sz="1800" dirty="0">
                <a:solidFill>
                  <a:srgbClr val="008000"/>
                </a:solidFill>
                <a:latin typeface="Consolas" panose="020B0609020204030204" pitchFamily="49" charset="0"/>
              </a:rPr>
              <a:t> for additional error </a:t>
            </a:r>
            <a:r>
              <a:rPr lang="en-US" sz="1800" dirty="0" err="1">
                <a:solidFill>
                  <a:srgbClr val="008000"/>
                </a:solidFill>
                <a:latin typeface="Consolas" panose="020B0609020204030204" pitchFamily="49" charset="0"/>
              </a:rPr>
              <a:t>informations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CATCH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184</a:t>
            </a:fld>
            <a:endParaRPr lang="de-DE" dirty="0"/>
          </a:p>
        </p:txBody>
      </p:sp>
    </p:spTree>
    <p:extLst>
      <p:ext uri="{BB962C8B-B14F-4D97-AF65-F5344CB8AC3E}">
        <p14:creationId xmlns:p14="http://schemas.microsoft.com/office/powerpoint/2010/main" val="21743121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--Shared lock, means you can still query</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--Window 1 with a long running query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e2</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e3</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e4</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e5</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--While Window 1 is running, in window 2 we can query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--INSERT exclusive lock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Salary</a:t>
            </a: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Zip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Lastname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Salary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e2</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e3</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e4</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e5</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e6</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--Window 2 can’t query while exclusive lock is running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--Window 3: Dirty Read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--dirty read, read </a:t>
            </a:r>
            <a:r>
              <a:rPr lang="en-US" sz="1800" dirty="0" err="1">
                <a:solidFill>
                  <a:srgbClr val="008000"/>
                </a:solidFill>
                <a:latin typeface="Consolas" panose="020B0609020204030204" pitchFamily="49" charset="0"/>
              </a:rPr>
              <a:t>uncommited</a:t>
            </a:r>
            <a:r>
              <a:rPr lang="en-US" sz="1800" dirty="0">
                <a:solidFill>
                  <a:srgbClr val="008000"/>
                </a:solidFill>
                <a:latin typeface="Consolas" panose="020B0609020204030204" pitchFamily="49" charset="0"/>
              </a:rPr>
              <a:t>, intentional circumvention of the consistency promises of a database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--So why it is dirty? The result was the same and it was faster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 it again but cancel the insert after a short while. The window 3 will read data that was never </a:t>
            </a:r>
            <a:r>
              <a:rPr lang="en-US" sz="1800" dirty="0" err="1">
                <a:solidFill>
                  <a:srgbClr val="008000"/>
                </a:solidFill>
                <a:latin typeface="Consolas" panose="020B0609020204030204" pitchFamily="49" charset="0"/>
              </a:rPr>
              <a:t>comitted</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186</a:t>
            </a:fld>
            <a:endParaRPr lang="de-DE" dirty="0"/>
          </a:p>
        </p:txBody>
      </p:sp>
    </p:spTree>
    <p:extLst>
      <p:ext uri="{BB962C8B-B14F-4D97-AF65-F5344CB8AC3E}">
        <p14:creationId xmlns:p14="http://schemas.microsoft.com/office/powerpoint/2010/main" val="208766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Kayla Woodcock'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someone else'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Kayla Woodcock'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'Hudson Onslow'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someone else'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2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Kayla Woodcock'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3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Hudson Onslow'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by someone else'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p:txBody>
      </p:sp>
      <p:sp>
        <p:nvSpPr>
          <p:cNvPr id="4" name="Foliennummernplatzhalter 3"/>
          <p:cNvSpPr>
            <a:spLocks noGrp="1"/>
          </p:cNvSpPr>
          <p:nvPr>
            <p:ph type="sldNum" sz="quarter" idx="5"/>
          </p:nvPr>
        </p:nvSpPr>
        <p:spPr/>
        <p:txBody>
          <a:bodyPr/>
          <a:lstStyle/>
          <a:p>
            <a:fld id="{93E645D3-EA51-4E5D-BD1D-4A068424D481}" type="slidenum">
              <a:rPr lang="de-DE" smtClean="0"/>
              <a:t>25</a:t>
            </a:fld>
            <a:endParaRPr lang="de-DE" dirty="0"/>
          </a:p>
        </p:txBody>
      </p:sp>
    </p:spTree>
    <p:extLst>
      <p:ext uri="{BB962C8B-B14F-4D97-AF65-F5344CB8AC3E}">
        <p14:creationId xmlns:p14="http://schemas.microsoft.com/office/powerpoint/2010/main" val="299056731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--Window 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ISOLATION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LEVEL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READ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UNCOMMITTED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--READ COMMITTED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--REPEATABLE READ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--SNAPSHOT --Not shown in this course. Needs a lot of research before using and activation at database level</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--SERIALIZABLE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WAITFOR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DELAY</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'00:00:10'</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a:t>
            </a: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 between update in Window 2</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008000"/>
                </a:solidFill>
                <a:latin typeface="Consolas" panose="020B0609020204030204" pitchFamily="49" charset="0"/>
              </a:rPr>
              <a:t>--Alter trough the modes. READ UNCOMMITED could have read a situation while being updated, but it is probably to too fast to show. Serializable lets the update wait before updating is allowed. Could slow down </a:t>
            </a:r>
            <a:r>
              <a:rPr lang="en-US" sz="1800" dirty="0" err="1">
                <a:solidFill>
                  <a:srgbClr val="008000"/>
                </a:solidFill>
                <a:latin typeface="Consolas" panose="020B0609020204030204" pitchFamily="49" charset="0"/>
              </a:rPr>
              <a:t>db</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same as functionality expressed as query hints on a single query level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READUNCOMMITTED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READCOMMITTED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REPEATABLEREAD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--SELECT *</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--FROM </a:t>
            </a:r>
            <a:r>
              <a:rPr lang="en-US" sz="1800" dirty="0" err="1">
                <a:solidFill>
                  <a:srgbClr val="008000"/>
                </a:solidFill>
                <a:latin typeface="Consolas" panose="020B0609020204030204" pitchFamily="49" charset="0"/>
              </a:rPr>
              <a:t>Mydev.Employee</a:t>
            </a:r>
            <a:r>
              <a:rPr lang="en-US" sz="1800" dirty="0">
                <a:solidFill>
                  <a:srgbClr val="008000"/>
                </a:solidFill>
                <a:latin typeface="Consolas" panose="020B0609020204030204" pitchFamily="49" charset="0"/>
              </a:rPr>
              <a:t> e1 WITH (SNAPSHOT)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e1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SERIALIZABLE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187</a:t>
            </a:fld>
            <a:endParaRPr lang="de-DE" dirty="0"/>
          </a:p>
        </p:txBody>
      </p:sp>
    </p:spTree>
    <p:extLst>
      <p:ext uri="{BB962C8B-B14F-4D97-AF65-F5344CB8AC3E}">
        <p14:creationId xmlns:p14="http://schemas.microsoft.com/office/powerpoint/2010/main" val="261236277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before update: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update: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commit: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changes are gone. A transaction is only really committed, when @@TRANCOUNT is 0</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rollback: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before update: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update: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commit: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commit: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'Tran count after commit: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@@TRANCOUNT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SAVE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SavedTransaction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Salary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COMMIT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TRANSACTION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SavedTransaction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188</a:t>
            </a:fld>
            <a:endParaRPr lang="de-DE" dirty="0"/>
          </a:p>
        </p:txBody>
      </p:sp>
    </p:spTree>
    <p:extLst>
      <p:ext uri="{BB962C8B-B14F-4D97-AF65-F5344CB8AC3E}">
        <p14:creationId xmlns:p14="http://schemas.microsoft.com/office/powerpoint/2010/main" val="317478347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189</a:t>
            </a:fld>
            <a:endParaRPr lang="de-DE" dirty="0"/>
          </a:p>
        </p:txBody>
      </p:sp>
    </p:spTree>
    <p:extLst>
      <p:ext uri="{BB962C8B-B14F-4D97-AF65-F5344CB8AC3E}">
        <p14:creationId xmlns:p14="http://schemas.microsoft.com/office/powerpoint/2010/main" val="412863324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OFF</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190</a:t>
            </a:fld>
            <a:endParaRPr lang="de-DE" dirty="0"/>
          </a:p>
        </p:txBody>
      </p:sp>
    </p:spTree>
    <p:extLst>
      <p:ext uri="{BB962C8B-B14F-4D97-AF65-F5344CB8AC3E}">
        <p14:creationId xmlns:p14="http://schemas.microsoft.com/office/powerpoint/2010/main" val="227692605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OFF</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191</a:t>
            </a:fld>
            <a:endParaRPr lang="de-DE" dirty="0"/>
          </a:p>
        </p:txBody>
      </p:sp>
    </p:spTree>
    <p:extLst>
      <p:ext uri="{BB962C8B-B14F-4D97-AF65-F5344CB8AC3E}">
        <p14:creationId xmlns:p14="http://schemas.microsoft.com/office/powerpoint/2010/main" val="310748466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DepartmentID</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EmployeeID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DepartmentID</a:t>
            </a:r>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192</a:t>
            </a:fld>
            <a:endParaRPr lang="de-DE" dirty="0"/>
          </a:p>
        </p:txBody>
      </p:sp>
    </p:spTree>
    <p:extLst>
      <p:ext uri="{BB962C8B-B14F-4D97-AF65-F5344CB8AC3E}">
        <p14:creationId xmlns:p14="http://schemas.microsoft.com/office/powerpoint/2010/main" val="391915148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193</a:t>
            </a:fld>
            <a:endParaRPr lang="de-DE" dirty="0"/>
          </a:p>
        </p:txBody>
      </p:sp>
    </p:spTree>
    <p:extLst>
      <p:ext uri="{BB962C8B-B14F-4D97-AF65-F5344CB8AC3E}">
        <p14:creationId xmlns:p14="http://schemas.microsoft.com/office/powerpoint/2010/main" val="196166641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HASH</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a:t>
            </a:r>
            <a:r>
              <a:rPr lang="en-US" sz="1800" dirty="0">
                <a:solidFill>
                  <a:srgbClr val="000000"/>
                </a:solidFill>
                <a:latin typeface="Consolas" panose="020B0609020204030204" pitchFamily="49" charset="0"/>
              </a:rPr>
              <a:t> d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DepartmentID</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--Just for demonstration, normally should be generally avoided</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194</a:t>
            </a:fld>
            <a:endParaRPr lang="de-DE" dirty="0"/>
          </a:p>
        </p:txBody>
      </p:sp>
    </p:spTree>
    <p:extLst>
      <p:ext uri="{BB962C8B-B14F-4D97-AF65-F5344CB8AC3E}">
        <p14:creationId xmlns:p14="http://schemas.microsoft.com/office/powerpoint/2010/main" val="346305488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195</a:t>
            </a:fld>
            <a:endParaRPr lang="de-DE" dirty="0"/>
          </a:p>
        </p:txBody>
      </p:sp>
    </p:spTree>
    <p:extLst>
      <p:ext uri="{BB962C8B-B14F-4D97-AF65-F5344CB8AC3E}">
        <p14:creationId xmlns:p14="http://schemas.microsoft.com/office/powerpoint/2010/main" val="332807761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 Show </a:t>
            </a:r>
            <a:r>
              <a:rPr lang="en-US" sz="1800" dirty="0" err="1">
                <a:solidFill>
                  <a:srgbClr val="008000"/>
                </a:solidFill>
                <a:latin typeface="Consolas" panose="020B0609020204030204" pitchFamily="49" charset="0"/>
              </a:rPr>
              <a:t>MyDev.Employee</a:t>
            </a:r>
            <a:r>
              <a:rPr lang="en-US" sz="1800" dirty="0">
                <a:solidFill>
                  <a:srgbClr val="008000"/>
                </a:solidFill>
                <a:latin typeface="Consolas" panose="020B0609020204030204" pitchFamily="49" charset="0"/>
              </a:rPr>
              <a:t> had automatically created a CLUSTERED INDEX</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Show Execution plan with and without seek</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--PRIMARY KEY needs an index and cannot be dropped being replaced by NONCLUSTERD INDEX, therefore showing creating and dropping on </a:t>
            </a:r>
            <a:r>
              <a:rPr lang="en-US" sz="1800" dirty="0" err="1">
                <a:solidFill>
                  <a:srgbClr val="008000"/>
                </a:solidFill>
                <a:latin typeface="Consolas" panose="020B0609020204030204" pitchFamily="49" charset="0"/>
              </a:rPr>
              <a:t>CheckTest</a:t>
            </a:r>
            <a:r>
              <a:rPr lang="en-US" sz="1800" dirty="0">
                <a:solidFill>
                  <a:srgbClr val="008000"/>
                </a:solidFill>
                <a:latin typeface="Consolas" panose="020B0609020204030204" pitchFamily="49" charset="0"/>
              </a:rPr>
              <a:t> table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IX_MyDev_CheckTest_Title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CheckTest</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IX_MyDev_CheckTest_Title</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196</a:t>
            </a:fld>
            <a:endParaRPr lang="de-DE" dirty="0"/>
          </a:p>
        </p:txBody>
      </p:sp>
    </p:spTree>
    <p:extLst>
      <p:ext uri="{BB962C8B-B14F-4D97-AF65-F5344CB8AC3E}">
        <p14:creationId xmlns:p14="http://schemas.microsoft.com/office/powerpoint/2010/main" val="138662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Continent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'Oceania'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'Australia'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CountryName</a:t>
            </a: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'Seychelles'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'Africa'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'Mauritius'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'Africa'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'Maldives'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'Asia'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Continent</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Continent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26</a:t>
            </a:fld>
            <a:endParaRPr lang="de-DE" dirty="0"/>
          </a:p>
        </p:txBody>
      </p:sp>
    </p:spTree>
    <p:extLst>
      <p:ext uri="{BB962C8B-B14F-4D97-AF65-F5344CB8AC3E}">
        <p14:creationId xmlns:p14="http://schemas.microsoft.com/office/powerpoint/2010/main" val="412109254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IX_MyDev_Employee_Firstname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MyDev</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--Seek in NONCLUSTERED INDEX</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--Seek in NONCLUSTERED INDEX and then Key Lookup </a:t>
            </a:r>
            <a:r>
              <a:rPr lang="en-US" sz="1800" dirty="0" err="1">
                <a:solidFill>
                  <a:srgbClr val="008000"/>
                </a:solidFill>
                <a:latin typeface="Consolas" panose="020B0609020204030204" pitchFamily="49" charset="0"/>
              </a:rPr>
              <a:t>OrderDate</a:t>
            </a:r>
            <a:r>
              <a:rPr lang="en-US" sz="1800" dirty="0">
                <a:solidFill>
                  <a:srgbClr val="008000"/>
                </a:solidFill>
                <a:latin typeface="Consolas" panose="020B0609020204030204" pitchFamily="49" charset="0"/>
              </a:rPr>
              <a:t> from the CLUSTERED INDEX</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Revert to original state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197</a:t>
            </a:fld>
            <a:endParaRPr lang="de-DE" dirty="0"/>
          </a:p>
        </p:txBody>
      </p:sp>
    </p:spTree>
    <p:extLst>
      <p:ext uri="{BB962C8B-B14F-4D97-AF65-F5344CB8AC3E}">
        <p14:creationId xmlns:p14="http://schemas.microsoft.com/office/powerpoint/2010/main" val="216902670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--Adding the second columns lets the index grow in size and add maintenance cost.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--If only the first type of query is needed, the </a:t>
            </a:r>
            <a:r>
              <a:rPr lang="en-US" sz="1800" dirty="0" err="1">
                <a:solidFill>
                  <a:srgbClr val="008000"/>
                </a:solidFill>
                <a:latin typeface="Consolas" panose="020B0609020204030204" pitchFamily="49" charset="0"/>
              </a:rPr>
              <a:t>Orderdate</a:t>
            </a:r>
            <a:r>
              <a:rPr lang="en-US" sz="1800" dirty="0">
                <a:solidFill>
                  <a:srgbClr val="008000"/>
                </a:solidFill>
                <a:latin typeface="Consolas" panose="020B0609020204030204" pitchFamily="49" charset="0"/>
              </a:rPr>
              <a:t> could simply be included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INCLUDE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--Still good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sufficient anymore, still a Seek, but only on the first column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198</a:t>
            </a:fld>
            <a:endParaRPr lang="de-DE" dirty="0"/>
          </a:p>
        </p:txBody>
      </p:sp>
    </p:spTree>
    <p:extLst>
      <p:ext uri="{BB962C8B-B14F-4D97-AF65-F5344CB8AC3E}">
        <p14:creationId xmlns:p14="http://schemas.microsoft.com/office/powerpoint/2010/main" val="13927732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OrderDate</a:t>
            </a:r>
            <a:r>
              <a:rPr lang="en-US" sz="1800" dirty="0">
                <a:solidFill>
                  <a:srgbClr val="008000"/>
                </a:solidFill>
                <a:latin typeface="Consolas" panose="020B0609020204030204" pitchFamily="49" charset="0"/>
              </a:rPr>
              <a:t> filtered on the include column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FK_Sales_Orders_CustomerID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--Index not helpful anymore, as data before 2016 is queried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--Index is helpful, as only data after 2016 is queried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199</a:t>
            </a:fld>
            <a:endParaRPr lang="de-DE" dirty="0"/>
          </a:p>
        </p:txBody>
      </p:sp>
    </p:spTree>
    <p:extLst>
      <p:ext uri="{BB962C8B-B14F-4D97-AF65-F5344CB8AC3E}">
        <p14:creationId xmlns:p14="http://schemas.microsoft.com/office/powerpoint/2010/main" val="393823678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200</a:t>
            </a:fld>
            <a:endParaRPr lang="de-DE" dirty="0"/>
          </a:p>
        </p:txBody>
      </p:sp>
    </p:spTree>
    <p:extLst>
      <p:ext uri="{BB962C8B-B14F-4D97-AF65-F5344CB8AC3E}">
        <p14:creationId xmlns:p14="http://schemas.microsoft.com/office/powerpoint/2010/main" val="332302308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800000"/>
                </a:solidFill>
                <a:latin typeface="Consolas" panose="020B0609020204030204" pitchFamily="49" charset="0"/>
              </a:rPr>
              <a:t>sp_spaceused</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Sales.Orders</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--Orders 73595 10536KB 5504KB 4760KB 272KB</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=&gt; Save Results before removing primary key here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possible while a clustered index is present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COLUMNSTORE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--Tables with CLUSTERED COLUMNSTORE INDEX do not support PRIMARY KEYs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PK_Sales_Orders</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--We need to first remove all foreign keys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FK_Sales_Invoices_OrderID_Sales_Orders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FK_Sales_Orders_BackorderOrderID_Sales_Orders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FK_Sales_OrderLines_OrderID_Sales_Orders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PK_Sales_Orders</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COLUMNSTORE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--Create a UNIQUE CONSTRAINT on a NOT NULL column, which functionally replaces a PRIMARY KEY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PK_Sales_Orders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UNIQUE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--RECREATE the FOREIGN KEYs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FK_Sales_OrderLines_OrderID_Sales_Orders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FK_Sales_OrderLines_OrderID_Sales_Orders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FK_Sales_Orders_BackorderOrderID_Sales_Orders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BackorderOrderID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FK_Sales_Orders_BackorderOrderID_Sales_Orders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ADD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FK_Sales_Invoices_OrderID_Sales_Orders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FOREIGN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KEY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REFERENCES</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TABLE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a:solidFill>
                  <a:srgbClr val="0000FF"/>
                </a:solidFill>
                <a:latin typeface="Consolas" panose="020B0609020204030204" pitchFamily="49" charset="0"/>
              </a:rPr>
              <a:t>CHECK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CONSTRAINT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FK_Sales_Invoices_OrderID_Sales_Orders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EXEC</a:t>
            </a:r>
            <a:r>
              <a:rPr lang="en-US" sz="1800" dirty="0">
                <a:solidFill>
                  <a:srgbClr val="000000"/>
                </a:solidFill>
                <a:latin typeface="Consolas" panose="020B0609020204030204" pitchFamily="49" charset="0"/>
              </a:rPr>
              <a:t> </a:t>
            </a:r>
            <a:r>
              <a:rPr lang="en-US" sz="1800" dirty="0" err="1">
                <a:solidFill>
                  <a:srgbClr val="800000"/>
                </a:solidFill>
                <a:latin typeface="Consolas" panose="020B0609020204030204" pitchFamily="49" charset="0"/>
              </a:rPr>
              <a:t>sp_spaceused</a:t>
            </a:r>
            <a:r>
              <a:rPr lang="en-US" sz="1800" dirty="0">
                <a:solidFill>
                  <a:srgbClr val="0000FF"/>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Sales.Orders</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da-DK" sz="1800" dirty="0">
                <a:solidFill>
                  <a:srgbClr val="008000"/>
                </a:solidFill>
                <a:latin typeface="Consolas" panose="020B0609020204030204" pitchFamily="49" charset="0"/>
              </a:rPr>
              <a:t>--Before: Orders 73595 10536KB 5504KB 4760KB 272KB</a:t>
            </a:r>
            <a:endParaRPr lang="da-DK"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--&gt; Data is now much smaller. There is unused space left from the index size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=&gt; Save Results before removing primary key here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--SQL Server parse and compile time: </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CPU time = 0 </a:t>
            </a:r>
            <a:r>
              <a:rPr lang="en-US" sz="1800" dirty="0" err="1">
                <a:solidFill>
                  <a:srgbClr val="008000"/>
                </a:solidFill>
                <a:latin typeface="Consolas" panose="020B0609020204030204" pitchFamily="49" charset="0"/>
              </a:rPr>
              <a:t>ms</a:t>
            </a:r>
            <a:r>
              <a:rPr lang="en-US" sz="1800" dirty="0">
                <a:solidFill>
                  <a:srgbClr val="008000"/>
                </a:solidFill>
                <a:latin typeface="Consolas" panose="020B0609020204030204" pitchFamily="49" charset="0"/>
              </a:rPr>
              <a:t>, elapsed time = 1 </a:t>
            </a:r>
            <a:r>
              <a:rPr lang="en-US" sz="1800" dirty="0" err="1">
                <a:solidFill>
                  <a:srgbClr val="008000"/>
                </a:solidFill>
                <a:latin typeface="Consolas" panose="020B0609020204030204" pitchFamily="49" charset="0"/>
              </a:rPr>
              <a:t>ms.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--(73595 rows affected)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--Table 'Orders'. Scan count 1, logical reads 0, physical reads 0, page server reads 0, read-ahead reads 0, page server read-ahead reads 0, lob logical reads 44, lob physical reads 0, lob page server reads 0, lob read-ahead reads 0, lob page server read-ahead reads 0.</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--Table 'Orders'. Segment reads 1, segment skipped 0.</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SQL Server Execution Times: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CPU time = 31 </a:t>
            </a:r>
            <a:r>
              <a:rPr lang="en-US" sz="1800" dirty="0" err="1">
                <a:solidFill>
                  <a:srgbClr val="008000"/>
                </a:solidFill>
                <a:latin typeface="Consolas" panose="020B0609020204030204" pitchFamily="49" charset="0"/>
              </a:rPr>
              <a:t>ms</a:t>
            </a:r>
            <a:r>
              <a:rPr lang="en-US" sz="1800" dirty="0">
                <a:solidFill>
                  <a:srgbClr val="008000"/>
                </a:solidFill>
                <a:latin typeface="Consolas" panose="020B0609020204030204" pitchFamily="49" charset="0"/>
              </a:rPr>
              <a:t>,  elapsed time = 480 </a:t>
            </a:r>
            <a:r>
              <a:rPr lang="en-US" sz="1800" dirty="0" err="1">
                <a:solidFill>
                  <a:srgbClr val="008000"/>
                </a:solidFill>
                <a:latin typeface="Consolas" panose="020B0609020204030204" pitchFamily="49" charset="0"/>
              </a:rPr>
              <a:t>ms.</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201</a:t>
            </a:fld>
            <a:endParaRPr lang="de-DE" dirty="0"/>
          </a:p>
        </p:txBody>
      </p:sp>
    </p:spTree>
    <p:extLst>
      <p:ext uri="{BB962C8B-B14F-4D97-AF65-F5344CB8AC3E}">
        <p14:creationId xmlns:p14="http://schemas.microsoft.com/office/powerpoint/2010/main" val="17764702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'20140315'</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--Rows Read 70150</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--Missing Index</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IX_Sales_Invoices_InvoiceDate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'20140315'</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--Rows Read 25</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--Potentially a good index, if queried often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SI</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LastEditedBy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'tajs@wideworldimporters.com'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IX_Sales_Invoices_LastEditedBy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LastEditedBy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--Did not change his mind without the included </a:t>
            </a:r>
            <a:r>
              <a:rPr lang="en-US" sz="1800" dirty="0" err="1">
                <a:solidFill>
                  <a:srgbClr val="008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SI</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LastEditedBy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'tajs@wideworldimporters.com'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DROP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IX_Sales_Invoices_LastEditedBy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NONCLUSTERED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IX_Sales_Invoices_LastEditedBy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LastEditedBy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INCLUDE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--Invoices is not queried with a seek. Still another one would be missing on </a:t>
            </a:r>
            <a:r>
              <a:rPr lang="en-US" sz="1800" dirty="0" err="1">
                <a:solidFill>
                  <a:srgbClr val="008000"/>
                </a:solidFill>
                <a:latin typeface="Consolas" panose="020B0609020204030204" pitchFamily="49" charset="0"/>
              </a:rPr>
              <a:t>Application.People</a:t>
            </a:r>
            <a:r>
              <a:rPr lang="en-US" sz="1800" dirty="0">
                <a:solidFill>
                  <a:srgbClr val="008000"/>
                </a:solidFill>
                <a:latin typeface="Consolas" panose="020B0609020204030204" pitchFamily="49" charset="0"/>
              </a:rPr>
              <a:t>. We will not further create more indexes, as we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--assume that the e-mail is not often queried for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SI</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LastEditedBy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'tajs@wideworldimporters.com'</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202</a:t>
            </a:fld>
            <a:endParaRPr lang="de-DE" dirty="0"/>
          </a:p>
        </p:txBody>
      </p:sp>
    </p:spTree>
    <p:extLst>
      <p:ext uri="{BB962C8B-B14F-4D97-AF65-F5344CB8AC3E}">
        <p14:creationId xmlns:p14="http://schemas.microsoft.com/office/powerpoint/2010/main" val="222129039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'Abel'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'Abel%'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'20161231'</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203</a:t>
            </a:fld>
            <a:endParaRPr lang="de-DE" dirty="0"/>
          </a:p>
        </p:txBody>
      </p:sp>
    </p:spTree>
    <p:extLst>
      <p:ext uri="{BB962C8B-B14F-4D97-AF65-F5344CB8AC3E}">
        <p14:creationId xmlns:p14="http://schemas.microsoft.com/office/powerpoint/2010/main" val="150569098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Description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Description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Description</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204</a:t>
            </a:fld>
            <a:endParaRPr lang="de-DE" dirty="0"/>
          </a:p>
        </p:txBody>
      </p:sp>
    </p:spTree>
    <p:extLst>
      <p:ext uri="{BB962C8B-B14F-4D97-AF65-F5344CB8AC3E}">
        <p14:creationId xmlns:p14="http://schemas.microsoft.com/office/powerpoint/2010/main" val="333442069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@MaxCustomerID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@MaxCustomerID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OrderDate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CustomerID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BEGIN</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TRAN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OrderDate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ROLLBACK</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205</a:t>
            </a:fld>
            <a:endParaRPr lang="de-DE" dirty="0"/>
          </a:p>
        </p:txBody>
      </p:sp>
    </p:spTree>
    <p:extLst>
      <p:ext uri="{BB962C8B-B14F-4D97-AF65-F5344CB8AC3E}">
        <p14:creationId xmlns:p14="http://schemas.microsoft.com/office/powerpoint/2010/main" val="323800290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@Sum </a:t>
            </a:r>
            <a:r>
              <a:rPr lang="en-US" sz="1800" dirty="0">
                <a:solidFill>
                  <a:srgbClr val="0000FF"/>
                </a:solidFill>
                <a:latin typeface="Consolas" panose="020B0609020204030204" pitchFamily="49" charset="0"/>
              </a:rPr>
              <a:t>BIGINT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@Start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a:t>
            </a: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[fGetRevenue]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@Mid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@End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@Start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@End</a:t>
            </a:r>
            <a:r>
              <a:rPr lang="en-US" sz="1800" dirty="0">
                <a:solidFill>
                  <a:srgbClr val="80808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206</a:t>
            </a:fld>
            <a:endParaRPr lang="de-DE" dirty="0"/>
          </a:p>
        </p:txBody>
      </p:sp>
    </p:spTree>
    <p:extLst>
      <p:ext uri="{BB962C8B-B14F-4D97-AF65-F5344CB8AC3E}">
        <p14:creationId xmlns:p14="http://schemas.microsoft.com/office/powerpoint/2010/main" val="265143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--Does not make much sense for now, but shows flexibility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p:txBody>
      </p:sp>
      <p:sp>
        <p:nvSpPr>
          <p:cNvPr id="4" name="Foliennummernplatzhalter 3"/>
          <p:cNvSpPr>
            <a:spLocks noGrp="1"/>
          </p:cNvSpPr>
          <p:nvPr>
            <p:ph type="sldNum" sz="quarter" idx="5"/>
          </p:nvPr>
        </p:nvSpPr>
        <p:spPr/>
        <p:txBody>
          <a:bodyPr/>
          <a:lstStyle/>
          <a:p>
            <a:fld id="{93E645D3-EA51-4E5D-BD1D-4A068424D481}" type="slidenum">
              <a:rPr lang="de-DE" smtClean="0"/>
              <a:t>27</a:t>
            </a:fld>
            <a:endParaRPr lang="de-DE" dirty="0"/>
          </a:p>
        </p:txBody>
      </p:sp>
    </p:spTree>
    <p:extLst>
      <p:ext uri="{BB962C8B-B14F-4D97-AF65-F5344CB8AC3E}">
        <p14:creationId xmlns:p14="http://schemas.microsoft.com/office/powerpoint/2010/main" val="147263291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@Sum </a:t>
            </a:r>
            <a:r>
              <a:rPr lang="en-US" sz="1800" dirty="0">
                <a:solidFill>
                  <a:srgbClr val="0000FF"/>
                </a:solidFill>
                <a:latin typeface="Consolas" panose="020B0609020204030204" pitchFamily="49" charset="0"/>
              </a:rPr>
              <a:t>BIGINT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@Start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a:t>
            </a: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[fGetHighPaidEmployees]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@Mid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 Salary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[fGetHighPaidEmployeesMulti]</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@End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@Start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@End</a:t>
            </a:r>
            <a:r>
              <a:rPr lang="en-US" sz="1800" dirty="0">
                <a:solidFill>
                  <a:srgbClr val="80808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207</a:t>
            </a:fld>
            <a:endParaRPr lang="de-DE" dirty="0"/>
          </a:p>
        </p:txBody>
      </p:sp>
    </p:spTree>
    <p:extLst>
      <p:ext uri="{BB962C8B-B14F-4D97-AF65-F5344CB8AC3E}">
        <p14:creationId xmlns:p14="http://schemas.microsoft.com/office/powerpoint/2010/main" val="326439811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@Sum </a:t>
            </a:r>
            <a:r>
              <a:rPr lang="en-US" sz="1800" dirty="0">
                <a:solidFill>
                  <a:srgbClr val="0000FF"/>
                </a:solidFill>
                <a:latin typeface="Consolas" panose="020B0609020204030204" pitchFamily="49" charset="0"/>
              </a:rPr>
              <a:t>BIGINT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@Start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a:t>
            </a: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InvoiceID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--Langsamer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--WHERE i.InvoiceID IN (SELECT DISTINCT InvoiceID FROM Sales.InvoiceLines il WHERE il.Quantity &gt; 350)) --Schneller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@Mid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a:t>
            </a:r>
          </a:p>
          <a:p>
            <a:r>
              <a:rPr lang="en-US" sz="1800" dirty="0">
                <a:solidFill>
                  <a:srgbClr val="008000"/>
                </a:solidFill>
                <a:latin typeface="Consolas" panose="020B0609020204030204" pitchFamily="49" charset="0"/>
              </a:rPr>
              <a:t>--WHERE il.Quantity &gt; 350</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@End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@Start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-----------Compared to JOIN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@Sum </a:t>
            </a:r>
            <a:r>
              <a:rPr lang="en-US" sz="1800" dirty="0">
                <a:solidFill>
                  <a:srgbClr val="0000FF"/>
                </a:solidFill>
                <a:latin typeface="Consolas" panose="020B0609020204030204" pitchFamily="49" charset="0"/>
              </a:rPr>
              <a:t>BIGINT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@Start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a:t>
            </a: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InvoiceID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--Langsamer</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--WHERE i.InvoiceID IN (SELECT DISTINCT InvoiceID FROM Sales.InvoiceLines il WHERE il.Quantity &gt; 350)) --Schneller</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@Mid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InvoiceID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Quantity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@End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@Start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@End</a:t>
            </a:r>
            <a:r>
              <a:rPr lang="en-US" sz="1800" dirty="0">
                <a:solidFill>
                  <a:srgbClr val="80808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208</a:t>
            </a:fld>
            <a:endParaRPr lang="de-DE" dirty="0"/>
          </a:p>
        </p:txBody>
      </p:sp>
    </p:spTree>
    <p:extLst>
      <p:ext uri="{BB962C8B-B14F-4D97-AF65-F5344CB8AC3E}">
        <p14:creationId xmlns:p14="http://schemas.microsoft.com/office/powerpoint/2010/main" val="12349570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@Counter </a:t>
            </a:r>
            <a:r>
              <a:rPr lang="en-US" sz="1800" dirty="0">
                <a:solidFill>
                  <a:srgbClr val="0000FF"/>
                </a:solidFill>
                <a:latin typeface="Consolas" panose="020B0609020204030204" pitchFamily="49" charset="0"/>
              </a:rPr>
              <a:t>INT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@Date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@Start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a:t>
            </a:r>
          </a:p>
          <a:p>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@Date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PARSE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'2023-01-01'</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'en-US'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@Mid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WHILE</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100000 </a:t>
            </a:r>
            <a:r>
              <a:rPr lang="en-US" sz="1800" dirty="0">
                <a:solidFill>
                  <a:srgbClr val="0000FF"/>
                </a:solidFill>
                <a:latin typeface="Consolas" panose="020B0609020204030204" pitchFamily="49" charset="0"/>
              </a:rPr>
              <a:t>BEGIN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@Date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'2023-01-01'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@Counter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DECLARE</a:t>
            </a:r>
            <a:r>
              <a:rPr lang="en-US" sz="1800" dirty="0">
                <a:solidFill>
                  <a:srgbClr val="000000"/>
                </a:solidFill>
                <a:latin typeface="Consolas" panose="020B0609020204030204" pitchFamily="49" charset="0"/>
              </a:rPr>
              <a:t> @End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@Start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PRINT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@Mid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209</a:t>
            </a:fld>
            <a:endParaRPr lang="de-DE" dirty="0"/>
          </a:p>
        </p:txBody>
      </p:sp>
    </p:spTree>
    <p:extLst>
      <p:ext uri="{BB962C8B-B14F-4D97-AF65-F5344CB8AC3E}">
        <p14:creationId xmlns:p14="http://schemas.microsoft.com/office/powerpoint/2010/main" val="355033239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VIEW</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OrderRevenue </a:t>
            </a:r>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SCHEMABINDING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COUNT_BIG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CountBig</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--DROP VIEW Sales.OrderRevenue </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--Create an index on the view.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UNIQUE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CLUSTERED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IX_Sales_OrderRevenue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OrderRevenue</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--Only a Clustered Index Scan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OrderRevenue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OrderRevenue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Revenue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210</a:t>
            </a:fld>
            <a:endParaRPr lang="de-DE" dirty="0"/>
          </a:p>
        </p:txBody>
      </p:sp>
    </p:spTree>
    <p:extLst>
      <p:ext uri="{BB962C8B-B14F-4D97-AF65-F5344CB8AC3E}">
        <p14:creationId xmlns:p14="http://schemas.microsoft.com/office/powerpoint/2010/main" val="309041714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--See Compression Type in Sales.Invoices -&gt; Properties -&gt; Storage -&gt; Compression Type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--Storage Space 40,578 MB</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--Index Space 12,883 MB</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IO</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STATISTICS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a:t>
            </a:r>
          </a:p>
          <a:p>
            <a:r>
              <a:rPr lang="en-US" sz="1800" dirty="0">
                <a:solidFill>
                  <a:srgbClr val="008000"/>
                </a:solidFill>
                <a:latin typeface="Consolas" panose="020B0609020204030204" pitchFamily="49" charset="0"/>
              </a:rPr>
              <a:t>--logical reads 5002</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--CPU time = 140 ms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PK_Sales_InvoiceLines</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REBUILD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DATA_COMPRESSION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PAGE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--Storage Space 15,516 MB</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--Index Space 12,859 MB</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a:t>
            </a:r>
          </a:p>
          <a:p>
            <a:r>
              <a:rPr lang="en-US" sz="1800" dirty="0">
                <a:solidFill>
                  <a:srgbClr val="008000"/>
                </a:solidFill>
                <a:latin typeface="Consolas" panose="020B0609020204030204" pitchFamily="49" charset="0"/>
              </a:rPr>
              <a:t>--logical reads 1784</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--CPU time = 218 ms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ALTER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INDEX</a:t>
            </a:r>
            <a:r>
              <a:rPr lang="en-US" sz="1800" dirty="0">
                <a:solidFill>
                  <a:srgbClr val="000000"/>
                </a:solidFill>
                <a:latin typeface="Consolas" panose="020B0609020204030204" pitchFamily="49" charset="0"/>
              </a:rPr>
              <a:t> PK_Sales_InvoiceLines</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REBUILD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PARTITION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WITH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DATA_COMPRESSION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ROW</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a:t>
            </a:r>
          </a:p>
          <a:p>
            <a:r>
              <a:rPr lang="en-US" sz="1800" dirty="0">
                <a:solidFill>
                  <a:srgbClr val="008000"/>
                </a:solidFill>
                <a:latin typeface="Consolas" panose="020B0609020204030204" pitchFamily="49" charset="0"/>
              </a:rPr>
              <a:t>--logical reads 2588</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--CPU time = 125 ms</a:t>
            </a:r>
            <a:endParaRPr lang="en-US" sz="1800" dirty="0">
              <a:solidFill>
                <a:srgbClr val="000000"/>
              </a:solidFill>
              <a:latin typeface="Consolas" panose="020B0609020204030204" pitchFamily="49" charset="0"/>
            </a:endParaRPr>
          </a:p>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211</a:t>
            </a:fld>
            <a:endParaRPr lang="de-DE" dirty="0"/>
          </a:p>
        </p:txBody>
      </p:sp>
    </p:spTree>
    <p:extLst>
      <p:ext uri="{BB962C8B-B14F-4D97-AF65-F5344CB8AC3E}">
        <p14:creationId xmlns:p14="http://schemas.microsoft.com/office/powerpoint/2010/main" val="184572618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solidFill>
                  <a:srgbClr val="00B050"/>
                </a:solidFill>
                <a:effectLst/>
                <a:latin typeface="Calibri" panose="020F0502020204030204" pitchFamily="34" charset="0"/>
              </a:rPr>
              <a:t>https://www.sqlshack.com/working-with-xml-data-in-sql-server/</a:t>
            </a:r>
            <a:br>
              <a:rPr lang="de-DE" sz="1800" dirty="0">
                <a:solidFill>
                  <a:srgbClr val="00B050"/>
                </a:solidFill>
                <a:effectLst/>
                <a:latin typeface="Calibri" panose="020F0502020204030204" pitchFamily="34" charset="0"/>
              </a:rPr>
            </a:br>
            <a:br>
              <a:rPr lang="de-DE" sz="1800" dirty="0">
                <a:solidFill>
                  <a:srgbClr val="00B050"/>
                </a:solidFill>
                <a:effectLst/>
                <a:latin typeface="Calibri" panose="020F0502020204030204" pitchFamily="34" charset="0"/>
              </a:rPr>
            </a:br>
            <a:r>
              <a:rPr lang="de-DE" sz="1800" dirty="0">
                <a:solidFill>
                  <a:srgbClr val="00B050"/>
                </a:solidFill>
                <a:effectLst/>
                <a:latin typeface="Calibri" panose="020F0502020204030204" pitchFamily="34" charset="0"/>
              </a:rPr>
              <a:t>https://www.codeproject.com/Articles/1189725/FOR-XML-Basics-EXPLICIT-Mode-of</a:t>
            </a:r>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212</a:t>
            </a:fld>
            <a:endParaRPr lang="de-DE" dirty="0"/>
          </a:p>
        </p:txBody>
      </p:sp>
    </p:spTree>
    <p:extLst>
      <p:ext uri="{BB962C8B-B14F-4D97-AF65-F5344CB8AC3E}">
        <p14:creationId xmlns:p14="http://schemas.microsoft.com/office/powerpoint/2010/main" val="67230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10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Application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People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 Data'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FF"/>
                </a:solidFill>
                <a:latin typeface="Consolas" panose="020B0609020204030204" pitchFamily="49" charset="0"/>
              </a:rPr>
              <a:t>Application</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People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'Kayla Woodcock'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After or on 2016-01-01'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'Sold Before 2016-01-01'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28</a:t>
            </a:fld>
            <a:endParaRPr lang="de-DE" dirty="0"/>
          </a:p>
        </p:txBody>
      </p:sp>
    </p:spTree>
    <p:extLst>
      <p:ext uri="{BB962C8B-B14F-4D97-AF65-F5344CB8AC3E}">
        <p14:creationId xmlns:p14="http://schemas.microsoft.com/office/powerpoint/2010/main" val="277224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93E645D3-EA51-4E5D-BD1D-4A068424D481}" type="slidenum">
              <a:rPr lang="de-DE" smtClean="0"/>
              <a:t>2</a:t>
            </a:fld>
            <a:endParaRPr lang="de-DE" dirty="0"/>
          </a:p>
        </p:txBody>
      </p:sp>
    </p:spTree>
    <p:extLst>
      <p:ext uri="{BB962C8B-B14F-4D97-AF65-F5344CB8AC3E}">
        <p14:creationId xmlns:p14="http://schemas.microsoft.com/office/powerpoint/2010/main" val="32046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a:t>
            </a:r>
          </a:p>
          <a:p>
            <a:r>
              <a:rPr lang="en-US" sz="1800" dirty="0" err="1">
                <a:solidFill>
                  <a:srgbClr val="0000FF"/>
                </a:solidFill>
                <a:latin typeface="Consolas" panose="020B0609020204030204" pitchFamily="49" charset="0"/>
              </a:rPr>
              <a:t>OrderDate</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 = 2</a:t>
            </a:r>
          </a:p>
          <a:p>
            <a:r>
              <a:rPr lang="en-US" sz="1800" dirty="0">
                <a:solidFill>
                  <a:srgbClr val="0000FF"/>
                </a:solidFill>
                <a:latin typeface="Consolas" panose="020B0609020204030204" pitchFamily="49" charset="0"/>
              </a:rPr>
              <a:t>AND </a:t>
            </a:r>
            <a:r>
              <a:rPr lang="en-US" sz="1800" dirty="0" err="1">
                <a:solidFill>
                  <a:srgbClr val="0000FF"/>
                </a:solidFill>
                <a:latin typeface="Consolas" panose="020B0609020204030204" pitchFamily="49" charset="0"/>
              </a:rPr>
              <a:t>OrderDate</a:t>
            </a:r>
            <a:r>
              <a:rPr lang="en-US" sz="1800" dirty="0">
                <a:solidFill>
                  <a:srgbClr val="0000FF"/>
                </a:solidFill>
                <a:latin typeface="Consolas" panose="020B0609020204030204" pitchFamily="49" charset="0"/>
              </a:rPr>
              <a:t> &gt;= '20160101'</a:t>
            </a: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a:t>
            </a:r>
          </a:p>
          <a:p>
            <a:r>
              <a:rPr lang="en-US" sz="1800" dirty="0" err="1">
                <a:solidFill>
                  <a:srgbClr val="0000FF"/>
                </a:solidFill>
                <a:latin typeface="Consolas" panose="020B0609020204030204" pitchFamily="49" charset="0"/>
              </a:rPr>
              <a:t>OrderDate</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 = 2</a:t>
            </a:r>
          </a:p>
          <a:p>
            <a:r>
              <a:rPr lang="en-US" sz="1800" dirty="0">
                <a:solidFill>
                  <a:srgbClr val="0000FF"/>
                </a:solidFill>
                <a:latin typeface="Consolas" panose="020B0609020204030204" pitchFamily="49" charset="0"/>
              </a:rPr>
              <a:t>OR </a:t>
            </a:r>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 = 3</a:t>
            </a:r>
          </a:p>
          <a:p>
            <a:r>
              <a:rPr lang="en-US" sz="1800" dirty="0">
                <a:solidFill>
                  <a:srgbClr val="0000FF"/>
                </a:solidFill>
                <a:latin typeface="Consolas" panose="020B0609020204030204" pitchFamily="49" charset="0"/>
              </a:rPr>
              <a:t>AND </a:t>
            </a:r>
            <a:r>
              <a:rPr lang="en-US" sz="1800" dirty="0" err="1">
                <a:solidFill>
                  <a:srgbClr val="0000FF"/>
                </a:solidFill>
                <a:latin typeface="Consolas" panose="020B0609020204030204" pitchFamily="49" charset="0"/>
              </a:rPr>
              <a:t>OrderDate</a:t>
            </a:r>
            <a:r>
              <a:rPr lang="en-US" sz="1800" dirty="0">
                <a:solidFill>
                  <a:srgbClr val="0000FF"/>
                </a:solidFill>
                <a:latin typeface="Consolas" panose="020B0609020204030204" pitchFamily="49" charset="0"/>
              </a:rPr>
              <a:t> &gt;= '20160101'</a:t>
            </a:r>
          </a:p>
          <a:p>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a:t>
            </a:r>
          </a:p>
          <a:p>
            <a:r>
              <a:rPr lang="en-US" sz="1800" dirty="0" err="1">
                <a:solidFill>
                  <a:srgbClr val="0000FF"/>
                </a:solidFill>
                <a:latin typeface="Consolas" panose="020B0609020204030204" pitchFamily="49" charset="0"/>
              </a:rPr>
              <a:t>OrderDate</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 = 2</a:t>
            </a:r>
          </a:p>
          <a:p>
            <a:r>
              <a:rPr lang="en-US" sz="1800" dirty="0">
                <a:solidFill>
                  <a:srgbClr val="0000FF"/>
                </a:solidFill>
                <a:latin typeface="Consolas" panose="020B0609020204030204" pitchFamily="49" charset="0"/>
              </a:rPr>
              <a:t>OR </a:t>
            </a:r>
            <a:r>
              <a:rPr lang="en-US" sz="1800" dirty="0" err="1">
                <a:solidFill>
                  <a:srgbClr val="0000FF"/>
                </a:solidFill>
                <a:latin typeface="Consolas" panose="020B0609020204030204" pitchFamily="49" charset="0"/>
              </a:rPr>
              <a:t>SalespersonPersonID</a:t>
            </a:r>
            <a:r>
              <a:rPr lang="en-US" sz="1800" dirty="0">
                <a:solidFill>
                  <a:srgbClr val="0000FF"/>
                </a:solidFill>
                <a:latin typeface="Consolas" panose="020B0609020204030204" pitchFamily="49" charset="0"/>
              </a:rPr>
              <a:t> = 3)</a:t>
            </a:r>
          </a:p>
          <a:p>
            <a:r>
              <a:rPr lang="en-US" sz="1800" dirty="0">
                <a:solidFill>
                  <a:srgbClr val="0000FF"/>
                </a:solidFill>
                <a:latin typeface="Consolas" panose="020B0609020204030204" pitchFamily="49" charset="0"/>
              </a:rPr>
              <a:t>AND </a:t>
            </a:r>
            <a:r>
              <a:rPr lang="en-US" sz="1800" dirty="0" err="1">
                <a:solidFill>
                  <a:srgbClr val="0000FF"/>
                </a:solidFill>
                <a:latin typeface="Consolas" panose="020B0609020204030204" pitchFamily="49" charset="0"/>
              </a:rPr>
              <a:t>OrderDate</a:t>
            </a:r>
            <a:r>
              <a:rPr lang="en-US" sz="1800" dirty="0">
                <a:solidFill>
                  <a:srgbClr val="0000FF"/>
                </a:solidFill>
                <a:latin typeface="Consolas" panose="020B0609020204030204" pitchFamily="49" charset="0"/>
              </a:rPr>
              <a:t> &gt;= '20160101'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--Often a source of errors. Let’s look at some simple combinations</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AND</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29</a:t>
            </a:fld>
            <a:endParaRPr lang="de-DE" dirty="0"/>
          </a:p>
        </p:txBody>
      </p:sp>
    </p:spTree>
    <p:extLst>
      <p:ext uri="{BB962C8B-B14F-4D97-AF65-F5344CB8AC3E}">
        <p14:creationId xmlns:p14="http://schemas.microsoft.com/office/powerpoint/2010/main" val="333252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CountryName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LatestRecordedPopulation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LatestRecordedPopulation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10000000</a:t>
            </a: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Continent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'Europe'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LatestRecordedPopulation </a:t>
            </a:r>
            <a:r>
              <a:rPr lang="en-US" sz="1800" dirty="0">
                <a:solidFill>
                  <a:srgbClr val="0000FF"/>
                </a:solidFill>
                <a:latin typeface="Consolas" panose="020B0609020204030204" pitchFamily="49" charset="0"/>
              </a:rPr>
              <a:t>DESC</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30</a:t>
            </a:fld>
            <a:endParaRPr lang="de-DE" dirty="0"/>
          </a:p>
        </p:txBody>
      </p:sp>
    </p:spTree>
    <p:extLst>
      <p:ext uri="{BB962C8B-B14F-4D97-AF65-F5344CB8AC3E}">
        <p14:creationId xmlns:p14="http://schemas.microsoft.com/office/powerpoint/2010/main" val="335387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'Donald Jones'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Donci</a:t>
            </a:r>
            <a:r>
              <a:rPr lang="en-US" sz="1800" dirty="0">
                <a:solidFill>
                  <a:srgbClr val="FF0000"/>
                </a:solidFill>
                <a:latin typeface="Consolas" panose="020B0609020204030204" pitchFamily="49" charset="0"/>
              </a:rPr>
              <a:t>_'</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'%Donc_'</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'%Donc_%'</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'Donald [</a:t>
            </a:r>
            <a:r>
              <a:rPr lang="en-US" sz="1800" dirty="0" err="1">
                <a:solidFill>
                  <a:srgbClr val="FF0000"/>
                </a:solidFill>
                <a:latin typeface="Consolas" panose="020B0609020204030204" pitchFamily="49" charset="0"/>
              </a:rPr>
              <a:t>js</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LogonName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LogonName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'%[A-Z0-9]@[A-Z0-9]%.[A-Z0-9]%'</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'Donald [a-k]%'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FullName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'Donald [^a-k]%'</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31</a:t>
            </a:fld>
            <a:endParaRPr lang="de-DE" dirty="0"/>
          </a:p>
        </p:txBody>
      </p:sp>
    </p:spTree>
    <p:extLst>
      <p:ext uri="{BB962C8B-B14F-4D97-AF65-F5344CB8AC3E}">
        <p14:creationId xmlns:p14="http://schemas.microsoft.com/office/powerpoint/2010/main" val="47129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OrderID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OrderID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1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10</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OrderID</a:t>
            </a: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[OrderDate]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OrderDate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'2016-01-15'</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[OrderDate]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OrderDate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OrderDate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'2016-01-15'</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OrderDate</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32</a:t>
            </a:fld>
            <a:endParaRPr lang="de-DE" dirty="0"/>
          </a:p>
        </p:txBody>
      </p:sp>
    </p:spTree>
    <p:extLst>
      <p:ext uri="{BB962C8B-B14F-4D97-AF65-F5344CB8AC3E}">
        <p14:creationId xmlns:p14="http://schemas.microsoft.com/office/powerpoint/2010/main" val="1715907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2 </a:t>
            </a:r>
            <a:r>
              <a:rPr lang="en-US" sz="1800" dirty="0">
                <a:solidFill>
                  <a:srgbClr val="008000"/>
                </a:solidFill>
                <a:latin typeface="Consolas" panose="020B0609020204030204" pitchFamily="49" charset="0"/>
              </a:rPr>
              <a:t>--OR </a:t>
            </a:r>
            <a:r>
              <a:rPr lang="en-US" sz="1800" dirty="0" err="1">
                <a:solidFill>
                  <a:srgbClr val="008000"/>
                </a:solidFill>
                <a:latin typeface="Consolas" panose="020B0609020204030204" pitchFamily="49" charset="0"/>
              </a:rPr>
              <a:t>PickedByPersonID</a:t>
            </a:r>
            <a:r>
              <a:rPr lang="en-US" sz="1800" dirty="0">
                <a:solidFill>
                  <a:srgbClr val="008000"/>
                </a:solidFill>
                <a:latin typeface="Consolas" panose="020B0609020204030204" pitchFamily="49" charset="0"/>
              </a:rPr>
              <a:t> IS 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ASC</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IsPermittedToLogon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8000"/>
                </a:solidFill>
                <a:latin typeface="Consolas" panose="020B0609020204030204" pitchFamily="49" charset="0"/>
              </a:rPr>
              <a:t>--WHERE </a:t>
            </a:r>
            <a:r>
              <a:rPr lang="en-US" sz="1800" dirty="0" err="1">
                <a:solidFill>
                  <a:srgbClr val="008000"/>
                </a:solidFill>
                <a:latin typeface="Consolas" panose="020B0609020204030204" pitchFamily="49" charset="0"/>
              </a:rPr>
              <a:t>IsPermittedToLogon</a:t>
            </a:r>
            <a:r>
              <a:rPr lang="en-US" sz="1800" dirty="0">
                <a:solidFill>
                  <a:srgbClr val="008000"/>
                </a:solidFill>
                <a:latin typeface="Consolas" panose="020B0609020204030204" pitchFamily="49" charset="0"/>
              </a:rPr>
              <a:t> IS 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DeliveryAddressLine1</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[Purchasing]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[Suppliers]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DeliveryAddressLine1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 ''</a:t>
            </a:r>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33</a:t>
            </a:fld>
            <a:endParaRPr lang="de-DE" dirty="0"/>
          </a:p>
        </p:txBody>
      </p:sp>
    </p:spTree>
    <p:extLst>
      <p:ext uri="{BB962C8B-B14F-4D97-AF65-F5344CB8AC3E}">
        <p14:creationId xmlns:p14="http://schemas.microsoft.com/office/powerpoint/2010/main" val="1557917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'Unknown'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'Unknown'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COALESCE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'Unknown'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--Error, data type is analyzed for all values and set according to </a:t>
            </a:r>
            <a:r>
              <a:rPr lang="en-US" sz="1800" dirty="0" err="1">
                <a:solidFill>
                  <a:srgbClr val="008000"/>
                </a:solidFill>
                <a:latin typeface="Consolas" panose="020B0609020204030204" pitchFamily="49" charset="0"/>
              </a:rPr>
              <a:t>predecende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COALESCE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EmailAddress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EmailAddress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PickedByPersonID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COALESCE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'Unknown'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UserPreferences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PhoneNumber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ISNULL</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PhoneNumber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UserPreferences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ISNULLCropped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COALESCE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PhoneNumber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UserPreferences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CoalesceGood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34</a:t>
            </a:fld>
            <a:endParaRPr lang="de-DE" dirty="0"/>
          </a:p>
        </p:txBody>
      </p:sp>
    </p:spTree>
    <p:extLst>
      <p:ext uri="{BB962C8B-B14F-4D97-AF65-F5344CB8AC3E}">
        <p14:creationId xmlns:p14="http://schemas.microsoft.com/office/powerpoint/2010/main" val="2788107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p>
          <a:p>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--NULL is not retrieved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--Use IS NULL instead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35</a:t>
            </a:fld>
            <a:endParaRPr lang="de-DE" dirty="0"/>
          </a:p>
        </p:txBody>
      </p:sp>
    </p:spTree>
    <p:extLst>
      <p:ext uri="{BB962C8B-B14F-4D97-AF65-F5344CB8AC3E}">
        <p14:creationId xmlns:p14="http://schemas.microsoft.com/office/powerpoint/2010/main" val="3409461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&lt;&gt; 1</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NOT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1</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NOT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1 OR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2</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NOT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1 OR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2)</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a:t>
            </a:r>
          </a:p>
          <a:p>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NOT IN (1, 3, 5)</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DISTINCT </a:t>
            </a:r>
            <a:r>
              <a:rPr lang="en-US" sz="1800" dirty="0" err="1">
                <a:solidFill>
                  <a:srgbClr val="0000FF"/>
                </a:solidFill>
                <a:latin typeface="Consolas" panose="020B0609020204030204" pitchFamily="49" charset="0"/>
              </a:rPr>
              <a:t>PickedByPersonID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].[Sales].[Orders]</a:t>
            </a: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PickedByPersonID</a:t>
            </a:r>
            <a:r>
              <a:rPr lang="en-US" sz="1800" dirty="0">
                <a:solidFill>
                  <a:srgbClr val="0000FF"/>
                </a:solidFill>
                <a:latin typeface="Consolas" panose="020B0609020204030204" pitchFamily="49" charset="0"/>
              </a:rPr>
              <a:t> IS NOT NULL</a:t>
            </a:r>
          </a:p>
        </p:txBody>
      </p:sp>
      <p:sp>
        <p:nvSpPr>
          <p:cNvPr id="4" name="Slide Number Placeholder 3"/>
          <p:cNvSpPr>
            <a:spLocks noGrp="1"/>
          </p:cNvSpPr>
          <p:nvPr>
            <p:ph type="sldNum" sz="quarter" idx="5"/>
          </p:nvPr>
        </p:nvSpPr>
        <p:spPr/>
        <p:txBody>
          <a:bodyPr/>
          <a:lstStyle/>
          <a:p>
            <a:fld id="{93E645D3-EA51-4E5D-BD1D-4A068424D481}" type="slidenum">
              <a:rPr lang="de-DE" smtClean="0"/>
              <a:t>36</a:t>
            </a:fld>
            <a:endParaRPr lang="de-DE" dirty="0"/>
          </a:p>
        </p:txBody>
      </p:sp>
    </p:spTree>
    <p:extLst>
      <p:ext uri="{BB962C8B-B14F-4D97-AF65-F5344CB8AC3E}">
        <p14:creationId xmlns:p14="http://schemas.microsoft.com/office/powerpoint/2010/main" val="56658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 </a:t>
            </a:r>
            <a:r>
              <a:rPr lang="en-US" sz="1800" dirty="0" err="1">
                <a:solidFill>
                  <a:srgbClr val="0000FF"/>
                </a:solidFill>
                <a:latin typeface="Consolas" panose="020B0609020204030204" pitchFamily="49" charset="0"/>
              </a:rPr>
              <a:t>EmailAddress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  FROM [</a:t>
            </a:r>
            <a:r>
              <a:rPr lang="en-US" sz="1800" dirty="0" err="1">
                <a:solidFill>
                  <a:srgbClr val="0000FF"/>
                </a:solidFill>
                <a:latin typeface="Consolas" panose="020B0609020204030204" pitchFamily="49" charset="0"/>
              </a:rPr>
              <a:t>WideWorldImporters</a:t>
            </a:r>
            <a:r>
              <a:rPr lang="en-US" sz="1800" dirty="0">
                <a:solidFill>
                  <a:srgbClr val="0000FF"/>
                </a:solidFill>
                <a:latin typeface="Consolas" panose="020B0609020204030204" pitchFamily="49" charset="0"/>
              </a:rPr>
              <a:t>].[Application].[People]</a:t>
            </a:r>
          </a:p>
          <a:p>
            <a:r>
              <a:rPr lang="en-US" sz="1800" dirty="0">
                <a:solidFill>
                  <a:srgbClr val="0000FF"/>
                </a:solidFill>
                <a:latin typeface="Consolas" panose="020B0609020204030204" pitchFamily="49" charset="0"/>
              </a:rPr>
              <a:t>  WHERE </a:t>
            </a:r>
          </a:p>
          <a:p>
            <a:r>
              <a:rPr lang="en-US" sz="1800" dirty="0">
                <a:solidFill>
                  <a:srgbClr val="0000FF"/>
                </a:solidFill>
                <a:latin typeface="Consolas" panose="020B0609020204030204" pitchFamily="49" charset="0"/>
              </a:rPr>
              <a:t>  </a:t>
            </a:r>
            <a:r>
              <a:rPr lang="en-US" sz="1800" dirty="0" err="1">
                <a:solidFill>
                  <a:srgbClr val="0000FF"/>
                </a:solidFill>
                <a:latin typeface="Consolas" panose="020B0609020204030204" pitchFamily="49" charset="0"/>
              </a:rPr>
              <a:t>IsPermittedToLogon</a:t>
            </a:r>
            <a:r>
              <a:rPr lang="en-US" sz="1800" dirty="0">
                <a:solidFill>
                  <a:srgbClr val="0000FF"/>
                </a:solidFill>
                <a:latin typeface="Consolas" panose="020B0609020204030204" pitchFamily="49" charset="0"/>
              </a:rPr>
              <a:t> = 0</a:t>
            </a:r>
          </a:p>
          <a:p>
            <a:r>
              <a:rPr lang="en-US" sz="1800" dirty="0">
                <a:solidFill>
                  <a:srgbClr val="0000FF"/>
                </a:solidFill>
                <a:latin typeface="Consolas" panose="020B0609020204030204" pitchFamily="49" charset="0"/>
              </a:rPr>
              <a:t>  AND </a:t>
            </a:r>
            <a:r>
              <a:rPr lang="en-US" sz="1800" dirty="0" err="1">
                <a:solidFill>
                  <a:srgbClr val="0000FF"/>
                </a:solidFill>
                <a:latin typeface="Consolas" panose="020B0609020204030204" pitchFamily="49" charset="0"/>
              </a:rPr>
              <a:t>IsSystemUser</a:t>
            </a:r>
            <a:r>
              <a:rPr lang="en-US" sz="1800" dirty="0">
                <a:solidFill>
                  <a:srgbClr val="0000FF"/>
                </a:solidFill>
                <a:latin typeface="Consolas" panose="020B0609020204030204" pitchFamily="49" charset="0"/>
              </a:rPr>
              <a:t> = 0</a:t>
            </a:r>
          </a:p>
          <a:p>
            <a:r>
              <a:rPr lang="en-US" sz="1800" dirty="0">
                <a:solidFill>
                  <a:srgbClr val="0000FF"/>
                </a:solidFill>
                <a:latin typeface="Consolas" panose="020B0609020204030204" pitchFamily="49" charset="0"/>
              </a:rPr>
              <a:t>AND </a:t>
            </a:r>
            <a:r>
              <a:rPr lang="en-US" sz="1800" dirty="0" err="1">
                <a:solidFill>
                  <a:srgbClr val="0000FF"/>
                </a:solidFill>
                <a:latin typeface="Consolas" panose="020B0609020204030204" pitchFamily="49" charset="0"/>
              </a:rPr>
              <a:t>IsEmployee</a:t>
            </a:r>
            <a:r>
              <a:rPr lang="en-US" sz="1800" dirty="0">
                <a:solidFill>
                  <a:srgbClr val="0000FF"/>
                </a:solidFill>
                <a:latin typeface="Consolas" panose="020B0609020204030204" pitchFamily="49" charset="0"/>
              </a:rPr>
              <a:t> = 0</a:t>
            </a:r>
          </a:p>
          <a:p>
            <a:r>
              <a:rPr lang="en-US" sz="1800" dirty="0">
                <a:solidFill>
                  <a:srgbClr val="0000FF"/>
                </a:solidFill>
                <a:latin typeface="Consolas" panose="020B0609020204030204" pitchFamily="49" charset="0"/>
              </a:rPr>
              <a:t>AND </a:t>
            </a:r>
            <a:r>
              <a:rPr lang="en-US" sz="1800" dirty="0" err="1">
                <a:solidFill>
                  <a:srgbClr val="0000FF"/>
                </a:solidFill>
                <a:latin typeface="Consolas" panose="020B0609020204030204" pitchFamily="49" charset="0"/>
              </a:rPr>
              <a:t>EmailAddress</a:t>
            </a:r>
            <a:r>
              <a:rPr lang="en-US" sz="1800" dirty="0">
                <a:solidFill>
                  <a:srgbClr val="0000FF"/>
                </a:solidFill>
                <a:latin typeface="Consolas" panose="020B0609020204030204" pitchFamily="49" charset="0"/>
              </a:rPr>
              <a:t> IS NOT NULL</a:t>
            </a:r>
            <a:endParaRPr lang="en-US" sz="1800" dirty="0">
              <a:solidFill>
                <a:srgbClr val="808080"/>
              </a:solidFill>
              <a:latin typeface="Consolas" panose="020B0609020204030204" pitchFamily="49" charset="0"/>
            </a:endParaRPr>
          </a:p>
          <a:p>
            <a:endParaRPr lang="en-US" dirty="0"/>
          </a:p>
          <a:p>
            <a:r>
              <a:rPr lang="en-US" dirty="0"/>
              <a:t>SELECT </a:t>
            </a:r>
            <a:r>
              <a:rPr lang="en-US" dirty="0" err="1"/>
              <a:t>PersonID</a:t>
            </a:r>
            <a:r>
              <a:rPr lang="en-US" dirty="0"/>
              <a:t>, </a:t>
            </a:r>
            <a:r>
              <a:rPr lang="en-US" dirty="0" err="1"/>
              <a:t>EmailAddress</a:t>
            </a:r>
            <a:endParaRPr lang="en-US" dirty="0"/>
          </a:p>
          <a:p>
            <a:r>
              <a:rPr lang="en-US" dirty="0"/>
              <a:t>  FROM [</a:t>
            </a:r>
            <a:r>
              <a:rPr lang="en-US" dirty="0" err="1"/>
              <a:t>WideWorldImporters</a:t>
            </a:r>
            <a:r>
              <a:rPr lang="en-US" dirty="0"/>
              <a:t>].[Application].[People]</a:t>
            </a:r>
          </a:p>
          <a:p>
            <a:r>
              <a:rPr lang="en-US" dirty="0"/>
              <a:t>  WHERE NOT(  </a:t>
            </a:r>
            <a:r>
              <a:rPr lang="en-US" dirty="0" err="1"/>
              <a:t>IsPermittedToLogon</a:t>
            </a:r>
            <a:r>
              <a:rPr lang="en-US" dirty="0"/>
              <a:t> = 0</a:t>
            </a:r>
          </a:p>
          <a:p>
            <a:r>
              <a:rPr lang="en-US" dirty="0"/>
              <a:t>  AND </a:t>
            </a:r>
            <a:r>
              <a:rPr lang="en-US" dirty="0" err="1"/>
              <a:t>IsSystemUser</a:t>
            </a:r>
            <a:r>
              <a:rPr lang="en-US" dirty="0"/>
              <a:t> = 0</a:t>
            </a:r>
          </a:p>
          <a:p>
            <a:r>
              <a:rPr lang="en-US" dirty="0"/>
              <a:t>AND </a:t>
            </a:r>
            <a:r>
              <a:rPr lang="en-US" dirty="0" err="1"/>
              <a:t>IsEmployee</a:t>
            </a:r>
            <a:r>
              <a:rPr lang="en-US" dirty="0"/>
              <a:t> = 0</a:t>
            </a:r>
          </a:p>
          <a:p>
            <a:r>
              <a:rPr lang="en-US" dirty="0"/>
              <a:t>AND </a:t>
            </a:r>
            <a:r>
              <a:rPr lang="en-US" dirty="0" err="1"/>
              <a:t>EmailAddress</a:t>
            </a:r>
            <a:r>
              <a:rPr lang="en-US" dirty="0"/>
              <a:t> IS NOT NULL)</a:t>
            </a:r>
          </a:p>
        </p:txBody>
      </p:sp>
      <p:sp>
        <p:nvSpPr>
          <p:cNvPr id="4" name="Slide Number Placeholder 3"/>
          <p:cNvSpPr>
            <a:spLocks noGrp="1"/>
          </p:cNvSpPr>
          <p:nvPr>
            <p:ph type="sldNum" sz="quarter" idx="5"/>
          </p:nvPr>
        </p:nvSpPr>
        <p:spPr/>
        <p:txBody>
          <a:bodyPr/>
          <a:lstStyle/>
          <a:p>
            <a:fld id="{93E645D3-EA51-4E5D-BD1D-4A068424D481}" type="slidenum">
              <a:rPr lang="de-DE" smtClean="0"/>
              <a:t>37</a:t>
            </a:fld>
            <a:endParaRPr lang="de-DE" dirty="0"/>
          </a:p>
        </p:txBody>
      </p:sp>
    </p:spTree>
    <p:extLst>
      <p:ext uri="{BB962C8B-B14F-4D97-AF65-F5344CB8AC3E}">
        <p14:creationId xmlns:p14="http://schemas.microsoft.com/office/powerpoint/2010/main" val="3787755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p>
          <a:p>
            <a:r>
              <a:rPr lang="en-US" sz="1800" dirty="0">
                <a:solidFill>
                  <a:srgbClr val="008000"/>
                </a:solidFill>
                <a:latin typeface="Consolas" panose="020B0609020204030204" pitchFamily="49" charset="0"/>
              </a:rPr>
              <a:t>--returns full integer number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5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'World'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p>
          <a:p>
            <a:r>
              <a:rPr lang="en-US" sz="1800" dirty="0">
                <a:solidFill>
                  <a:srgbClr val="0000FF"/>
                </a:solidFill>
                <a:latin typeface="Consolas" panose="020B0609020204030204" pitchFamily="49" charset="0"/>
              </a:rPr>
              <a:t>SELECT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[Description]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38</a:t>
            </a:fld>
            <a:endParaRPr lang="de-DE" dirty="0"/>
          </a:p>
        </p:txBody>
      </p:sp>
    </p:spTree>
    <p:extLst>
      <p:ext uri="{BB962C8B-B14F-4D97-AF65-F5344CB8AC3E}">
        <p14:creationId xmlns:p14="http://schemas.microsoft.com/office/powerpoint/2010/main" val="8935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Easy querying of data using SQL: Yep, this a big one for Analytics use cases including powerful joins and aggregations, easy to learn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Declarative query language: Specify what you want to know, not how to get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Data integrity: Yep, better than NoSQL</a:t>
            </a:r>
          </a:p>
          <a:p>
            <a:r>
              <a:rPr lang="en-US" noProof="0" dirty="0"/>
              <a:t>Store huge amounts of data: Yep, but NoSQL does as well and more</a:t>
            </a:r>
          </a:p>
          <a:p>
            <a:r>
              <a:rPr lang="en-US" noProof="0" dirty="0"/>
              <a:t>Concurrent data access: Yep, but NoSQL does as well</a:t>
            </a:r>
          </a:p>
          <a:p>
            <a:r>
              <a:rPr lang="en-US" noProof="0" dirty="0"/>
              <a:t>Offer security feature: Yep, but NoSQL does as well, even if sometimes not as mature</a:t>
            </a:r>
          </a:p>
        </p:txBody>
      </p:sp>
      <p:sp>
        <p:nvSpPr>
          <p:cNvPr id="4" name="Foliennummernplatzhalter 3"/>
          <p:cNvSpPr>
            <a:spLocks noGrp="1"/>
          </p:cNvSpPr>
          <p:nvPr>
            <p:ph type="sldNum" sz="quarter" idx="5"/>
          </p:nvPr>
        </p:nvSpPr>
        <p:spPr/>
        <p:txBody>
          <a:bodyPr/>
          <a:lstStyle/>
          <a:p>
            <a:fld id="{93E645D3-EA51-4E5D-BD1D-4A068424D481}" type="slidenum">
              <a:rPr lang="de-DE" smtClean="0"/>
              <a:t>3</a:t>
            </a:fld>
            <a:endParaRPr lang="de-DE" dirty="0"/>
          </a:p>
        </p:txBody>
      </p:sp>
    </p:spTree>
    <p:extLst>
      <p:ext uri="{BB962C8B-B14F-4D97-AF65-F5344CB8AC3E}">
        <p14:creationId xmlns:p14="http://schemas.microsoft.com/office/powerpoint/2010/main" val="421929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3200" dirty="0"/>
          </a:p>
        </p:txBody>
      </p:sp>
      <p:sp>
        <p:nvSpPr>
          <p:cNvPr id="4" name="Foliennummernplatzhalter 3"/>
          <p:cNvSpPr>
            <a:spLocks noGrp="1"/>
          </p:cNvSpPr>
          <p:nvPr>
            <p:ph type="sldNum" sz="quarter" idx="5"/>
          </p:nvPr>
        </p:nvSpPr>
        <p:spPr/>
        <p:txBody>
          <a:bodyPr/>
          <a:lstStyle/>
          <a:p>
            <a:fld id="{93E645D3-EA51-4E5D-BD1D-4A068424D481}" type="slidenum">
              <a:rPr lang="de-DE" smtClean="0"/>
              <a:t>39</a:t>
            </a:fld>
            <a:endParaRPr lang="de-DE" dirty="0"/>
          </a:p>
        </p:txBody>
      </p:sp>
    </p:spTree>
    <p:extLst>
      <p:ext uri="{BB962C8B-B14F-4D97-AF65-F5344CB8AC3E}">
        <p14:creationId xmlns:p14="http://schemas.microsoft.com/office/powerpoint/2010/main" val="1902433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40</a:t>
            </a:fld>
            <a:endParaRPr lang="de-DE" dirty="0"/>
          </a:p>
        </p:txBody>
      </p:sp>
    </p:spTree>
    <p:extLst>
      <p:ext uri="{BB962C8B-B14F-4D97-AF65-F5344CB8AC3E}">
        <p14:creationId xmlns:p14="http://schemas.microsoft.com/office/powerpoint/2010/main" val="707967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Aliases can not be references in WHERE or GROUP BY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SalesPID</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Sales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--Often a source of confusion: </a:t>
            </a:r>
            <a:r>
              <a:rPr lang="en-US" sz="1800" dirty="0" err="1">
                <a:solidFill>
                  <a:srgbClr val="008000"/>
                </a:solidFill>
                <a:latin typeface="Consolas" panose="020B0609020204030204" pitchFamily="49" charset="0"/>
              </a:rPr>
              <a:t>OrderDate</a:t>
            </a:r>
            <a:r>
              <a:rPr lang="en-US" sz="1800" dirty="0">
                <a:solidFill>
                  <a:srgbClr val="008000"/>
                </a:solidFill>
                <a:latin typeface="Consolas" panose="020B0609020204030204" pitchFamily="49" charset="0"/>
              </a:rPr>
              <a:t> needs to be part of group by or aggregation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41</a:t>
            </a:fld>
            <a:endParaRPr lang="de-DE" dirty="0"/>
          </a:p>
        </p:txBody>
      </p:sp>
    </p:spTree>
    <p:extLst>
      <p:ext uri="{BB962C8B-B14F-4D97-AF65-F5344CB8AC3E}">
        <p14:creationId xmlns:p14="http://schemas.microsoft.com/office/powerpoint/2010/main" val="241538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STRING_AGG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Pricelist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HighestSoldUnitPrice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MIN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LowestSoldUnitPrice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AverageSoldUnitPrice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42</a:t>
            </a:fld>
            <a:endParaRPr lang="de-DE" dirty="0"/>
          </a:p>
        </p:txBody>
      </p:sp>
    </p:spTree>
    <p:extLst>
      <p:ext uri="{BB962C8B-B14F-4D97-AF65-F5344CB8AC3E}">
        <p14:creationId xmlns:p14="http://schemas.microsoft.com/office/powerpoint/2010/main" val="3149361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p>
          <a:p>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a:t>
            </a:r>
          </a:p>
          <a:p>
            <a:r>
              <a:rPr lang="en-US" sz="1800" dirty="0">
                <a:solidFill>
                  <a:srgbClr val="0000FF"/>
                </a:solidFill>
                <a:latin typeface="Consolas" panose="020B0609020204030204" pitchFamily="49" charset="0"/>
              </a:rPr>
              <a:t>SUM(</a:t>
            </a:r>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AS Sales</a:t>
            </a: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Sales.OrderLines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GROUP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--We want to show only the groups with a sales value &gt; 1000</a:t>
            </a:r>
          </a:p>
          <a:p>
            <a:r>
              <a:rPr lang="en-US" sz="1800" dirty="0">
                <a:solidFill>
                  <a:srgbClr val="0000FF"/>
                </a:solidFill>
                <a:latin typeface="Consolas" panose="020B0609020204030204" pitchFamily="49" charset="0"/>
              </a:rPr>
              <a:t>--But.. what happened here to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20? Above 1000</a:t>
            </a:r>
          </a:p>
          <a:p>
            <a:r>
              <a:rPr lang="en-US" sz="1800" dirty="0">
                <a:solidFill>
                  <a:srgbClr val="0000FF"/>
                </a:solidFill>
                <a:latin typeface="Consolas" panose="020B0609020204030204" pitchFamily="49" charset="0"/>
              </a:rPr>
              <a:t>SELECT</a:t>
            </a:r>
          </a:p>
          <a:p>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a:t>
            </a:r>
          </a:p>
          <a:p>
            <a:r>
              <a:rPr lang="en-US" sz="1800" dirty="0">
                <a:solidFill>
                  <a:srgbClr val="0000FF"/>
                </a:solidFill>
                <a:latin typeface="Consolas" panose="020B0609020204030204" pitchFamily="49" charset="0"/>
              </a:rPr>
              <a:t>SUM(</a:t>
            </a:r>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AS Sales</a:t>
            </a: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Sales.OrderLines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&lt;= 1000</a:t>
            </a:r>
          </a:p>
          <a:p>
            <a:r>
              <a:rPr lang="en-US" sz="1800" dirty="0">
                <a:solidFill>
                  <a:srgbClr val="0000FF"/>
                </a:solidFill>
                <a:latin typeface="Consolas" panose="020B0609020204030204" pitchFamily="49" charset="0"/>
              </a:rPr>
              <a:t>GROUP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a:t>
            </a:r>
          </a:p>
          <a:p>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a:t>
            </a:r>
          </a:p>
          <a:p>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AS Sales</a:t>
            </a: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Sales.OrderLines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 = 20</a:t>
            </a:r>
          </a:p>
          <a:p>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a:t>
            </a:r>
          </a:p>
          <a:p>
            <a:r>
              <a:rPr lang="en-US" sz="1800" dirty="0" err="1">
                <a:solidFill>
                  <a:srgbClr val="0000FF"/>
                </a:solidFill>
                <a:latin typeface="Consolas" panose="020B0609020204030204" pitchFamily="49" charset="0"/>
              </a:rPr>
              <a:t>OrderID</a:t>
            </a:r>
            <a:r>
              <a:rPr lang="en-US" sz="1800" dirty="0">
                <a:solidFill>
                  <a:srgbClr val="0000FF"/>
                </a:solidFill>
                <a:latin typeface="Consolas" panose="020B0609020204030204" pitchFamily="49" charset="0"/>
              </a:rPr>
              <a:t>,</a:t>
            </a:r>
          </a:p>
          <a:p>
            <a:r>
              <a:rPr lang="en-US" sz="1800" dirty="0">
                <a:solidFill>
                  <a:srgbClr val="0000FF"/>
                </a:solidFill>
                <a:latin typeface="Consolas" panose="020B0609020204030204" pitchFamily="49" charset="0"/>
              </a:rPr>
              <a:t>SUM(</a:t>
            </a:r>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AS Sales</a:t>
            </a:r>
          </a:p>
          <a:p>
            <a:r>
              <a:rPr lang="en-US" sz="1800" dirty="0">
                <a:solidFill>
                  <a:srgbClr val="0000FF"/>
                </a:solidFill>
                <a:latin typeface="Consolas" panose="020B0609020204030204" pitchFamily="49" charset="0"/>
              </a:rPr>
              <a:t>FROM </a:t>
            </a:r>
            <a:r>
              <a:rPr lang="en-US" sz="1800" dirty="0" err="1">
                <a:solidFill>
                  <a:srgbClr val="0000FF"/>
                </a:solidFill>
                <a:latin typeface="Consolas" panose="020B0609020204030204" pitchFamily="49" charset="0"/>
              </a:rPr>
              <a:t>Sales.OrderLines</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GROUP BY </a:t>
            </a:r>
            <a:r>
              <a:rPr lang="en-US" sz="1800" dirty="0" err="1">
                <a:solidFill>
                  <a:srgbClr val="0000FF"/>
                </a:solidFill>
                <a:latin typeface="Consolas" panose="020B0609020204030204" pitchFamily="49" charset="0"/>
              </a:rPr>
              <a:t>OrderID</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HAVING SUM(</a:t>
            </a:r>
            <a:r>
              <a:rPr lang="en-US" sz="1800" dirty="0" err="1">
                <a:solidFill>
                  <a:srgbClr val="0000FF"/>
                </a:solidFill>
                <a:latin typeface="Consolas" panose="020B0609020204030204" pitchFamily="49" charset="0"/>
              </a:rPr>
              <a:t>UnitPrice</a:t>
            </a:r>
            <a:r>
              <a:rPr lang="en-US" sz="1800" dirty="0">
                <a:solidFill>
                  <a:srgbClr val="0000FF"/>
                </a:solidFill>
                <a:latin typeface="Consolas" panose="020B0609020204030204" pitchFamily="49" charset="0"/>
              </a:rPr>
              <a:t> * Quantity) &lt;= 1000</a:t>
            </a:r>
          </a:p>
          <a:p>
            <a:r>
              <a:rPr lang="en-US" sz="1800" dirty="0">
                <a:solidFill>
                  <a:srgbClr val="0000FF"/>
                </a:solidFill>
                <a:latin typeface="Consolas" panose="020B0609020204030204" pitchFamily="49" charset="0"/>
              </a:rPr>
              <a:t>ORDER BY </a:t>
            </a:r>
            <a:r>
              <a:rPr lang="en-US" sz="1800" dirty="0" err="1">
                <a:solidFill>
                  <a:srgbClr val="0000FF"/>
                </a:solidFill>
                <a:latin typeface="Consolas" panose="020B0609020204030204" pitchFamily="49" charset="0"/>
              </a:rPr>
              <a:t>OrderID</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43</a:t>
            </a:fld>
            <a:endParaRPr lang="de-DE" dirty="0"/>
          </a:p>
        </p:txBody>
      </p:sp>
    </p:spTree>
    <p:extLst>
      <p:ext uri="{BB962C8B-B14F-4D97-AF65-F5344CB8AC3E}">
        <p14:creationId xmlns:p14="http://schemas.microsoft.com/office/powerpoint/2010/main" val="2130547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InvoiceProfit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HAVING</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13000</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InvoiceProfit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44</a:t>
            </a:fld>
            <a:endParaRPr lang="de-DE" dirty="0"/>
          </a:p>
        </p:txBody>
      </p:sp>
    </p:spTree>
    <p:extLst>
      <p:ext uri="{BB962C8B-B14F-4D97-AF65-F5344CB8AC3E}">
        <p14:creationId xmlns:p14="http://schemas.microsoft.com/office/powerpoint/2010/main" val="3012353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ROLLUP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'All Tax Rates'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ROLLUP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PickingCompletedYear</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'All Tax Rates'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'All Picking Completed Year'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PickingCompletedYear</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ROLLUP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PickingCompletedYear</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'All Tax Rates'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'All Picking Completed Year'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END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PickingCompletedYear</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Sales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CUBE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PickingCompletedYear</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45</a:t>
            </a:fld>
            <a:endParaRPr lang="de-DE" dirty="0"/>
          </a:p>
        </p:txBody>
      </p:sp>
    </p:spTree>
    <p:extLst>
      <p:ext uri="{BB962C8B-B14F-4D97-AF65-F5344CB8AC3E}">
        <p14:creationId xmlns:p14="http://schemas.microsoft.com/office/powerpoint/2010/main" val="1728962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3200" dirty="0"/>
          </a:p>
        </p:txBody>
      </p:sp>
      <p:sp>
        <p:nvSpPr>
          <p:cNvPr id="4" name="Foliennummernplatzhalter 3"/>
          <p:cNvSpPr>
            <a:spLocks noGrp="1"/>
          </p:cNvSpPr>
          <p:nvPr>
            <p:ph type="sldNum" sz="quarter" idx="5"/>
          </p:nvPr>
        </p:nvSpPr>
        <p:spPr/>
        <p:txBody>
          <a:bodyPr/>
          <a:lstStyle/>
          <a:p>
            <a:fld id="{93E645D3-EA51-4E5D-BD1D-4A068424D481}" type="slidenum">
              <a:rPr lang="de-DE" smtClean="0"/>
              <a:t>46</a:t>
            </a:fld>
            <a:endParaRPr lang="de-DE" dirty="0"/>
          </a:p>
        </p:txBody>
      </p:sp>
    </p:spTree>
    <p:extLst>
      <p:ext uri="{BB962C8B-B14F-4D97-AF65-F5344CB8AC3E}">
        <p14:creationId xmlns:p14="http://schemas.microsoft.com/office/powerpoint/2010/main" val="3874611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p:txBody>
      </p:sp>
      <p:sp>
        <p:nvSpPr>
          <p:cNvPr id="4" name="Slide Number Placeholder 3"/>
          <p:cNvSpPr>
            <a:spLocks noGrp="1"/>
          </p:cNvSpPr>
          <p:nvPr>
            <p:ph type="sldNum" sz="quarter" idx="5"/>
          </p:nvPr>
        </p:nvSpPr>
        <p:spPr/>
        <p:txBody>
          <a:bodyPr/>
          <a:lstStyle/>
          <a:p>
            <a:fld id="{93E645D3-EA51-4E5D-BD1D-4A068424D481}" type="slidenum">
              <a:rPr lang="de-DE" smtClean="0"/>
              <a:t>48</a:t>
            </a:fld>
            <a:endParaRPr lang="de-DE" dirty="0"/>
          </a:p>
        </p:txBody>
      </p:sp>
    </p:spTree>
    <p:extLst>
      <p:ext uri="{BB962C8B-B14F-4D97-AF65-F5344CB8AC3E}">
        <p14:creationId xmlns:p14="http://schemas.microsoft.com/office/powerpoint/2010/main" val="1452865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--We want a table including the </a:t>
            </a:r>
            <a:r>
              <a:rPr lang="en-US" sz="1800" dirty="0" err="1">
                <a:solidFill>
                  <a:srgbClr val="008000"/>
                </a:solidFill>
                <a:latin typeface="Consolas" panose="020B0609020204030204" pitchFamily="49" charset="0"/>
              </a:rPr>
              <a:t>SalespersonPersonID</a:t>
            </a:r>
            <a:r>
              <a:rPr lang="en-US" sz="1800" dirty="0">
                <a:solidFill>
                  <a:srgbClr val="008000"/>
                </a:solidFill>
                <a:latin typeface="Consolas" panose="020B0609020204030204" pitchFamily="49" charset="0"/>
              </a:rPr>
              <a:t> from the Order table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--and the </a:t>
            </a:r>
            <a:r>
              <a:rPr lang="en-US" sz="1800" dirty="0" err="1">
                <a:solidFill>
                  <a:srgbClr val="008000"/>
                </a:solidFill>
                <a:latin typeface="Consolas" panose="020B0609020204030204" pitchFamily="49" charset="0"/>
              </a:rPr>
              <a:t>OrderLineRevenue</a:t>
            </a:r>
            <a:r>
              <a:rPr lang="en-US" sz="1800" dirty="0">
                <a:solidFill>
                  <a:srgbClr val="008000"/>
                </a:solidFill>
                <a:latin typeface="Consolas" panose="020B0609020204030204" pitchFamily="49" charset="0"/>
              </a:rPr>
              <a:t> from </a:t>
            </a:r>
            <a:r>
              <a:rPr lang="en-US" sz="1800" dirty="0" err="1">
                <a:solidFill>
                  <a:srgbClr val="008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--Aggregations work just fine of joined data sets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'2016-12-31'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49</a:t>
            </a:fld>
            <a:endParaRPr lang="de-DE" dirty="0"/>
          </a:p>
        </p:txBody>
      </p:sp>
    </p:spTree>
    <p:extLst>
      <p:ext uri="{BB962C8B-B14F-4D97-AF65-F5344CB8AC3E}">
        <p14:creationId xmlns:p14="http://schemas.microsoft.com/office/powerpoint/2010/main" val="137210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4</a:t>
            </a:fld>
            <a:endParaRPr lang="de-DE" dirty="0"/>
          </a:p>
        </p:txBody>
      </p:sp>
    </p:spTree>
    <p:extLst>
      <p:ext uri="{BB962C8B-B14F-4D97-AF65-F5344CB8AC3E}">
        <p14:creationId xmlns:p14="http://schemas.microsoft.com/office/powerpoint/2010/main" val="2974499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LineProfit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InvoiceProfit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p</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PersonID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SalespersonPersonID</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InvoiceProfit </a:t>
            </a:r>
            <a:r>
              <a:rPr lang="en-US" sz="1800" dirty="0">
                <a:solidFill>
                  <a:srgbClr val="0000FF"/>
                </a:solidFill>
                <a:latin typeface="Consolas" panose="020B0609020204030204" pitchFamily="49" charset="0"/>
              </a:rPr>
              <a:t>DESC</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50</a:t>
            </a:fld>
            <a:endParaRPr lang="de-DE" dirty="0"/>
          </a:p>
        </p:txBody>
      </p:sp>
    </p:spTree>
    <p:extLst>
      <p:ext uri="{BB962C8B-B14F-4D97-AF65-F5344CB8AC3E}">
        <p14:creationId xmlns:p14="http://schemas.microsoft.com/office/powerpoint/2010/main" val="3813736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--Not all </a:t>
            </a:r>
            <a:r>
              <a:rPr lang="en-US" sz="1800" dirty="0" err="1">
                <a:solidFill>
                  <a:srgbClr val="008000"/>
                </a:solidFill>
                <a:latin typeface="Consolas" panose="020B0609020204030204" pitchFamily="49" charset="0"/>
              </a:rPr>
              <a:t>StockItems</a:t>
            </a:r>
            <a:r>
              <a:rPr lang="en-US" sz="1800" dirty="0">
                <a:solidFill>
                  <a:srgbClr val="008000"/>
                </a:solidFill>
                <a:latin typeface="Consolas" panose="020B0609020204030204" pitchFamily="49" charset="0"/>
              </a:rPr>
              <a:t> have a color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--Only </a:t>
            </a:r>
            <a:r>
              <a:rPr lang="en-US" sz="1800" dirty="0" err="1">
                <a:solidFill>
                  <a:srgbClr val="008000"/>
                </a:solidFill>
                <a:latin typeface="Consolas" panose="020B0609020204030204" pitchFamily="49" charset="0"/>
              </a:rPr>
              <a:t>StockItems</a:t>
            </a:r>
            <a:r>
              <a:rPr lang="en-US" sz="1800" dirty="0">
                <a:solidFill>
                  <a:srgbClr val="008000"/>
                </a:solidFill>
                <a:latin typeface="Consolas" panose="020B0609020204030204" pitchFamily="49" charset="0"/>
              </a:rPr>
              <a:t> with a color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is not a stock item for every color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RIGHT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--Same result by switching the order. Don't use RIGHT JOINs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ColorName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'Black'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Warehouse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Colors</a:t>
            </a:r>
            <a:r>
              <a:rPr lang="en-US" sz="1800" dirty="0">
                <a:solidFill>
                  <a:srgbClr val="000000"/>
                </a:solidFill>
                <a:latin typeface="Consolas" panose="020B0609020204030204" pitchFamily="49" charset="0"/>
              </a:rPr>
              <a:t>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'Black'</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51</a:t>
            </a:fld>
            <a:endParaRPr lang="de-DE" dirty="0"/>
          </a:p>
        </p:txBody>
      </p:sp>
    </p:spTree>
    <p:extLst>
      <p:ext uri="{BB962C8B-B14F-4D97-AF65-F5344CB8AC3E}">
        <p14:creationId xmlns:p14="http://schemas.microsoft.com/office/powerpoint/2010/main" val="3121469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[StockItemID]</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[StockItemName]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[StockItems] s</a:t>
            </a:r>
          </a:p>
          <a:p>
            <a:r>
              <a:rPr lang="en-US" sz="1800" dirty="0">
                <a:solidFill>
                  <a:srgbClr val="0000FF"/>
                </a:solidFill>
                <a:latin typeface="Consolas" panose="020B0609020204030204" pitchFamily="49" charset="0"/>
              </a:rPr>
              <a:t>FULL</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Colors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ColorID</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52</a:t>
            </a:fld>
            <a:endParaRPr lang="de-DE" dirty="0"/>
          </a:p>
        </p:txBody>
      </p:sp>
    </p:spTree>
    <p:extLst>
      <p:ext uri="{BB962C8B-B14F-4D97-AF65-F5344CB8AC3E}">
        <p14:creationId xmlns:p14="http://schemas.microsoft.com/office/powerpoint/2010/main" val="791743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Add Link in Description: </a:t>
            </a:r>
            <a:r>
              <a:rPr lang="en-US" sz="2800" dirty="0">
                <a:hlinkClick r:id="rId3"/>
              </a:rPr>
              <a:t>https://www.microsoft.com/en-US/download/details.aspx?id=18279</a:t>
            </a:r>
            <a:br>
              <a:rPr lang="en-US" sz="2800" dirty="0"/>
            </a:br>
            <a:endParaRPr lang="en-US" sz="1800" dirty="0">
              <a:solidFill>
                <a:srgbClr val="008000"/>
              </a:solidFill>
              <a:latin typeface="Consolas" panose="020B0609020204030204" pitchFamily="49" charset="0"/>
            </a:endParaRPr>
          </a:p>
          <a:p>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CustomerID</a:t>
            </a:r>
            <a:r>
              <a:rPr lang="en-US" sz="1800" dirty="0">
                <a:solidFill>
                  <a:srgbClr val="008000"/>
                </a:solidFill>
                <a:latin typeface="Consolas" panose="020B0609020204030204" pitchFamily="49" charset="0"/>
              </a:rPr>
              <a:t> has a head office. Many </a:t>
            </a:r>
            <a:r>
              <a:rPr lang="en-US" sz="1800" dirty="0" err="1">
                <a:solidFill>
                  <a:srgbClr val="008000"/>
                </a:solidFill>
                <a:latin typeface="Consolas" panose="020B0609020204030204" pitchFamily="49" charset="0"/>
              </a:rPr>
              <a:t>BillToCustomerIDs</a:t>
            </a:r>
            <a:r>
              <a:rPr lang="en-US" sz="1800" dirty="0">
                <a:solidFill>
                  <a:srgbClr val="008000"/>
                </a:solidFill>
                <a:latin typeface="Consolas" panose="020B0609020204030204" pitchFamily="49" charset="0"/>
              </a:rPr>
              <a:t> are available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bc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BillToCustomerID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Contoso DB</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--INNER JOIN loses the Sales Group Manager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ParentEmployeeKey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EmployeeFirstName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EmployeeLastName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EmployeeTitle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ManagerFirstName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ManagerLastName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ManagerTitle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m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ParentEmployeeKey</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EmployeeFirstName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EmployeeLastName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EmployeeTitle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ManagerFirstName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ManagerLastName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ManagerTitle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m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--Until now we only head two levels. This can be extended for all levels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L1Key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L1ParentEmployeeKey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L4Title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e1</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e2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e3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e4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a:t>
            </a:r>
          </a:p>
        </p:txBody>
      </p:sp>
      <p:sp>
        <p:nvSpPr>
          <p:cNvPr id="4" name="Slide Number Placeholder 3"/>
          <p:cNvSpPr>
            <a:spLocks noGrp="1"/>
          </p:cNvSpPr>
          <p:nvPr>
            <p:ph type="sldNum" sz="quarter" idx="5"/>
          </p:nvPr>
        </p:nvSpPr>
        <p:spPr/>
        <p:txBody>
          <a:bodyPr/>
          <a:lstStyle/>
          <a:p>
            <a:fld id="{93E645D3-EA51-4E5D-BD1D-4A068424D481}" type="slidenum">
              <a:rPr lang="de-DE" smtClean="0"/>
              <a:t>53</a:t>
            </a:fld>
            <a:endParaRPr lang="de-DE" dirty="0"/>
          </a:p>
        </p:txBody>
      </p:sp>
    </p:spTree>
    <p:extLst>
      <p:ext uri="{BB962C8B-B14F-4D97-AF65-F5344CB8AC3E}">
        <p14:creationId xmlns:p14="http://schemas.microsoft.com/office/powerpoint/2010/main" val="282291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'20150131'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--663 – 590 = 73, but who are those customers?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'20150131'</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'20150131'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54</a:t>
            </a:fld>
            <a:endParaRPr lang="de-DE" dirty="0"/>
          </a:p>
        </p:txBody>
      </p:sp>
    </p:spTree>
    <p:extLst>
      <p:ext uri="{BB962C8B-B14F-4D97-AF65-F5344CB8AC3E}">
        <p14:creationId xmlns:p14="http://schemas.microsoft.com/office/powerpoint/2010/main" val="320544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i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CustomerID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 </a:t>
            </a:r>
            <a:r>
              <a:rPr lang="en-US" sz="1800" dirty="0">
                <a:solidFill>
                  <a:srgbClr val="808080"/>
                </a:solidFill>
                <a:latin typeface="Consolas" panose="020B0609020204030204" pitchFamily="49" charset="0"/>
              </a:rPr>
              <a:t>BETWEEN</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'20151201'</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'20151231'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InvoiceID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55</a:t>
            </a:fld>
            <a:endParaRPr lang="de-DE" dirty="0"/>
          </a:p>
        </p:txBody>
      </p:sp>
    </p:spTree>
    <p:extLst>
      <p:ext uri="{BB962C8B-B14F-4D97-AF65-F5344CB8AC3E}">
        <p14:creationId xmlns:p14="http://schemas.microsoft.com/office/powerpoint/2010/main" val="67738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NumberOfItems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[Colors] c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PackageTypes</a:t>
            </a:r>
            <a:r>
              <a:rPr lang="en-US" sz="1800" dirty="0">
                <a:solidFill>
                  <a:srgbClr val="000000"/>
                </a:solidFill>
                <a:latin typeface="Consolas" panose="020B0609020204030204" pitchFamily="49" charset="0"/>
              </a:rPr>
              <a:t>]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OuterPackageID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NumberOfItems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--Which combinations of Colors and Package Types don't exist in the </a:t>
            </a:r>
            <a:r>
              <a:rPr lang="en-US" sz="1800" dirty="0" err="1">
                <a:solidFill>
                  <a:srgbClr val="008000"/>
                </a:solidFill>
                <a:latin typeface="Consolas" panose="020B0609020204030204" pitchFamily="49" charset="0"/>
              </a:rPr>
              <a:t>StockItems</a:t>
            </a:r>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CASE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StockItemID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THEN</a:t>
            </a:r>
            <a:r>
              <a:rPr lang="en-US" sz="1800" dirty="0">
                <a:solidFill>
                  <a:srgbClr val="000000"/>
                </a:solidFill>
                <a:latin typeface="Consolas" panose="020B0609020204030204" pitchFamily="49" charset="0"/>
              </a:rPr>
              <a:t> 0 </a:t>
            </a:r>
            <a:r>
              <a:rPr lang="en-US" sz="1800" dirty="0">
                <a:solidFill>
                  <a:srgbClr val="0000FF"/>
                </a:solidFill>
                <a:latin typeface="Consolas" panose="020B0609020204030204" pitchFamily="49" charset="0"/>
              </a:rPr>
              <a:t>ELSE</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END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NumberOfItems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[Colors] c</a:t>
            </a:r>
          </a:p>
          <a:p>
            <a:r>
              <a:rPr lang="en-US" sz="1800" dirty="0">
                <a:solidFill>
                  <a:srgbClr val="808080"/>
                </a:solidFill>
                <a:latin typeface="Consolas" panose="020B0609020204030204" pitchFamily="49" charset="0"/>
              </a:rPr>
              <a:t>CROSS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PackageTypes</a:t>
            </a:r>
            <a:r>
              <a:rPr lang="en-US" sz="1800" dirty="0">
                <a:solidFill>
                  <a:srgbClr val="000000"/>
                </a:solidFill>
                <a:latin typeface="Consolas" panose="020B0609020204030204" pitchFamily="49" charset="0"/>
              </a:rPr>
              <a:t>] p</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OuterPackageID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PackageTypeName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NumberOfItems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DESC</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56</a:t>
            </a:fld>
            <a:endParaRPr lang="de-DE" dirty="0"/>
          </a:p>
        </p:txBody>
      </p:sp>
    </p:spTree>
    <p:extLst>
      <p:ext uri="{BB962C8B-B14F-4D97-AF65-F5344CB8AC3E}">
        <p14:creationId xmlns:p14="http://schemas.microsoft.com/office/powerpoint/2010/main" val="2948412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58</a:t>
            </a:fld>
            <a:endParaRPr lang="de-DE" dirty="0"/>
          </a:p>
        </p:txBody>
      </p:sp>
    </p:spTree>
    <p:extLst>
      <p:ext uri="{BB962C8B-B14F-4D97-AF65-F5344CB8AC3E}">
        <p14:creationId xmlns:p14="http://schemas.microsoft.com/office/powerpoint/2010/main" val="3658493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59</a:t>
            </a:fld>
            <a:endParaRPr lang="de-DE" dirty="0"/>
          </a:p>
        </p:txBody>
      </p:sp>
    </p:spTree>
    <p:extLst>
      <p:ext uri="{BB962C8B-B14F-4D97-AF65-F5344CB8AC3E}">
        <p14:creationId xmlns:p14="http://schemas.microsoft.com/office/powerpoint/2010/main" val="488033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--More row, but what ones are duplicated?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UNION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--Add Order by to have them duplicated next to each other -&gt; </a:t>
            </a:r>
            <a:r>
              <a:rPr lang="en-US" sz="1800" dirty="0" err="1">
                <a:solidFill>
                  <a:srgbClr val="008000"/>
                </a:solidFill>
                <a:latin typeface="Consolas" panose="020B0609020204030204" pitchFamily="49" charset="0"/>
              </a:rPr>
              <a:t>Aakriti</a:t>
            </a:r>
            <a:r>
              <a:rPr lang="en-US" sz="1800" dirty="0">
                <a:solidFill>
                  <a:srgbClr val="008000"/>
                </a:solidFill>
                <a:latin typeface="Consolas" panose="020B0609020204030204" pitchFamily="49" charset="0"/>
              </a:rPr>
              <a:t> </a:t>
            </a:r>
            <a:r>
              <a:rPr lang="en-US" sz="1800" dirty="0" err="1">
                <a:solidFill>
                  <a:srgbClr val="008000"/>
                </a:solidFill>
                <a:latin typeface="Consolas" panose="020B0609020204030204" pitchFamily="49" charset="0"/>
              </a:rPr>
              <a:t>Byrraju</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UNION</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--ALL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[Name]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working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StandardDiscountPercentage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--Even though we have UNION instead of UNION ALL, </a:t>
            </a:r>
            <a:r>
              <a:rPr lang="en-US" sz="1800" dirty="0" err="1">
                <a:solidFill>
                  <a:srgbClr val="008000"/>
                </a:solidFill>
                <a:latin typeface="Consolas" panose="020B0609020204030204" pitchFamily="49" charset="0"/>
              </a:rPr>
              <a:t>Aakriti</a:t>
            </a:r>
            <a:r>
              <a:rPr lang="en-US" sz="1800" dirty="0">
                <a:solidFill>
                  <a:srgbClr val="008000"/>
                </a:solidFill>
                <a:latin typeface="Consolas" panose="020B0609020204030204" pitchFamily="49" charset="0"/>
              </a:rPr>
              <a:t> </a:t>
            </a:r>
            <a:r>
              <a:rPr lang="en-US" sz="1800" dirty="0" err="1">
                <a:solidFill>
                  <a:srgbClr val="008000"/>
                </a:solidFill>
                <a:latin typeface="Consolas" panose="020B0609020204030204" pitchFamily="49" charset="0"/>
              </a:rPr>
              <a:t>Byrraju</a:t>
            </a:r>
            <a:r>
              <a:rPr lang="en-US" sz="1800" dirty="0">
                <a:solidFill>
                  <a:srgbClr val="008000"/>
                </a:solidFill>
                <a:latin typeface="Consolas" panose="020B0609020204030204" pitchFamily="49" charset="0"/>
              </a:rPr>
              <a:t> is contained twice, as the other</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--columns are different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StandardDiscountPercentage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[Name]</a:t>
            </a:r>
          </a:p>
        </p:txBody>
      </p:sp>
      <p:sp>
        <p:nvSpPr>
          <p:cNvPr id="4" name="Foliennummernplatzhalter 3"/>
          <p:cNvSpPr>
            <a:spLocks noGrp="1"/>
          </p:cNvSpPr>
          <p:nvPr>
            <p:ph type="sldNum" sz="quarter" idx="5"/>
          </p:nvPr>
        </p:nvSpPr>
        <p:spPr/>
        <p:txBody>
          <a:bodyPr/>
          <a:lstStyle/>
          <a:p>
            <a:fld id="{93E645D3-EA51-4E5D-BD1D-4A068424D481}" type="slidenum">
              <a:rPr lang="de-DE" smtClean="0"/>
              <a:t>60</a:t>
            </a:fld>
            <a:endParaRPr lang="de-DE" dirty="0"/>
          </a:p>
        </p:txBody>
      </p:sp>
    </p:spTree>
    <p:extLst>
      <p:ext uri="{BB962C8B-B14F-4D97-AF65-F5344CB8AC3E}">
        <p14:creationId xmlns:p14="http://schemas.microsoft.com/office/powerpoint/2010/main" val="284854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a:t>
            </a:r>
          </a:p>
        </p:txBody>
      </p:sp>
      <p:sp>
        <p:nvSpPr>
          <p:cNvPr id="4" name="Slide Number Placeholder 3"/>
          <p:cNvSpPr>
            <a:spLocks noGrp="1"/>
          </p:cNvSpPr>
          <p:nvPr>
            <p:ph type="sldNum" sz="quarter" idx="5"/>
          </p:nvPr>
        </p:nvSpPr>
        <p:spPr/>
        <p:txBody>
          <a:bodyPr/>
          <a:lstStyle/>
          <a:p>
            <a:fld id="{93E645D3-EA51-4E5D-BD1D-4A068424D481}" type="slidenum">
              <a:rPr lang="de-DE" smtClean="0"/>
              <a:t>7</a:t>
            </a:fld>
            <a:endParaRPr lang="de-DE" dirty="0"/>
          </a:p>
        </p:txBody>
      </p:sp>
    </p:spTree>
    <p:extLst>
      <p:ext uri="{BB962C8B-B14F-4D97-AF65-F5344CB8AC3E}">
        <p14:creationId xmlns:p14="http://schemas.microsoft.com/office/powerpoint/2010/main" val="3030077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[Location]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a:t>
            </a: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[Location]</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correct, as the DISTINCT is working on each table individually, see Angola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[Location]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a:t>
            </a:r>
          </a:p>
          <a:p>
            <a:r>
              <a:rPr lang="en-US" sz="1800" dirty="0">
                <a:solidFill>
                  <a:srgbClr val="0000FF"/>
                </a:solidFill>
                <a:latin typeface="Consolas" panose="020B0609020204030204" pitchFamily="49" charset="0"/>
              </a:rPr>
              <a:t>UNION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[Location]</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--It is a city...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'Angola'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--As well as a country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'Angola'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[Location]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[Continent] </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StateProvinces</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StateProvinceID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StateProvinceID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CountryName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Continent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[Location]</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[Location]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[Continent] </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StateProvinces</a:t>
            </a:r>
            <a:r>
              <a:rPr lang="en-US" sz="1800" dirty="0">
                <a:solidFill>
                  <a:srgbClr val="000000"/>
                </a:solidFill>
                <a:latin typeface="Consolas" panose="020B0609020204030204" pitchFamily="49" charset="0"/>
              </a:rPr>
              <a:t>] s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StateProvinceID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StateProvinceID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CityName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'Angola'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Continent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'Angola'</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61</a:t>
            </a:fld>
            <a:endParaRPr lang="de-DE" dirty="0"/>
          </a:p>
        </p:txBody>
      </p:sp>
    </p:spTree>
    <p:extLst>
      <p:ext uri="{BB962C8B-B14F-4D97-AF65-F5344CB8AC3E}">
        <p14:creationId xmlns:p14="http://schemas.microsoft.com/office/powerpoint/2010/main" val="4185312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INTERSECT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--The same result can be achieved using inner join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CustomerName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CustomerName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--But with duplicates in the sources, it behaved differently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a:t>
            </a:r>
          </a:p>
          <a:p>
            <a:r>
              <a:rPr lang="en-US" sz="1800" dirty="0">
                <a:solidFill>
                  <a:srgbClr val="0000FF"/>
                </a:solidFill>
                <a:latin typeface="Consolas" panose="020B0609020204030204" pitchFamily="49" charset="0"/>
              </a:rPr>
              <a:t>INTERSECT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ci</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CityName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--With DISTINCT it is the same again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ci</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CountryName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CityName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--Sorry for bad Example, but the sample database does not provide good examples with NULL 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INTERSECT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--NULL is not contained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--NULL is contained. Now their queries are fully identical. INTERSECT is much easier and better readable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StockItems</a:t>
            </a:r>
            <a:r>
              <a:rPr lang="en-US" sz="1800" dirty="0">
                <a:solidFill>
                  <a:srgbClr val="000000"/>
                </a:solidFill>
                <a:latin typeface="Consolas" panose="020B0609020204030204" pitchFamily="49" charset="0"/>
              </a:rPr>
              <a:t>] s</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 </a:t>
            </a:r>
            <a:r>
              <a:rPr lang="en-US" sz="1800" dirty="0">
                <a:solidFill>
                  <a:srgbClr val="0000FF"/>
                </a:solidFill>
                <a:latin typeface="Consolas" panose="020B0609020204030204" pitchFamily="49" charset="0"/>
              </a:rPr>
              <a:t>ON</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OR</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ColorID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62</a:t>
            </a:fld>
            <a:endParaRPr lang="de-DE" dirty="0"/>
          </a:p>
        </p:txBody>
      </p:sp>
    </p:spTree>
    <p:extLst>
      <p:ext uri="{BB962C8B-B14F-4D97-AF65-F5344CB8AC3E}">
        <p14:creationId xmlns:p14="http://schemas.microsoft.com/office/powerpoint/2010/main" val="34737741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[CustomerName]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a:p>
            <a:r>
              <a:rPr lang="en-US" sz="1800" dirty="0">
                <a:solidFill>
                  <a:srgbClr val="0000FF"/>
                </a:solidFill>
                <a:latin typeface="Consolas" panose="020B0609020204030204" pitchFamily="49" charset="0"/>
              </a:rPr>
              <a:t>EXCEPT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[Fullname]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CustomerName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 c</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CustomerName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p>
          <a:p>
            <a:endParaRPr lang="en-US" sz="1800" dirty="0">
              <a:solidFill>
                <a:srgbClr val="808080"/>
              </a:solidFill>
              <a:latin typeface="Consolas" panose="020B0609020204030204" pitchFamily="49" charset="0"/>
            </a:endParaRPr>
          </a:p>
          <a:p>
            <a:endParaRPr lang="en-US" sz="1800" dirty="0">
              <a:solidFill>
                <a:srgbClr val="80808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CityName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a:t>
            </a:r>
          </a:p>
          <a:p>
            <a:r>
              <a:rPr lang="en-US" sz="1800" dirty="0">
                <a:solidFill>
                  <a:srgbClr val="0000FF"/>
                </a:solidFill>
                <a:latin typeface="Consolas" panose="020B0609020204030204" pitchFamily="49" charset="0"/>
              </a:rPr>
              <a:t>EXCEPT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CountryName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ci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CityName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 ci</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 co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co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CountryName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ci</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CityName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co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CountryName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p>
          <a:p>
            <a:endParaRPr lang="en-US" sz="1800" dirty="0">
              <a:solidFill>
                <a:srgbClr val="808080"/>
              </a:solidFill>
              <a:latin typeface="Consolas" panose="020B0609020204030204" pitchFamily="49" charset="0"/>
            </a:endParaRPr>
          </a:p>
          <a:p>
            <a:endParaRPr lang="en-US" sz="1800" dirty="0">
              <a:solidFill>
                <a:srgbClr val="80808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ColorID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[StockItems]</a:t>
            </a:r>
          </a:p>
          <a:p>
            <a:r>
              <a:rPr lang="en-US" sz="1800" dirty="0">
                <a:solidFill>
                  <a:srgbClr val="0000FF"/>
                </a:solidFill>
                <a:latin typeface="Consolas" panose="020B0609020204030204" pitchFamily="49" charset="0"/>
              </a:rPr>
              <a:t>EXCEPT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[PickedByPersonID]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ColorID</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[Warehouse]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[StockItems] s</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 o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[PickedByPersonID]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ColorID</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PickedByPersonID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63</a:t>
            </a:fld>
            <a:endParaRPr lang="de-DE" dirty="0"/>
          </a:p>
        </p:txBody>
      </p:sp>
    </p:spTree>
    <p:extLst>
      <p:ext uri="{BB962C8B-B14F-4D97-AF65-F5344CB8AC3E}">
        <p14:creationId xmlns:p14="http://schemas.microsoft.com/office/powerpoint/2010/main" val="104063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[CityName]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[Cities]</a:t>
            </a:r>
          </a:p>
          <a:p>
            <a:r>
              <a:rPr lang="en-US" sz="1800" dirty="0">
                <a:solidFill>
                  <a:srgbClr val="0000FF"/>
                </a:solidFill>
                <a:latin typeface="Consolas" panose="020B0609020204030204" pitchFamily="49" charset="0"/>
              </a:rPr>
              <a:t>INTERSECT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CountryName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[Countries]</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[CityName]</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64</a:t>
            </a:fld>
            <a:endParaRPr lang="de-DE" dirty="0"/>
          </a:p>
        </p:txBody>
      </p:sp>
    </p:spTree>
    <p:extLst>
      <p:ext uri="{BB962C8B-B14F-4D97-AF65-F5344CB8AC3E}">
        <p14:creationId xmlns:p14="http://schemas.microsoft.com/office/powerpoint/2010/main" val="631035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67</a:t>
            </a:fld>
            <a:endParaRPr lang="de-DE" dirty="0"/>
          </a:p>
        </p:txBody>
      </p:sp>
    </p:spTree>
    <p:extLst>
      <p:ext uri="{BB962C8B-B14F-4D97-AF65-F5344CB8AC3E}">
        <p14:creationId xmlns:p14="http://schemas.microsoft.com/office/powerpoint/2010/main" val="1643972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68</a:t>
            </a:fld>
            <a:endParaRPr lang="de-DE" dirty="0"/>
          </a:p>
        </p:txBody>
      </p:sp>
    </p:spTree>
    <p:extLst>
      <p:ext uri="{BB962C8B-B14F-4D97-AF65-F5344CB8AC3E}">
        <p14:creationId xmlns:p14="http://schemas.microsoft.com/office/powerpoint/2010/main" val="2709288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nn-NO" sz="1800" dirty="0">
              <a:solidFill>
                <a:srgbClr val="80808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70</a:t>
            </a:fld>
            <a:endParaRPr lang="de-DE" dirty="0"/>
          </a:p>
        </p:txBody>
      </p:sp>
    </p:spTree>
    <p:extLst>
      <p:ext uri="{BB962C8B-B14F-4D97-AF65-F5344CB8AC3E}">
        <p14:creationId xmlns:p14="http://schemas.microsoft.com/office/powerpoint/2010/main" val="33299409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 </a:t>
            </a:r>
            <a:endParaRPr lang="en-US" sz="1800" dirty="0">
              <a:solidFill>
                <a:srgbClr val="0000FF"/>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a:t>
            </a:r>
            <a:r>
              <a:rPr lang="en-US" sz="1200" dirty="0">
                <a:solidFill>
                  <a:srgbClr val="FF0000"/>
                </a:solidFill>
                <a:latin typeface="Consolas" panose="020B0609020204030204" pitchFamily="49" charset="0"/>
              </a:rPr>
              <a:t>'123'</a:t>
            </a:r>
            <a:r>
              <a:rPr lang="en-US" sz="1200" dirty="0">
                <a:solidFill>
                  <a:srgbClr val="000000"/>
                </a:solidFill>
                <a:latin typeface="Consolas" panose="020B0609020204030204" pitchFamily="49" charset="0"/>
              </a:rPr>
              <a:t> </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 123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onsolas" panose="020B0609020204030204" pitchFamily="49" charset="0"/>
            </a:endParaRPr>
          </a:p>
          <a:p>
            <a:r>
              <a:rPr lang="en-US" sz="1200" dirty="0">
                <a:solidFill>
                  <a:srgbClr val="008000"/>
                </a:solidFill>
                <a:latin typeface="Consolas" panose="020B0609020204030204" pitchFamily="49" charset="0"/>
              </a:rPr>
              <a:t>--Implicit conversion from integer to floating-point number</a:t>
            </a:r>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1 </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 1.0</a:t>
            </a:r>
          </a:p>
          <a:p>
            <a:endParaRPr lang="en-US" sz="1200" dirty="0">
              <a:solidFill>
                <a:srgbClr val="000000"/>
              </a:solidFill>
              <a:latin typeface="Consolas" panose="020B0609020204030204" pitchFamily="49" charset="0"/>
            </a:endParaRPr>
          </a:p>
          <a:p>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5 </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 2</a:t>
            </a:r>
          </a:p>
          <a:p>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5 </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 2.0</a:t>
            </a:r>
          </a:p>
          <a:p>
            <a:r>
              <a:rPr lang="en-US" sz="1200" dirty="0">
                <a:solidFill>
                  <a:srgbClr val="0000FF"/>
                </a:solidFill>
                <a:latin typeface="Consolas" panose="020B0609020204030204" pitchFamily="49" charset="0"/>
              </a:rPr>
              <a:t>SELECT</a:t>
            </a:r>
            <a:r>
              <a:rPr lang="en-US" sz="1200" dirty="0">
                <a:solidFill>
                  <a:srgbClr val="000000"/>
                </a:solidFill>
                <a:latin typeface="Consolas" panose="020B0609020204030204" pitchFamily="49" charset="0"/>
              </a:rPr>
              <a:t> 5.0 </a:t>
            </a:r>
            <a:r>
              <a:rPr lang="en-US" sz="1200" dirty="0">
                <a:solidFill>
                  <a:srgbClr val="808080"/>
                </a:solidFill>
                <a:latin typeface="Consolas" panose="020B0609020204030204" pitchFamily="49" charset="0"/>
              </a:rPr>
              <a:t>/</a:t>
            </a:r>
            <a:r>
              <a:rPr lang="en-US" sz="1200" dirty="0">
                <a:solidFill>
                  <a:srgbClr val="000000"/>
                </a:solidFill>
                <a:latin typeface="Consolas" panose="020B0609020204030204" pitchFamily="49" charset="0"/>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Unitprice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InvoiceLines</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--Adding two date and datetime2 makes no sense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InvoiceDate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LastEditedWhen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endParaRPr lang="de-DE" dirty="0"/>
          </a:p>
        </p:txBody>
      </p:sp>
      <p:sp>
        <p:nvSpPr>
          <p:cNvPr id="4" name="Slide Number Placeholder 3"/>
          <p:cNvSpPr>
            <a:spLocks noGrp="1"/>
          </p:cNvSpPr>
          <p:nvPr>
            <p:ph type="sldNum" sz="quarter" idx="5"/>
          </p:nvPr>
        </p:nvSpPr>
        <p:spPr/>
        <p:txBody>
          <a:bodyPr/>
          <a:lstStyle/>
          <a:p>
            <a:fld id="{93E645D3-EA51-4E5D-BD1D-4A068424D481}" type="slidenum">
              <a:rPr lang="de-DE" smtClean="0"/>
              <a:t>71</a:t>
            </a:fld>
            <a:endParaRPr lang="de-DE" dirty="0"/>
          </a:p>
        </p:txBody>
      </p:sp>
    </p:spTree>
    <p:extLst>
      <p:ext uri="{BB962C8B-B14F-4D97-AF65-F5344CB8AC3E}">
        <p14:creationId xmlns:p14="http://schemas.microsoft.com/office/powerpoint/2010/main" val="3346456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--Convert numeric data</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--Convert or Cast can be used to explicitly convert data types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CAST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Don’t calculate with money, only use it for display </a:t>
            </a:r>
            <a:r>
              <a:rPr lang="en-US" sz="1800" dirty="0" err="1">
                <a:solidFill>
                  <a:srgbClr val="008000"/>
                </a:solidFill>
                <a:latin typeface="Consolas" panose="020B0609020204030204" pitchFamily="49" charset="0"/>
              </a:rPr>
              <a:t>purposesSELECT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MONEY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MONEY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MONEY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--Bit knows only 0 or 1. Everything but 0 gets converted to a 1</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TINYINT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256</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TRY_CONVERT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TINYINT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255</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TRY_CONVERT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TINYINT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256</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72</a:t>
            </a:fld>
            <a:endParaRPr lang="de-DE" dirty="0"/>
          </a:p>
        </p:txBody>
      </p:sp>
    </p:spTree>
    <p:extLst>
      <p:ext uri="{BB962C8B-B14F-4D97-AF65-F5344CB8AC3E}">
        <p14:creationId xmlns:p14="http://schemas.microsoft.com/office/powerpoint/2010/main" val="31337938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--Convert String data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 reality these are 5 bytes, as 2 Bytes to store the length are omitted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--Always use varchar, unless you have data that is always of the same length (e.g. two character state codes in the USA)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--Binary data types don't store the so call collation of a database and therefore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--result in smaller data sizes for </a:t>
            </a:r>
            <a:r>
              <a:rPr lang="en-US" sz="1800" dirty="0" err="1">
                <a:solidFill>
                  <a:srgbClr val="008000"/>
                </a:solidFill>
                <a:latin typeface="Consolas" panose="020B0609020204030204" pitchFamily="49" charset="0"/>
              </a:rPr>
              <a:t>unicode</a:t>
            </a:r>
            <a:r>
              <a:rPr lang="en-US" sz="1800" dirty="0">
                <a:solidFill>
                  <a:srgbClr val="008000"/>
                </a:solidFill>
                <a:latin typeface="Consolas" panose="020B0609020204030204" pitchFamily="49" charset="0"/>
              </a:rPr>
              <a:t> strings. For analytics purposes rather</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--distracting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BINARY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BINARY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BINARY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--TEXT, NTEXT and IMAGE obsolete, use VARCHAR(MAX), NVARCHAR(MAX) AND VARBINARY(MAX)</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TEXT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MAX</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--So why are about </a:t>
            </a:r>
            <a:r>
              <a:rPr lang="en-US" sz="1800" dirty="0" err="1">
                <a:solidFill>
                  <a:srgbClr val="008000"/>
                </a:solidFill>
                <a:latin typeface="Consolas" panose="020B0609020204030204" pitchFamily="49" charset="0"/>
              </a:rPr>
              <a:t>unicode</a:t>
            </a:r>
            <a:r>
              <a:rPr lang="en-US" sz="1800" dirty="0">
                <a:solidFill>
                  <a:srgbClr val="008000"/>
                </a:solidFill>
                <a:latin typeface="Consolas" panose="020B0609020204030204" pitchFamily="49" charset="0"/>
              </a:rPr>
              <a:t> alias </a:t>
            </a:r>
            <a:r>
              <a:rPr lang="en-US" sz="1800" dirty="0" err="1">
                <a:solidFill>
                  <a:srgbClr val="008000"/>
                </a:solidFill>
                <a:latin typeface="Consolas" panose="020B0609020204030204" pitchFamily="49" charset="0"/>
              </a:rPr>
              <a:t>nvarchar</a:t>
            </a:r>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--Needs to be an upper case 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N'hell</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N'hell</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FF0000"/>
                </a:solidFill>
                <a:latin typeface="Consolas" panose="020B0609020204030204" pitchFamily="49" charset="0"/>
              </a:rPr>
              <a:t>N'hell</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73</a:t>
            </a:fld>
            <a:endParaRPr lang="de-DE" dirty="0"/>
          </a:p>
        </p:txBody>
      </p:sp>
    </p:spTree>
    <p:extLst>
      <p:ext uri="{BB962C8B-B14F-4D97-AF65-F5344CB8AC3E}">
        <p14:creationId xmlns:p14="http://schemas.microsoft.com/office/powerpoint/2010/main" val="136931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8</a:t>
            </a:fld>
            <a:endParaRPr lang="de-DE" dirty="0"/>
          </a:p>
        </p:txBody>
      </p:sp>
    </p:spTree>
    <p:extLst>
      <p:ext uri="{BB962C8B-B14F-4D97-AF65-F5344CB8AC3E}">
        <p14:creationId xmlns:p14="http://schemas.microsoft.com/office/powerpoint/2010/main" val="726515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--Convert Time data</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GetDate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DateTime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GETDATE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[DateTime2]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SysDateTime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[SysDateTime2]</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 20:00:00.999'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 20:00:00.999'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[Datetime2]</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[U.S. without century]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[U.S. with century]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[German without century]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[German with century]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[U.S. including time]</a:t>
            </a:r>
          </a:p>
        </p:txBody>
      </p:sp>
      <p:sp>
        <p:nvSpPr>
          <p:cNvPr id="4" name="Slide Number Placeholder 3"/>
          <p:cNvSpPr>
            <a:spLocks noGrp="1"/>
          </p:cNvSpPr>
          <p:nvPr>
            <p:ph type="sldNum" sz="quarter" idx="5"/>
          </p:nvPr>
        </p:nvSpPr>
        <p:spPr/>
        <p:txBody>
          <a:bodyPr/>
          <a:lstStyle/>
          <a:p>
            <a:fld id="{93E645D3-EA51-4E5D-BD1D-4A068424D481}" type="slidenum">
              <a:rPr lang="de-DE" smtClean="0"/>
              <a:t>74</a:t>
            </a:fld>
            <a:endParaRPr lang="de-DE" dirty="0"/>
          </a:p>
        </p:txBody>
      </p:sp>
    </p:spTree>
    <p:extLst>
      <p:ext uri="{BB962C8B-B14F-4D97-AF65-F5344CB8AC3E}">
        <p14:creationId xmlns:p14="http://schemas.microsoft.com/office/powerpoint/2010/main" val="36058209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--Conversion failed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'Monday, 13 December 2010'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Converted</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PARSE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'Monday, 13 December 2010'</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Parsed </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Converted</a:t>
            </a:r>
          </a:p>
          <a:p>
            <a:r>
              <a:rPr lang="pt-BR" sz="1800" dirty="0">
                <a:solidFill>
                  <a:srgbClr val="0000FF"/>
                </a:solidFill>
                <a:latin typeface="Consolas" panose="020B0609020204030204" pitchFamily="49" charset="0"/>
              </a:rPr>
              <a:t>SELECT</a:t>
            </a:r>
            <a:r>
              <a:rPr lang="pt-BR" sz="1800" dirty="0">
                <a:solidFill>
                  <a:srgbClr val="000000"/>
                </a:solidFill>
                <a:latin typeface="Consolas" panose="020B0609020204030204" pitchFamily="49" charset="0"/>
              </a:rPr>
              <a:t> </a:t>
            </a:r>
            <a:r>
              <a:rPr lang="pt-BR" sz="1800" dirty="0">
                <a:solidFill>
                  <a:srgbClr val="FF00FF"/>
                </a:solidFill>
                <a:latin typeface="Consolas" panose="020B0609020204030204" pitchFamily="49" charset="0"/>
              </a:rPr>
              <a:t>PARSE</a:t>
            </a:r>
            <a:r>
              <a:rPr lang="pt-BR" sz="1800" dirty="0">
                <a:solidFill>
                  <a:srgbClr val="808080"/>
                </a:solidFill>
                <a:latin typeface="Consolas" panose="020B0609020204030204" pitchFamily="49" charset="0"/>
              </a:rPr>
              <a:t>(</a:t>
            </a:r>
            <a:r>
              <a:rPr lang="pt-BR" sz="1800" dirty="0">
                <a:solidFill>
                  <a:srgbClr val="FF0000"/>
                </a:solidFill>
                <a:latin typeface="Consolas" panose="020B0609020204030204" pitchFamily="49" charset="0"/>
              </a:rPr>
              <a:t>'1,234.56'</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DECIMAL</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6</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2</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USING</a:t>
            </a:r>
            <a:r>
              <a:rPr lang="pt-BR" sz="1800" dirty="0">
                <a:solidFill>
                  <a:srgbClr val="000000"/>
                </a:solidFill>
                <a:latin typeface="Consolas" panose="020B0609020204030204" pitchFamily="49" charset="0"/>
              </a:rPr>
              <a:t> </a:t>
            </a:r>
            <a:r>
              <a:rPr lang="pt-BR" sz="1800" dirty="0">
                <a:solidFill>
                  <a:srgbClr val="FF0000"/>
                </a:solidFill>
                <a:latin typeface="Consolas" panose="020B0609020204030204" pitchFamily="49" charset="0"/>
              </a:rPr>
              <a:t>'de-DE'</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Parsed</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PARSE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'1,234.56'</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a:t>
            </a:r>
            <a:r>
              <a:rPr lang="en-US" sz="1800" dirty="0">
                <a:solidFill>
                  <a:srgbClr val="FF0000"/>
                </a:solidFill>
                <a:latin typeface="Consolas" panose="020B0609020204030204" pitchFamily="49" charset="0"/>
              </a:rPr>
              <a:t>-US'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Parsed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Converted</a:t>
            </a:r>
          </a:p>
          <a:p>
            <a:r>
              <a:rPr lang="pt-BR" sz="1800" dirty="0">
                <a:solidFill>
                  <a:srgbClr val="0000FF"/>
                </a:solidFill>
                <a:latin typeface="Consolas" panose="020B0609020204030204" pitchFamily="49" charset="0"/>
              </a:rPr>
              <a:t>SELECT</a:t>
            </a:r>
            <a:r>
              <a:rPr lang="pt-BR" sz="1800" dirty="0">
                <a:solidFill>
                  <a:srgbClr val="000000"/>
                </a:solidFill>
                <a:latin typeface="Consolas" panose="020B0609020204030204" pitchFamily="49" charset="0"/>
              </a:rPr>
              <a:t> </a:t>
            </a:r>
            <a:r>
              <a:rPr lang="pt-BR" sz="1800" dirty="0">
                <a:solidFill>
                  <a:srgbClr val="FF00FF"/>
                </a:solidFill>
                <a:latin typeface="Consolas" panose="020B0609020204030204" pitchFamily="49" charset="0"/>
              </a:rPr>
              <a:t>PARSE</a:t>
            </a:r>
            <a:r>
              <a:rPr lang="pt-BR" sz="1800" dirty="0">
                <a:solidFill>
                  <a:srgbClr val="808080"/>
                </a:solidFill>
                <a:latin typeface="Consolas" panose="020B0609020204030204" pitchFamily="49" charset="0"/>
              </a:rPr>
              <a:t>(</a:t>
            </a:r>
            <a:r>
              <a:rPr lang="pt-BR" sz="1800" dirty="0">
                <a:solidFill>
                  <a:srgbClr val="FF0000"/>
                </a:solidFill>
                <a:latin typeface="Consolas" panose="020B0609020204030204" pitchFamily="49" charset="0"/>
              </a:rPr>
              <a:t>'1234.56'</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DECIMAL</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6</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2</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Parsed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Converted</a:t>
            </a:r>
          </a:p>
          <a:p>
            <a:r>
              <a:rPr lang="pt-BR" sz="1800" dirty="0">
                <a:solidFill>
                  <a:srgbClr val="0000FF"/>
                </a:solidFill>
                <a:latin typeface="Consolas" panose="020B0609020204030204" pitchFamily="49" charset="0"/>
              </a:rPr>
              <a:t>SELECT</a:t>
            </a:r>
            <a:r>
              <a:rPr lang="pt-BR" sz="1800" dirty="0">
                <a:solidFill>
                  <a:srgbClr val="000000"/>
                </a:solidFill>
                <a:latin typeface="Consolas" panose="020B0609020204030204" pitchFamily="49" charset="0"/>
              </a:rPr>
              <a:t> </a:t>
            </a:r>
            <a:r>
              <a:rPr lang="pt-BR" sz="1800" dirty="0">
                <a:solidFill>
                  <a:srgbClr val="FF00FF"/>
                </a:solidFill>
                <a:latin typeface="Consolas" panose="020B0609020204030204" pitchFamily="49" charset="0"/>
              </a:rPr>
              <a:t>PARSE</a:t>
            </a:r>
            <a:r>
              <a:rPr lang="pt-BR" sz="1800" dirty="0">
                <a:solidFill>
                  <a:srgbClr val="808080"/>
                </a:solidFill>
                <a:latin typeface="Consolas" panose="020B0609020204030204" pitchFamily="49" charset="0"/>
              </a:rPr>
              <a:t>(</a:t>
            </a:r>
            <a:r>
              <a:rPr lang="pt-BR" sz="1800" dirty="0">
                <a:solidFill>
                  <a:srgbClr val="FF0000"/>
                </a:solidFill>
                <a:latin typeface="Consolas" panose="020B0609020204030204" pitchFamily="49" charset="0"/>
              </a:rPr>
              <a:t>'1.234,56'</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DECIMAL</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6</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2</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Parsed</a:t>
            </a:r>
          </a:p>
          <a:p>
            <a:r>
              <a:rPr lang="pt-BR" sz="1800" dirty="0">
                <a:solidFill>
                  <a:srgbClr val="0000FF"/>
                </a:solidFill>
                <a:latin typeface="Consolas" panose="020B0609020204030204" pitchFamily="49" charset="0"/>
              </a:rPr>
              <a:t>SELECT</a:t>
            </a:r>
            <a:r>
              <a:rPr lang="pt-BR" sz="1800" dirty="0">
                <a:solidFill>
                  <a:srgbClr val="000000"/>
                </a:solidFill>
                <a:latin typeface="Consolas" panose="020B0609020204030204" pitchFamily="49" charset="0"/>
              </a:rPr>
              <a:t> </a:t>
            </a:r>
            <a:r>
              <a:rPr lang="pt-BR" sz="1800" dirty="0">
                <a:solidFill>
                  <a:srgbClr val="FF00FF"/>
                </a:solidFill>
                <a:latin typeface="Consolas" panose="020B0609020204030204" pitchFamily="49" charset="0"/>
              </a:rPr>
              <a:t>PARSE</a:t>
            </a:r>
            <a:r>
              <a:rPr lang="pt-BR" sz="1800" dirty="0">
                <a:solidFill>
                  <a:srgbClr val="808080"/>
                </a:solidFill>
                <a:latin typeface="Consolas" panose="020B0609020204030204" pitchFamily="49" charset="0"/>
              </a:rPr>
              <a:t>(</a:t>
            </a:r>
            <a:r>
              <a:rPr lang="pt-BR" sz="1800" dirty="0">
                <a:solidFill>
                  <a:srgbClr val="FF0000"/>
                </a:solidFill>
                <a:latin typeface="Consolas" panose="020B0609020204030204" pitchFamily="49" charset="0"/>
              </a:rPr>
              <a:t>'1.234,56'</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DECIMAL</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6</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2</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USING</a:t>
            </a:r>
            <a:r>
              <a:rPr lang="pt-BR" sz="1800" dirty="0">
                <a:solidFill>
                  <a:srgbClr val="000000"/>
                </a:solidFill>
                <a:latin typeface="Consolas" panose="020B0609020204030204" pitchFamily="49" charset="0"/>
              </a:rPr>
              <a:t> </a:t>
            </a:r>
            <a:r>
              <a:rPr lang="pt-BR" sz="1800" dirty="0">
                <a:solidFill>
                  <a:srgbClr val="FF0000"/>
                </a:solidFill>
                <a:latin typeface="Consolas" panose="020B0609020204030204" pitchFamily="49" charset="0"/>
              </a:rPr>
              <a:t>'de-DE'</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Parsed</a:t>
            </a: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PARSE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'1.234,56'</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USING</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a:t>
            </a:r>
            <a:r>
              <a:rPr lang="en-US" sz="1800" dirty="0">
                <a:solidFill>
                  <a:srgbClr val="FF0000"/>
                </a:solidFill>
                <a:latin typeface="Consolas" panose="020B0609020204030204" pitchFamily="49" charset="0"/>
              </a:rPr>
              <a:t>-US'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Parsed</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75</a:t>
            </a:fld>
            <a:endParaRPr lang="de-DE" dirty="0"/>
          </a:p>
        </p:txBody>
      </p:sp>
    </p:spTree>
    <p:extLst>
      <p:ext uri="{BB962C8B-B14F-4D97-AF65-F5344CB8AC3E}">
        <p14:creationId xmlns:p14="http://schemas.microsoft.com/office/powerpoint/2010/main" val="40435096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LANGUAGE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german</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[Default]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LANGUAGE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english</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[Default]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a:t>
            </a:r>
            <a:r>
              <a:rPr lang="en-US" sz="1800" dirty="0">
                <a:solidFill>
                  <a:srgbClr val="FF0000"/>
                </a:solidFill>
                <a:latin typeface="Consolas" panose="020B0609020204030204" pitchFamily="49" charset="0"/>
              </a:rPr>
              <a:t>-US'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US]</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en-gb</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GB]</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Short Default]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a:t>
            </a:r>
            <a:r>
              <a:rPr lang="en-US" sz="1800" dirty="0">
                <a:solidFill>
                  <a:srgbClr val="FF0000"/>
                </a:solidFill>
                <a:latin typeface="Consolas" panose="020B0609020204030204" pitchFamily="49" charset="0"/>
              </a:rPr>
              <a:t>-US'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US]</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en-gb</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Short GB]</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en-gb</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'de-DE'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'de-DE'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en</a:t>
            </a:r>
            <a:r>
              <a:rPr lang="en-US" sz="1800" dirty="0">
                <a:solidFill>
                  <a:srgbClr val="FF0000"/>
                </a:solidFill>
                <a:latin typeface="Consolas" panose="020B0609020204030204" pitchFamily="49" charset="0"/>
              </a:rPr>
              <a:t>-US'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0.9876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76</a:t>
            </a:fld>
            <a:endParaRPr lang="de-DE" dirty="0"/>
          </a:p>
        </p:txBody>
      </p:sp>
    </p:spTree>
    <p:extLst>
      <p:ext uri="{BB962C8B-B14F-4D97-AF65-F5344CB8AC3E}">
        <p14:creationId xmlns:p14="http://schemas.microsoft.com/office/powerpoint/2010/main" val="41133839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AbsPositive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AbsPositive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AbsNegative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2147483648</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2147483648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--2147483647</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InvoiceLineID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AbsLineProfit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LineProfit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InvoiceLineID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ABS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LineProfit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AbsLineProfitPerItem</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LineProfit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78</a:t>
            </a:fld>
            <a:endParaRPr lang="de-DE" dirty="0"/>
          </a:p>
        </p:txBody>
      </p:sp>
    </p:spTree>
    <p:extLst>
      <p:ext uri="{BB962C8B-B14F-4D97-AF65-F5344CB8AC3E}">
        <p14:creationId xmlns:p14="http://schemas.microsoft.com/office/powerpoint/2010/main" val="34484719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SIGN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SignPositive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SIGN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SignPositive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SIGN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SignNegative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SIGN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SignNegative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79</a:t>
            </a:fld>
            <a:endParaRPr lang="de-DE" dirty="0"/>
          </a:p>
        </p:txBody>
      </p:sp>
    </p:spTree>
    <p:extLst>
      <p:ext uri="{BB962C8B-B14F-4D97-AF65-F5344CB8AC3E}">
        <p14:creationId xmlns:p14="http://schemas.microsoft.com/office/powerpoint/2010/main" val="450045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RoundUp</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RoundDown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RoundSame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RoundWhole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RoundToTruncate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--Third parameter anything but 0 makes a truncation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RoundToTruncate</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--Third parameter anything but 0 makes a truncation</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80</a:t>
            </a:fld>
            <a:endParaRPr lang="de-DE" dirty="0"/>
          </a:p>
        </p:txBody>
      </p:sp>
    </p:spTree>
    <p:extLst>
      <p:ext uri="{BB962C8B-B14F-4D97-AF65-F5344CB8AC3E}">
        <p14:creationId xmlns:p14="http://schemas.microsoft.com/office/powerpoint/2010/main" val="3033506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FLOOR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[Floor]</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CEILING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[Ceiling]</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123.45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RoundSame</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--Round keeps the decimal places</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81</a:t>
            </a:fld>
            <a:endParaRPr lang="de-DE" dirty="0"/>
          </a:p>
        </p:txBody>
      </p:sp>
    </p:spTree>
    <p:extLst>
      <p:ext uri="{BB962C8B-B14F-4D97-AF65-F5344CB8AC3E}">
        <p14:creationId xmlns:p14="http://schemas.microsoft.com/office/powerpoint/2010/main" val="3469445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[Quantity]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TaxRate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DECIMAL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ROUND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100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TaxRate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66275</a:t>
            </a: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82</a:t>
            </a:fld>
            <a:endParaRPr lang="de-DE" dirty="0"/>
          </a:p>
        </p:txBody>
      </p:sp>
    </p:spTree>
    <p:extLst>
      <p:ext uri="{BB962C8B-B14F-4D97-AF65-F5344CB8AC3E}">
        <p14:creationId xmlns:p14="http://schemas.microsoft.com/office/powerpoint/2010/main" val="25977163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SQUARE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[Square]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--Returns float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SQRT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[Square root 9]</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SQRT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[Square root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--Returns float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POWER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[Power Square]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--Returns input dependent type</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POWER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[Power Square root int]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POWER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3.0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[Power Square root decimal]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POWER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float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[Power Square root float]</a:t>
            </a:r>
          </a:p>
        </p:txBody>
      </p:sp>
      <p:sp>
        <p:nvSpPr>
          <p:cNvPr id="4" name="Slide Number Placeholder 3"/>
          <p:cNvSpPr>
            <a:spLocks noGrp="1"/>
          </p:cNvSpPr>
          <p:nvPr>
            <p:ph type="sldNum" sz="quarter" idx="5"/>
          </p:nvPr>
        </p:nvSpPr>
        <p:spPr/>
        <p:txBody>
          <a:bodyPr/>
          <a:lstStyle/>
          <a:p>
            <a:fld id="{93E645D3-EA51-4E5D-BD1D-4A068424D481}" type="slidenum">
              <a:rPr lang="de-DE" smtClean="0"/>
              <a:t>83</a:t>
            </a:fld>
            <a:endParaRPr lang="de-DE" dirty="0"/>
          </a:p>
        </p:txBody>
      </p:sp>
    </p:spTree>
    <p:extLst>
      <p:ext uri="{BB962C8B-B14F-4D97-AF65-F5344CB8AC3E}">
        <p14:creationId xmlns:p14="http://schemas.microsoft.com/office/powerpoint/2010/main" val="3754891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NEWID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generates new unique identifier</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CHECKSUM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generates a hash value for the given entries, returning an int. Normally used to compare rows for changes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CHECKSUM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err="1">
                <a:solidFill>
                  <a:srgbClr val="FF0000"/>
                </a:solidFill>
                <a:latin typeface="Consolas" panose="020B0609020204030204" pitchFamily="49" charset="0"/>
              </a:rPr>
              <a:t>abc</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CHECKSUM</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NEWID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RAND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CHECKSUM</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NEWID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84</a:t>
            </a:fld>
            <a:endParaRPr lang="de-DE" dirty="0"/>
          </a:p>
        </p:txBody>
      </p:sp>
    </p:spTree>
    <p:extLst>
      <p:ext uri="{BB962C8B-B14F-4D97-AF65-F5344CB8AC3E}">
        <p14:creationId xmlns:p14="http://schemas.microsoft.com/office/powerpoint/2010/main" val="281849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9</a:t>
            </a:fld>
            <a:endParaRPr lang="de-DE" dirty="0"/>
          </a:p>
        </p:txBody>
      </p:sp>
    </p:spTree>
    <p:extLst>
      <p:ext uri="{BB962C8B-B14F-4D97-AF65-F5344CB8AC3E}">
        <p14:creationId xmlns:p14="http://schemas.microsoft.com/office/powerpoint/2010/main" val="42138739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Trailing spaces are excluded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Trailing spaces are excluded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--Space is a character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FullName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LenFullName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DataLengthDonData</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LenDonData</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DataLengthDonData</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FF0000"/>
                </a:solidFill>
                <a:latin typeface="Consolas" panose="020B0609020204030204" pitchFamily="49" charset="0"/>
              </a:rPr>
              <a:t>N'Hello</a:t>
            </a:r>
            <a:r>
              <a:rPr lang="en-US" sz="1800" dirty="0">
                <a:solidFill>
                  <a:srgbClr val="FF0000"/>
                </a:solidFill>
                <a:latin typeface="Consolas" panose="020B0609020204030204" pitchFamily="49" charset="0"/>
              </a:rPr>
              <a:t>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LenDonData</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err="1">
                <a:solidFill>
                  <a:srgbClr val="FF0000"/>
                </a:solidFill>
                <a:latin typeface="Consolas" panose="020B0609020204030204" pitchFamily="49" charset="0"/>
              </a:rPr>
              <a:t>N'Hello</a:t>
            </a:r>
            <a:r>
              <a:rPr lang="en-US" sz="1800" dirty="0">
                <a:solidFill>
                  <a:srgbClr val="FF0000"/>
                </a:solidFill>
                <a:latin typeface="Consolas" panose="020B0609020204030204" pitchFamily="49" charset="0"/>
              </a:rPr>
              <a:t>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DataLengthDonData</a:t>
            </a:r>
            <a:r>
              <a:rPr lang="en-US" sz="1800" dirty="0">
                <a:solidFill>
                  <a:srgbClr val="00000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86</a:t>
            </a:fld>
            <a:endParaRPr lang="de-DE" dirty="0"/>
          </a:p>
        </p:txBody>
      </p:sp>
    </p:spTree>
    <p:extLst>
      <p:ext uri="{BB962C8B-B14F-4D97-AF65-F5344CB8AC3E}">
        <p14:creationId xmlns:p14="http://schemas.microsoft.com/office/powerpoint/2010/main" val="4095003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UPPER</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LOWER</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UPPER</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LOWER</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87</a:t>
            </a:fld>
            <a:endParaRPr lang="de-DE" dirty="0"/>
          </a:p>
        </p:txBody>
      </p:sp>
    </p:spTree>
    <p:extLst>
      <p:ext uri="{BB962C8B-B14F-4D97-AF65-F5344CB8AC3E}">
        <p14:creationId xmlns:p14="http://schemas.microsoft.com/office/powerpoint/2010/main" val="1060979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RIGHT(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RIGHT(</a:t>
            </a:r>
            <a:r>
              <a:rPr lang="en-US" sz="1800" dirty="0" err="1">
                <a:solidFill>
                  <a:srgbClr val="000000"/>
                </a:solidFill>
                <a:latin typeface="Consolas" panose="020B0609020204030204" pitchFamily="49" charset="0"/>
              </a:rPr>
              <a:t>FullName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88</a:t>
            </a:fld>
            <a:endParaRPr lang="de-DE" dirty="0"/>
          </a:p>
        </p:txBody>
      </p:sp>
    </p:spTree>
    <p:extLst>
      <p:ext uri="{BB962C8B-B14F-4D97-AF65-F5344CB8AC3E}">
        <p14:creationId xmlns:p14="http://schemas.microsoft.com/office/powerpoint/2010/main" val="37119581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--Extract first </a:t>
            </a:r>
            <a:r>
              <a:rPr lang="en-US" sz="1800" dirty="0" err="1">
                <a:solidFill>
                  <a:srgbClr val="008000"/>
                </a:solidFill>
                <a:latin typeface="Consolas" panose="020B0609020204030204" pitchFamily="49" charset="0"/>
              </a:rPr>
              <a:t>nameb</a:t>
            </a:r>
            <a:r>
              <a:rPr lang="en-US" sz="1800" dirty="0">
                <a:solidFill>
                  <a:srgbClr val="008000"/>
                </a:solidFill>
                <a:latin typeface="Consolas" panose="020B0609020204030204" pitchFamily="49" charset="0"/>
              </a:rPr>
              <a:t> y splitting at the first space found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CharIndexSpace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FirstName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--Whose Preferred name is not equal to the first 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PreferredName</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PreferredName</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&lt;&gt;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PreferredName</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'z'</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retrieves the first occurrence from left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upper and lower case character are treated as equal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retrieves the first occurrence from left starting at the second char</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6</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retrieves the first occurrence from left starting at the second char</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'or'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89</a:t>
            </a:fld>
            <a:endParaRPr lang="de-DE" dirty="0"/>
          </a:p>
        </p:txBody>
      </p:sp>
    </p:spTree>
    <p:extLst>
      <p:ext uri="{BB962C8B-B14F-4D97-AF65-F5344CB8AC3E}">
        <p14:creationId xmlns:p14="http://schemas.microsoft.com/office/powerpoint/2010/main" val="32034177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LocalPart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RIGHT(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Domain</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LocalPart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RIGHT(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Domain</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90</a:t>
            </a:fld>
            <a:endParaRPr lang="de-DE" dirty="0"/>
          </a:p>
        </p:txBody>
      </p:sp>
    </p:spTree>
    <p:extLst>
      <p:ext uri="{BB962C8B-B14F-4D97-AF65-F5344CB8AC3E}">
        <p14:creationId xmlns:p14="http://schemas.microsoft.com/office/powerpoint/2010/main" val="22002370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 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--At position 3 with a length of 5</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--Goal extract the host name (e.g. microsoft.com)</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LenUrl</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IndexPeriod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LEFT(RIGHT(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--Split on first . and take the right part until the second . + 3</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'.com'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RIGHT(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HostNameCumbersome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For a length of the first occurrence of .com - the position of the first . </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 </a:t>
            </a:r>
            <a:r>
              <a:rPr lang="en-US" sz="1800" dirty="0">
                <a:solidFill>
                  <a:srgbClr val="008000"/>
                </a:solidFill>
                <a:latin typeface="Consolas" panose="020B0609020204030204" pitchFamily="49" charset="0"/>
              </a:rPr>
              <a:t>--At position of the first . + 1</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'.com'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 </a:t>
            </a:r>
            <a:r>
              <a:rPr lang="en-US" sz="1800" dirty="0">
                <a:solidFill>
                  <a:srgbClr val="008000"/>
                </a:solidFill>
                <a:latin typeface="Consolas" panose="020B0609020204030204" pitchFamily="49" charset="0"/>
              </a:rPr>
              <a:t>--Would need refinement, if other </a:t>
            </a:r>
            <a:r>
              <a:rPr lang="en-US" sz="1800" dirty="0" err="1">
                <a:solidFill>
                  <a:srgbClr val="008000"/>
                </a:solidFill>
                <a:latin typeface="Consolas" panose="020B0609020204030204" pitchFamily="49" charset="0"/>
              </a:rPr>
              <a:t>tld</a:t>
            </a:r>
            <a:r>
              <a:rPr lang="en-US" sz="1800" dirty="0">
                <a:solidFill>
                  <a:srgbClr val="008000"/>
                </a:solidFill>
                <a:latin typeface="Consolas" panose="020B0609020204030204" pitchFamily="49" charset="0"/>
              </a:rPr>
              <a:t> are present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HostNameSubstring</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p:txBody>
      </p:sp>
      <p:sp>
        <p:nvSpPr>
          <p:cNvPr id="4" name="Slide Number Placeholder 3"/>
          <p:cNvSpPr>
            <a:spLocks noGrp="1"/>
          </p:cNvSpPr>
          <p:nvPr>
            <p:ph type="sldNum" sz="quarter" idx="5"/>
          </p:nvPr>
        </p:nvSpPr>
        <p:spPr/>
        <p:txBody>
          <a:bodyPr/>
          <a:lstStyle/>
          <a:p>
            <a:fld id="{93E645D3-EA51-4E5D-BD1D-4A068424D481}" type="slidenum">
              <a:rPr lang="de-DE" smtClean="0"/>
              <a:t>91</a:t>
            </a:fld>
            <a:endParaRPr lang="de-DE" dirty="0"/>
          </a:p>
        </p:txBody>
      </p:sp>
    </p:spTree>
    <p:extLst>
      <p:ext uri="{BB962C8B-B14F-4D97-AF65-F5344CB8AC3E}">
        <p14:creationId xmlns:p14="http://schemas.microsoft.com/office/powerpoint/2010/main" val="3774598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--As a reminder the LEFT / RIGHT version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LocalPart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RIGHT(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Domain</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--Substring version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LocalPart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SUBSTRING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Domain</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LogonName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&gt;</a:t>
            </a:r>
            <a:r>
              <a:rPr lang="en-US" sz="1800" dirty="0">
                <a:solidFill>
                  <a:srgbClr val="000000"/>
                </a:solidFill>
                <a:latin typeface="Consolas" panose="020B0609020204030204" pitchFamily="49" charset="0"/>
              </a:rPr>
              <a:t> 0</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 this rather simple task, the LEFT / RIGHT solution seems equally complex.</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--With SQL there are often many ways to achieve a goal</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92</a:t>
            </a:fld>
            <a:endParaRPr lang="de-DE" dirty="0"/>
          </a:p>
        </p:txBody>
      </p:sp>
    </p:spTree>
    <p:extLst>
      <p:ext uri="{BB962C8B-B14F-4D97-AF65-F5344CB8AC3E}">
        <p14:creationId xmlns:p14="http://schemas.microsoft.com/office/powerpoint/2010/main" val="17264367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a:t>
            </a:r>
            <a:r>
              <a:rPr lang="en-US" sz="1800" dirty="0" err="1">
                <a:solidFill>
                  <a:srgbClr val="008000"/>
                </a:solidFill>
                <a:latin typeface="Consolas" panose="020B0609020204030204" pitchFamily="49" charset="0"/>
              </a:rPr>
              <a:t>Beispiel</a:t>
            </a:r>
            <a:r>
              <a:rPr lang="en-US" sz="1800" dirty="0">
                <a:solidFill>
                  <a:srgbClr val="008000"/>
                </a:solidFill>
                <a:latin typeface="Consolas" panose="020B0609020204030204" pitchFamily="49" charset="0"/>
              </a:rPr>
              <a:t>: </a:t>
            </a:r>
            <a:r>
              <a:rPr lang="en-US" sz="1800" dirty="0" err="1">
                <a:solidFill>
                  <a:srgbClr val="008000"/>
                </a:solidFill>
                <a:latin typeface="Consolas" panose="020B0609020204030204" pitchFamily="49" charset="0"/>
              </a:rPr>
              <a:t>Entfernen</a:t>
            </a:r>
            <a:r>
              <a:rPr lang="en-US" sz="1800" dirty="0">
                <a:solidFill>
                  <a:srgbClr val="008000"/>
                </a:solidFill>
                <a:latin typeface="Consolas" panose="020B0609020204030204" pitchFamily="49" charset="0"/>
              </a:rPr>
              <a:t> von www.</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 Hello World '</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[left trimmed] </a:t>
            </a:r>
            <a:r>
              <a:rPr lang="en-US" sz="1800" dirty="0">
                <a:solidFill>
                  <a:srgbClr val="008000"/>
                </a:solidFill>
                <a:latin typeface="Consolas" panose="020B0609020204030204" pitchFamily="49" charset="0"/>
              </a:rPr>
              <a:t>--Copy to show results</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[right trimmed]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[Trimmed]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[h Trimmed left]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LTRIM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Hello World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err="1">
                <a:solidFill>
                  <a:srgbClr val="FF0000"/>
                </a:solidFill>
                <a:latin typeface="Consolas" panose="020B0609020204030204" pitchFamily="49" charset="0"/>
              </a:rPr>
              <a:t>hel</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hel</a:t>
            </a:r>
            <a:r>
              <a:rPr lang="en-US" sz="1800" dirty="0">
                <a:solidFill>
                  <a:srgbClr val="000000"/>
                </a:solidFill>
                <a:latin typeface="Consolas" panose="020B0609020204030204" pitchFamily="49" charset="0"/>
              </a:rPr>
              <a:t> Trimmed left]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'_'</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'_Hello World_'</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[_ Trimmed]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'_'</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a:t>
            </a:r>
            <a:r>
              <a:rPr lang="en-US" sz="1800" dirty="0" err="1">
                <a:solidFill>
                  <a:srgbClr val="FF0000"/>
                </a:solidFill>
                <a:latin typeface="Consolas" panose="020B0609020204030204" pitchFamily="49" charset="0"/>
              </a:rPr>
              <a:t>Hello_World</a:t>
            </a:r>
            <a:r>
              <a:rPr lang="en-US" sz="1800" dirty="0">
                <a:solidFill>
                  <a:srgbClr val="FF0000"/>
                </a:solidFill>
                <a:latin typeface="Consolas" panose="020B0609020204030204" pitchFamily="49" charset="0"/>
              </a:rPr>
              <a:t>_'</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[_ Trimmed with _ in middle]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LEADING</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'_Hello World_'</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[Leading _ Trimmed]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TRAILING</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'_Hello World_'</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[Trailing _ Trimmed]</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TRIM</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BOTH</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'_Hello World_'</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[_ Trimmed]</a:t>
            </a:r>
          </a:p>
          <a:p>
            <a:r>
              <a:rPr lang="en-US" sz="1800" dirty="0">
                <a:solidFill>
                  <a:srgbClr val="008000"/>
                </a:solidFill>
                <a:latin typeface="Consolas" panose="020B0609020204030204" pitchFamily="49" charset="0"/>
              </a:rPr>
              <a:t>--If these queries did not work for you, you might not have set the compatibility level to SQL Server 2022</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93</a:t>
            </a:fld>
            <a:endParaRPr lang="de-DE" dirty="0"/>
          </a:p>
        </p:txBody>
      </p:sp>
    </p:spTree>
    <p:extLst>
      <p:ext uri="{BB962C8B-B14F-4D97-AF65-F5344CB8AC3E}">
        <p14:creationId xmlns:p14="http://schemas.microsoft.com/office/powerpoint/2010/main" val="32496938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REPLACE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REPLACE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--Extract host name even easier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LEFT(</a:t>
            </a:r>
            <a:r>
              <a:rPr lang="en-US" sz="1800" dirty="0">
                <a:solidFill>
                  <a:srgbClr val="FF00FF"/>
                </a:solidFill>
                <a:latin typeface="Consolas" panose="020B0609020204030204" pitchFamily="49" charset="0"/>
              </a:rPr>
              <a:t>REPLACE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'http://www.'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CHARINDEX</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REPLACE</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WebsiteURL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'http://www.'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[Customers]</a:t>
            </a:r>
          </a:p>
        </p:txBody>
      </p:sp>
      <p:sp>
        <p:nvSpPr>
          <p:cNvPr id="4" name="Slide Number Placeholder 3"/>
          <p:cNvSpPr>
            <a:spLocks noGrp="1"/>
          </p:cNvSpPr>
          <p:nvPr>
            <p:ph type="sldNum" sz="quarter" idx="5"/>
          </p:nvPr>
        </p:nvSpPr>
        <p:spPr/>
        <p:txBody>
          <a:bodyPr/>
          <a:lstStyle/>
          <a:p>
            <a:fld id="{93E645D3-EA51-4E5D-BD1D-4A068424D481}" type="slidenum">
              <a:rPr lang="de-DE" smtClean="0"/>
              <a:t>94</a:t>
            </a:fld>
            <a:endParaRPr lang="de-DE" dirty="0"/>
          </a:p>
        </p:txBody>
      </p:sp>
    </p:spTree>
    <p:extLst>
      <p:ext uri="{BB962C8B-B14F-4D97-AF65-F5344CB8AC3E}">
        <p14:creationId xmlns:p14="http://schemas.microsoft.com/office/powerpoint/2010/main" val="4269862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00"/>
                </a:solidFill>
                <a:latin typeface="Consolas" panose="020B0609020204030204" pitchFamily="49" charset="0"/>
              </a:rPr>
              <a:t>'Hello'</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'World'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'World'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'Hello'</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'World'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'Hello'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'World'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SupplierName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DeliveryMethodName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SupplierName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in delivered by '</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dm</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DeliveryMethodName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SupplierDelivery</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SupplierName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in delivered by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dm</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DeliveryMethodName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SupplierDelivery</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[Purchasing]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[Suppliers] s</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DeliveryMethods</a:t>
            </a:r>
            <a:r>
              <a:rPr lang="en-US" sz="1800" dirty="0">
                <a:solidFill>
                  <a:srgbClr val="000000"/>
                </a:solidFill>
                <a:latin typeface="Consolas" panose="020B0609020204030204" pitchFamily="49" charset="0"/>
              </a:rPr>
              <a:t>] dm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dm</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DeliveryMethodID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DeliveryMethodID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CONCAT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Continent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Region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Subregion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CONCAT_WS</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Continent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Region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Subregion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CountryName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a:solidFill>
                  <a:srgbClr val="000000"/>
                </a:solidFill>
                <a:latin typeface="Consolas" panose="020B0609020204030204" pitchFamily="49" charset="0"/>
              </a:rPr>
              <a:t>]</a:t>
            </a:r>
            <a:r>
              <a:rPr lang="en-US" sz="1800">
                <a:solidFill>
                  <a:srgbClr val="808080"/>
                </a:solidFill>
                <a:latin typeface="Consolas" panose="020B0609020204030204" pitchFamily="49" charset="0"/>
              </a:rPr>
              <a:t>.</a:t>
            </a:r>
            <a:r>
              <a:rPr lang="en-US" sz="1800">
                <a:solidFill>
                  <a:srgbClr val="000000"/>
                </a:solidFill>
                <a:latin typeface="Consolas" panose="020B0609020204030204" pitchFamily="49" charset="0"/>
              </a:rPr>
              <a:t>[Application]</a:t>
            </a:r>
            <a:r>
              <a:rPr lang="en-US" sz="1800">
                <a:solidFill>
                  <a:srgbClr val="808080"/>
                </a:solidFill>
                <a:latin typeface="Consolas" panose="020B0609020204030204" pitchFamily="49" charset="0"/>
              </a:rPr>
              <a:t>.</a:t>
            </a:r>
            <a:r>
              <a:rPr lang="en-US" sz="1800">
                <a:solidFill>
                  <a:srgbClr val="000000"/>
                </a:solidFill>
                <a:latin typeface="Consolas" panose="020B0609020204030204" pitchFamily="49" charset="0"/>
              </a:rPr>
              <a:t>[Countries]</a:t>
            </a:r>
          </a:p>
        </p:txBody>
      </p:sp>
      <p:sp>
        <p:nvSpPr>
          <p:cNvPr id="4" name="Foliennummernplatzhalter 3"/>
          <p:cNvSpPr>
            <a:spLocks noGrp="1"/>
          </p:cNvSpPr>
          <p:nvPr>
            <p:ph type="sldNum" sz="quarter" idx="5"/>
          </p:nvPr>
        </p:nvSpPr>
        <p:spPr/>
        <p:txBody>
          <a:bodyPr/>
          <a:lstStyle/>
          <a:p>
            <a:fld id="{93E645D3-EA51-4E5D-BD1D-4A068424D481}" type="slidenum">
              <a:rPr lang="de-DE" smtClean="0"/>
              <a:t>95</a:t>
            </a:fld>
            <a:endParaRPr lang="de-DE" dirty="0"/>
          </a:p>
        </p:txBody>
      </p:sp>
    </p:spTree>
    <p:extLst>
      <p:ext uri="{BB962C8B-B14F-4D97-AF65-F5344CB8AC3E}">
        <p14:creationId xmlns:p14="http://schemas.microsoft.com/office/powerpoint/2010/main" val="28427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4b</a:t>
            </a:r>
          </a:p>
        </p:txBody>
      </p:sp>
      <p:sp>
        <p:nvSpPr>
          <p:cNvPr id="4" name="Slide Number Placeholder 3"/>
          <p:cNvSpPr>
            <a:spLocks noGrp="1"/>
          </p:cNvSpPr>
          <p:nvPr>
            <p:ph type="sldNum" sz="quarter" idx="5"/>
          </p:nvPr>
        </p:nvSpPr>
        <p:spPr/>
        <p:txBody>
          <a:bodyPr/>
          <a:lstStyle/>
          <a:p>
            <a:fld id="{93E645D3-EA51-4E5D-BD1D-4A068424D481}" type="slidenum">
              <a:rPr lang="de-DE" smtClean="0"/>
              <a:t>10</a:t>
            </a:fld>
            <a:endParaRPr lang="de-DE" dirty="0"/>
          </a:p>
        </p:txBody>
      </p:sp>
    </p:spTree>
    <p:extLst>
      <p:ext uri="{BB962C8B-B14F-4D97-AF65-F5344CB8AC3E}">
        <p14:creationId xmlns:p14="http://schemas.microsoft.com/office/powerpoint/2010/main" val="880719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HOUR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MINUTE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DATEPART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NANOSECOND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HOUR</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Not available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HOUR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MINUTE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NANOSECOND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97</a:t>
            </a:fld>
            <a:endParaRPr lang="de-DE" dirty="0"/>
          </a:p>
        </p:txBody>
      </p:sp>
    </p:spTree>
    <p:extLst>
      <p:ext uri="{BB962C8B-B14F-4D97-AF65-F5344CB8AC3E}">
        <p14:creationId xmlns:p14="http://schemas.microsoft.com/office/powerpoint/2010/main" val="13569587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18047-D785-A111-7382-55A4CF841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82A1F-F940-450E-DBF6-8CBC5C1C4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1286C8-8044-6222-2986-05D4F9A1FE93}"/>
              </a:ext>
            </a:extLst>
          </p:cNvPr>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[Weekday of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[Year of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[Weekday of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[Weekday of </a:t>
            </a:r>
            <a:r>
              <a:rPr lang="en-US" sz="1800" dirty="0" err="1">
                <a:solidFill>
                  <a:srgbClr val="000000"/>
                </a:solidFill>
                <a:latin typeface="Consolas" panose="020B0609020204030204" pitchFamily="49" charset="0"/>
              </a:rPr>
              <a:t>InvoiceDate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p>
          <a:p>
            <a:endParaRPr lang="en-US" sz="1800" dirty="0">
              <a:solidFill>
                <a:srgbClr val="000000"/>
              </a:solidFill>
              <a:latin typeface="Consolas" panose="020B0609020204030204" pitchFamily="49" charset="0"/>
            </a:endParaRPr>
          </a:p>
        </p:txBody>
      </p:sp>
      <p:sp>
        <p:nvSpPr>
          <p:cNvPr id="4" name="Slide Number Placeholder 3">
            <a:extLst>
              <a:ext uri="{FF2B5EF4-FFF2-40B4-BE49-F238E27FC236}">
                <a16:creationId xmlns:a16="http://schemas.microsoft.com/office/drawing/2014/main" id="{2F33E157-0809-A292-0643-042EA75FEE77}"/>
              </a:ext>
            </a:extLst>
          </p:cNvPr>
          <p:cNvSpPr>
            <a:spLocks noGrp="1"/>
          </p:cNvSpPr>
          <p:nvPr>
            <p:ph type="sldNum" sz="quarter" idx="5"/>
          </p:nvPr>
        </p:nvSpPr>
        <p:spPr/>
        <p:txBody>
          <a:bodyPr/>
          <a:lstStyle/>
          <a:p>
            <a:fld id="{93E645D3-EA51-4E5D-BD1D-4A068424D481}" type="slidenum">
              <a:rPr lang="de-DE" smtClean="0"/>
              <a:t>98</a:t>
            </a:fld>
            <a:endParaRPr lang="de-DE" dirty="0"/>
          </a:p>
        </p:txBody>
      </p:sp>
    </p:spTree>
    <p:extLst>
      <p:ext uri="{BB962C8B-B14F-4D97-AF65-F5344CB8AC3E}">
        <p14:creationId xmlns:p14="http://schemas.microsoft.com/office/powerpoint/2010/main" val="3716250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NANOSECOND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NANOSECOND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NANOSECOND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49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'2020-01-01 00:00:00.000'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--Datetime is exact on 3 millisecond steps -&gt; use datetime2(7). Show table with </a:t>
            </a:r>
            <a:r>
              <a:rPr lang="en-US" sz="1800" dirty="0" err="1">
                <a:solidFill>
                  <a:srgbClr val="008000"/>
                </a:solidFill>
                <a:latin typeface="Consolas" panose="020B0609020204030204" pitchFamily="49" charset="0"/>
              </a:rPr>
              <a:t>datatimes</a:t>
            </a:r>
            <a:r>
              <a:rPr lang="en-US" sz="1800" dirty="0">
                <a:solidFill>
                  <a:srgbClr val="008000"/>
                </a:solidFill>
                <a:latin typeface="Consolas" panose="020B0609020204030204" pitchFamily="49" charset="0"/>
              </a:rPr>
              <a:t> and the .997 as max millisecond</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--But this is of course SQL Server specific. If </a:t>
            </a:r>
            <a:r>
              <a:rPr lang="en-US" sz="1800" dirty="0" err="1">
                <a:solidFill>
                  <a:srgbClr val="008000"/>
                </a:solidFill>
                <a:latin typeface="Consolas" panose="020B0609020204030204" pitchFamily="49" charset="0"/>
              </a:rPr>
              <a:t>relevent</a:t>
            </a:r>
            <a:r>
              <a:rPr lang="en-US" sz="1800" dirty="0">
                <a:solidFill>
                  <a:srgbClr val="008000"/>
                </a:solidFill>
                <a:latin typeface="Consolas" panose="020B0609020204030204" pitchFamily="49" charset="0"/>
              </a:rPr>
              <a:t>, read the documentation of the database at hand</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99</a:t>
            </a:fld>
            <a:endParaRPr lang="de-DE" dirty="0"/>
          </a:p>
        </p:txBody>
      </p:sp>
    </p:spTree>
    <p:extLst>
      <p:ext uri="{BB962C8B-B14F-4D97-AF65-F5344CB8AC3E}">
        <p14:creationId xmlns:p14="http://schemas.microsoft.com/office/powerpoint/2010/main" val="23961615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'2022-12-31'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'2023-01-01'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'2023-01-01'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'2023-01-02'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DATEDIFF(MILLISECOND, '2000-01-01', SYSDATETIME()) --Overflow, use DATEDIFF_BIG</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DATEDIFF_BIG</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MILLISECOND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'2000-01-01'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--Overflow, use DATEDIFF_BIG</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'2023-02-27'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'2023-03-01'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'2024-02-27'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'2024-03-01'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--Is leap year aware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100</a:t>
            </a:fld>
            <a:endParaRPr lang="de-DE" dirty="0"/>
          </a:p>
        </p:txBody>
      </p:sp>
    </p:spTree>
    <p:extLst>
      <p:ext uri="{BB962C8B-B14F-4D97-AF65-F5344CB8AC3E}">
        <p14:creationId xmlns:p14="http://schemas.microsoft.com/office/powerpoint/2010/main" val="30255003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--year, month, day</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TIMEFROMPARTS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1234567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--hour, minute, second, fractions and precision</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DATETIMEFROMPARTS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--DATETIMEFROMPARTS(2023, 1, 1, 20, 10, 2, 1234) --precision too high for datetime</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DATETIME2FROMPARTS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1234567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7</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SMALLDATETIMEFROMPARTS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--Small datetime does not know seconds</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DATETIMEOFFSETFROMPARTS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2023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1234567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7</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-- 1 and 30 are hour and minute offset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101</a:t>
            </a:fld>
            <a:endParaRPr lang="de-DE" dirty="0"/>
          </a:p>
        </p:txBody>
      </p:sp>
    </p:spTree>
    <p:extLst>
      <p:ext uri="{BB962C8B-B14F-4D97-AF65-F5344CB8AC3E}">
        <p14:creationId xmlns:p14="http://schemas.microsoft.com/office/powerpoint/2010/main" val="8277312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[First of 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DATENAME</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WEEKDAY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[Weekday of First of 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DATEDIFF</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[Days until End of Year]</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WideWorldImporters</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102</a:t>
            </a:fld>
            <a:endParaRPr lang="de-DE" dirty="0"/>
          </a:p>
        </p:txBody>
      </p:sp>
    </p:spTree>
    <p:extLst>
      <p:ext uri="{BB962C8B-B14F-4D97-AF65-F5344CB8AC3E}">
        <p14:creationId xmlns:p14="http://schemas.microsoft.com/office/powerpoint/2010/main" val="16853208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DATEFROMPARTS</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[First of 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EOMONTH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[End of 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EOMONTH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[End of following Month]</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EOMONTH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[End of previous Month]</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[WideWorldImporters]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103</a:t>
            </a:fld>
            <a:endParaRPr lang="de-DE" dirty="0"/>
          </a:p>
        </p:txBody>
      </p:sp>
    </p:spTree>
    <p:extLst>
      <p:ext uri="{BB962C8B-B14F-4D97-AF65-F5344CB8AC3E}">
        <p14:creationId xmlns:p14="http://schemas.microsoft.com/office/powerpoint/2010/main" val="190482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p>
          <a:p>
            <a:r>
              <a:rPr lang="en-US" sz="1800" dirty="0">
                <a:solidFill>
                  <a:srgbClr val="FF00FF"/>
                </a:solidFill>
                <a:latin typeface="Consolas" panose="020B0609020204030204" pitchFamily="49" charset="0"/>
              </a:rPr>
              <a:t>SYSDATETIME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[SYSDATETIME]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SYSUTCDATETIME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[SYSUTCDATETIME]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GETUTCDATE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[GETUTCDATE]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SYSDATETIMEOFFSET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[SYSDATETIMEOFFSET]</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SYSDATETIMEOFFSET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ZONE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'W. Europe Standard 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[W. Europe Standard Time]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SYSDATETIMEOFFSET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ZONE</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'US Eastern Standard Time'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[US Eastern Standard Time]</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tzi</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name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tzi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current_utc_offset</a:t>
            </a:r>
            <a:endParaRPr lang="en-US" sz="1800" dirty="0">
              <a:solidFill>
                <a:srgbClr val="000000"/>
              </a:solidFill>
              <a:latin typeface="Consolas" panose="020B0609020204030204" pitchFamily="49" charset="0"/>
            </a:endParaRPr>
          </a:p>
          <a:p>
            <a:r>
              <a:rPr lang="it-IT" sz="1800" dirty="0">
                <a:solidFill>
                  <a:srgbClr val="0000FF"/>
                </a:solidFill>
                <a:latin typeface="Consolas" panose="020B0609020204030204" pitchFamily="49" charset="0"/>
              </a:rPr>
              <a:t>FROM</a:t>
            </a:r>
            <a:r>
              <a:rPr lang="it-IT" sz="1800" dirty="0">
                <a:solidFill>
                  <a:srgbClr val="000000"/>
                </a:solidFill>
                <a:latin typeface="Consolas" panose="020B0609020204030204" pitchFamily="49" charset="0"/>
              </a:rPr>
              <a:t> </a:t>
            </a:r>
            <a:r>
              <a:rPr lang="it-IT" sz="1800" dirty="0" err="1">
                <a:solidFill>
                  <a:srgbClr val="00FF00"/>
                </a:solidFill>
                <a:latin typeface="Consolas" panose="020B0609020204030204" pitchFamily="49" charset="0"/>
              </a:rPr>
              <a:t>sys</a:t>
            </a:r>
            <a:r>
              <a:rPr lang="it-IT" sz="1800" dirty="0" err="1">
                <a:solidFill>
                  <a:srgbClr val="808080"/>
                </a:solidFill>
                <a:latin typeface="Consolas" panose="020B0609020204030204" pitchFamily="49" charset="0"/>
              </a:rPr>
              <a:t>.</a:t>
            </a:r>
            <a:r>
              <a:rPr lang="it-IT" sz="1800" dirty="0" err="1">
                <a:solidFill>
                  <a:srgbClr val="00FF00"/>
                </a:solidFill>
                <a:latin typeface="Consolas" panose="020B0609020204030204" pitchFamily="49" charset="0"/>
              </a:rPr>
              <a:t>time_zone_info</a:t>
            </a:r>
            <a:r>
              <a:rPr lang="it-IT" sz="1800" dirty="0">
                <a:solidFill>
                  <a:srgbClr val="000000"/>
                </a:solidFill>
                <a:latin typeface="Consolas" panose="020B0609020204030204" pitchFamily="49" charset="0"/>
              </a:rPr>
              <a:t> </a:t>
            </a:r>
            <a:r>
              <a:rPr lang="it-IT" sz="1800" dirty="0" err="1">
                <a:solidFill>
                  <a:srgbClr val="000000"/>
                </a:solidFill>
                <a:latin typeface="Consolas" panose="020B0609020204030204" pitchFamily="49" charset="0"/>
              </a:rPr>
              <a:t>tzi</a:t>
            </a:r>
            <a:endParaRPr lang="it-IT"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tzi</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name</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104</a:t>
            </a:fld>
            <a:endParaRPr lang="de-DE" dirty="0"/>
          </a:p>
        </p:txBody>
      </p:sp>
    </p:spTree>
    <p:extLst>
      <p:ext uri="{BB962C8B-B14F-4D97-AF65-F5344CB8AC3E}">
        <p14:creationId xmlns:p14="http://schemas.microsoft.com/office/powerpoint/2010/main" val="42411703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OrderLineRevenue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AverageOrderLineRevenue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--Uncorrelated Sub-Query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o3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AverageOrderLineRevenuePerStockItem </a:t>
            </a:r>
            <a:r>
              <a:rPr lang="en-US" sz="1800" dirty="0">
                <a:solidFill>
                  <a:srgbClr val="008000"/>
                </a:solidFill>
                <a:latin typeface="Consolas" panose="020B0609020204030204" pitchFamily="49" charset="0"/>
              </a:rPr>
              <a:t>--Correlated Sub-Query</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(SELECT AVG(o3.Quantity * o3.UnitPrice), AVG(o3.Quantity) FROM Sales.OrderLines o3 WHERE o3.OrderID = o1.OrderID) --Impossible, only one column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[OrderLines] o1</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OrderLineID</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106</a:t>
            </a:fld>
            <a:endParaRPr lang="de-DE" dirty="0"/>
          </a:p>
        </p:txBody>
      </p:sp>
    </p:spTree>
    <p:extLst>
      <p:ext uri="{BB962C8B-B14F-4D97-AF65-F5344CB8AC3E}">
        <p14:creationId xmlns:p14="http://schemas.microsoft.com/office/powerpoint/2010/main" val="17353787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to be given a name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to be given a name</a:t>
            </a:r>
            <a:endParaRPr lang="en-US" sz="1800" dirty="0">
              <a:solidFill>
                <a:srgbClr val="000000"/>
              </a:solidFill>
              <a:latin typeface="Consolas" panose="020B0609020204030204" pitchFamily="49" charset="0"/>
            </a:endParaRPr>
          </a:p>
          <a:p>
            <a:r>
              <a:rPr lang="nb-NO" sz="1800" dirty="0">
                <a:solidFill>
                  <a:srgbClr val="0000FF"/>
                </a:solidFill>
                <a:latin typeface="Consolas" panose="020B0609020204030204" pitchFamily="49" charset="0"/>
              </a:rPr>
              <a:t>ON</a:t>
            </a:r>
            <a:r>
              <a:rPr lang="nb-NO" sz="1800" dirty="0">
                <a:solidFill>
                  <a:srgbClr val="000000"/>
                </a:solidFill>
                <a:latin typeface="Consolas" panose="020B0609020204030204" pitchFamily="49" charset="0"/>
              </a:rPr>
              <a:t> o</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 </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 ol</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--this is equal to</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to be given a name</a:t>
            </a:r>
            <a:endParaRPr lang="en-US" sz="1800" dirty="0">
              <a:solidFill>
                <a:srgbClr val="000000"/>
              </a:solidFill>
              <a:latin typeface="Consolas" panose="020B0609020204030204" pitchFamily="49" charset="0"/>
            </a:endParaRPr>
          </a:p>
          <a:p>
            <a:r>
              <a:rPr lang="nb-NO" sz="1800" dirty="0">
                <a:solidFill>
                  <a:srgbClr val="0000FF"/>
                </a:solidFill>
                <a:latin typeface="Consolas" panose="020B0609020204030204" pitchFamily="49" charset="0"/>
              </a:rPr>
              <a:t>ON</a:t>
            </a:r>
            <a:r>
              <a:rPr lang="nb-NO" sz="1800" dirty="0">
                <a:solidFill>
                  <a:srgbClr val="000000"/>
                </a:solidFill>
                <a:latin typeface="Consolas" panose="020B0609020204030204" pitchFamily="49" charset="0"/>
              </a:rPr>
              <a:t> o</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 </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 ol</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--Why bother then with sub-queries?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AvgOrderRevenue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AvgOrderRevenue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to be given a name</a:t>
            </a:r>
            <a:endParaRPr lang="en-US" sz="1800" dirty="0">
              <a:solidFill>
                <a:srgbClr val="000000"/>
              </a:solidFill>
              <a:latin typeface="Consolas" panose="020B0609020204030204" pitchFamily="49" charset="0"/>
            </a:endParaRPr>
          </a:p>
          <a:p>
            <a:r>
              <a:rPr lang="nb-NO" sz="1800" dirty="0">
                <a:solidFill>
                  <a:srgbClr val="0000FF"/>
                </a:solidFill>
                <a:latin typeface="Consolas" panose="020B0609020204030204" pitchFamily="49" charset="0"/>
              </a:rPr>
              <a:t>ON</a:t>
            </a:r>
            <a:r>
              <a:rPr lang="nb-NO" sz="1800" dirty="0">
                <a:solidFill>
                  <a:srgbClr val="000000"/>
                </a:solidFill>
                <a:latin typeface="Consolas" panose="020B0609020204030204" pitchFamily="49" charset="0"/>
              </a:rPr>
              <a:t> o</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 </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 ol</a:t>
            </a:r>
            <a:r>
              <a:rPr lang="nb-NO" sz="1800" dirty="0">
                <a:solidFill>
                  <a:srgbClr val="808080"/>
                </a:solidFill>
                <a:latin typeface="Consolas" panose="020B0609020204030204" pitchFamily="49" charset="0"/>
              </a:rPr>
              <a:t>.</a:t>
            </a:r>
            <a:r>
              <a:rPr lang="nb-NO" sz="1800" dirty="0">
                <a:solidFill>
                  <a:srgbClr val="000000"/>
                </a:solidFill>
                <a:latin typeface="Consolas" panose="020B0609020204030204" pitchFamily="49" charset="0"/>
              </a:rPr>
              <a:t>OrderID</a:t>
            </a: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--Why bother then with sub-queries? -&gt; Keep Logic localized and </a:t>
            </a:r>
            <a:r>
              <a:rPr lang="en-US" sz="1800" dirty="0" err="1">
                <a:solidFill>
                  <a:srgbClr val="008000"/>
                </a:solidFill>
                <a:latin typeface="Consolas" panose="020B0609020204030204" pitchFamily="49" charset="0"/>
              </a:rPr>
              <a:t>seperately</a:t>
            </a:r>
            <a:r>
              <a:rPr lang="en-US" sz="1800" dirty="0">
                <a:solidFill>
                  <a:srgbClr val="008000"/>
                </a:solidFill>
                <a:latin typeface="Consolas" panose="020B0609020204030204" pitchFamily="49" charset="0"/>
              </a:rPr>
              <a:t> executable (</a:t>
            </a:r>
            <a:r>
              <a:rPr lang="en-US" sz="1800" dirty="0" err="1">
                <a:solidFill>
                  <a:srgbClr val="008000"/>
                </a:solidFill>
                <a:latin typeface="Consolas" panose="020B0609020204030204" pitchFamily="49" charset="0"/>
              </a:rPr>
              <a:t>devide</a:t>
            </a:r>
            <a:r>
              <a:rPr lang="en-US" sz="1800" dirty="0">
                <a:solidFill>
                  <a:srgbClr val="008000"/>
                </a:solidFill>
                <a:latin typeface="Consolas" panose="020B0609020204030204" pitchFamily="49" charset="0"/>
              </a:rPr>
              <a:t> and conquer).</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 huge benefit in this small example, but simplifies complex queries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Quantity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AvgOrderRevenue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--Group by is on the outer query</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CustomerID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olInner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olOuter</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--can be nested, but get complicated fast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107</a:t>
            </a:fld>
            <a:endParaRPr lang="de-DE" dirty="0"/>
          </a:p>
        </p:txBody>
      </p:sp>
    </p:spTree>
    <p:extLst>
      <p:ext uri="{BB962C8B-B14F-4D97-AF65-F5344CB8AC3E}">
        <p14:creationId xmlns:p14="http://schemas.microsoft.com/office/powerpoint/2010/main" val="1569801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14</a:t>
            </a:fld>
            <a:endParaRPr lang="de-DE" dirty="0"/>
          </a:p>
        </p:txBody>
      </p:sp>
    </p:spTree>
    <p:extLst>
      <p:ext uri="{BB962C8B-B14F-4D97-AF65-F5344CB8AC3E}">
        <p14:creationId xmlns:p14="http://schemas.microsoft.com/office/powerpoint/2010/main" val="41408306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--Something that can not be expressed without using sub-queries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 </a:t>
            </a:r>
            <a:r>
              <a:rPr lang="en-US" sz="1800" dirty="0">
                <a:solidFill>
                  <a:srgbClr val="008000"/>
                </a:solidFill>
                <a:latin typeface="Consolas" panose="020B0609020204030204" pitchFamily="49" charset="0"/>
              </a:rPr>
              <a:t>--Needs a name</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108</a:t>
            </a:fld>
            <a:endParaRPr lang="de-DE" dirty="0"/>
          </a:p>
        </p:txBody>
      </p:sp>
    </p:spTree>
    <p:extLst>
      <p:ext uri="{BB962C8B-B14F-4D97-AF65-F5344CB8AC3E}">
        <p14:creationId xmlns:p14="http://schemas.microsoft.com/office/powerpoint/2010/main" val="20467582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8000"/>
                </a:solidFill>
                <a:latin typeface="Consolas" panose="020B0609020204030204" pitchFamily="49" charset="0"/>
              </a:rPr>
              <a:t>--We did this before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'2013-01-01'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8000"/>
                </a:solidFill>
                <a:latin typeface="Consolas" panose="020B0609020204030204" pitchFamily="49" charset="0"/>
              </a:rPr>
              <a:t>--anything can be selected here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'2013-01-01'</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--Combinations of columns can not be filtered using 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PickedCompletedWhen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does not work</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PickedCompletedWhen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'2013-01-01'</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This works only using EXISTS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8000"/>
                </a:solidFill>
                <a:latin typeface="Consolas" panose="020B0609020204030204" pitchFamily="49" charset="0"/>
              </a:rPr>
              <a:t>--anything can be selected here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OrderDate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'2013-01-01'</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AND</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PickingCompletedWhen</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--Equal number of rows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o2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PickedByPersonID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NULL included in NOT EXISTS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DISTINCT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PickedByPersonID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NOT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EXISTS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o2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o2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PickedByPersonID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PickedByPersonID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109</a:t>
            </a:fld>
            <a:endParaRPr lang="de-DE" dirty="0"/>
          </a:p>
        </p:txBody>
      </p:sp>
    </p:spTree>
    <p:extLst>
      <p:ext uri="{BB962C8B-B14F-4D97-AF65-F5344CB8AC3E}">
        <p14:creationId xmlns:p14="http://schemas.microsoft.com/office/powerpoint/2010/main" val="18701438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a name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--Error without semicolon, often find semicolon in front of WITH, although it should be after </a:t>
            </a:r>
            <a:r>
              <a:rPr lang="en-US" sz="1800" dirty="0" err="1">
                <a:solidFill>
                  <a:srgbClr val="008000"/>
                </a:solidFill>
                <a:latin typeface="Consolas" panose="020B0609020204030204" pitchFamily="49" charset="0"/>
              </a:rPr>
              <a:t>Sales.Orders</a:t>
            </a:r>
            <a:r>
              <a:rPr lang="en-US" sz="1800" dirty="0">
                <a:solidFill>
                  <a:srgbClr val="008000"/>
                </a:solidFill>
                <a:latin typeface="Consolas" panose="020B0609020204030204" pitchFamily="49" charset="0"/>
              </a:rPr>
              <a:t>. In general: using semicolon was omitted until now, but could always be added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r>
              <a:rPr lang="en-US" sz="1800" dirty="0">
                <a:solidFill>
                  <a:srgbClr val="000000"/>
                </a:solidFill>
                <a:latin typeface="Consolas" panose="020B0609020204030204" pitchFamily="49" charset="0"/>
              </a:rPr>
              <a:t> o</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--Needs a 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Multiple CTEs are </a:t>
            </a:r>
            <a:r>
              <a:rPr lang="en-US" sz="1800" dirty="0" err="1">
                <a:solidFill>
                  <a:srgbClr val="008000"/>
                </a:solidFill>
                <a:latin typeface="Consolas" panose="020B0609020204030204" pitchFamily="49" charset="0"/>
              </a:rPr>
              <a:t>seperated</a:t>
            </a:r>
            <a:r>
              <a:rPr lang="en-US" sz="1800" dirty="0">
                <a:solidFill>
                  <a:srgbClr val="008000"/>
                </a:solidFill>
                <a:latin typeface="Consolas" panose="020B0609020204030204" pitchFamily="49" charset="0"/>
              </a:rPr>
              <a:t> by a comma</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 CTEs can reference previous CTEs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OrderID</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orev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OrderRevenue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AverageOrderRevenue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r>
              <a:rPr lang="en-US" sz="1800" dirty="0">
                <a:solidFill>
                  <a:srgbClr val="000000"/>
                </a:solidFill>
                <a:latin typeface="Consolas" panose="020B0609020204030204" pitchFamily="49" charset="0"/>
              </a:rPr>
              <a:t>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OrderRevenue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orev</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OrderID</a:t>
            </a:r>
            <a:endParaRPr lang="de-DE" dirty="0"/>
          </a:p>
        </p:txBody>
      </p:sp>
      <p:sp>
        <p:nvSpPr>
          <p:cNvPr id="4" name="Foliennummernplatzhalter 3"/>
          <p:cNvSpPr>
            <a:spLocks noGrp="1"/>
          </p:cNvSpPr>
          <p:nvPr>
            <p:ph type="sldNum" sz="quarter" idx="5"/>
          </p:nvPr>
        </p:nvSpPr>
        <p:spPr/>
        <p:txBody>
          <a:bodyPr/>
          <a:lstStyle/>
          <a:p>
            <a:fld id="{93E645D3-EA51-4E5D-BD1D-4A068424D481}" type="slidenum">
              <a:rPr lang="de-DE" smtClean="0"/>
              <a:t>110</a:t>
            </a:fld>
            <a:endParaRPr lang="de-DE" dirty="0"/>
          </a:p>
        </p:txBody>
      </p:sp>
    </p:spTree>
    <p:extLst>
      <p:ext uri="{BB962C8B-B14F-4D97-AF65-F5344CB8AC3E}">
        <p14:creationId xmlns:p14="http://schemas.microsoft.com/office/powerpoint/2010/main" val="11723141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dates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DATE</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'2023-01-01'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[Date] </a:t>
            </a:r>
            <a:r>
              <a:rPr lang="en-US" sz="1800" dirty="0">
                <a:solidFill>
                  <a:srgbClr val="008000"/>
                </a:solidFill>
                <a:latin typeface="Consolas" panose="020B0609020204030204" pitchFamily="49" charset="0"/>
              </a:rPr>
              <a:t>-- Put the start date here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UNION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FF00FF"/>
                </a:solidFill>
                <a:latin typeface="Consolas" panose="020B0609020204030204" pitchFamily="49" charset="0"/>
              </a:rPr>
              <a:t>dateadd</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[Date]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dates</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[Date] </a:t>
            </a:r>
            <a:r>
              <a:rPr lang="en-US" sz="1800" dirty="0">
                <a:solidFill>
                  <a:srgbClr val="808080"/>
                </a:solidFill>
                <a:latin typeface="Consolas" panose="020B0609020204030204" pitchFamily="49" charset="0"/>
              </a:rPr>
              <a:t>&lt;=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'2023-12-31'</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 Put the end date here </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[Date]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dates</a:t>
            </a:r>
          </a:p>
          <a:p>
            <a:r>
              <a:rPr lang="en-US" sz="1800" dirty="0">
                <a:solidFill>
                  <a:srgbClr val="0000FF"/>
                </a:solidFill>
                <a:latin typeface="Consolas" panose="020B0609020204030204" pitchFamily="49" charset="0"/>
              </a:rPr>
              <a:t>OPTION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MAXRECURSION 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--On Contoso</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--Rework to recursive self join:</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L1Key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L1ParentEmployeeKey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L1Title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L2Title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L3Title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[FirstName]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L4FirstName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L4LastName</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[Title]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L4Title</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e1</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e2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e3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808080"/>
                </a:solidFill>
                <a:latin typeface="Consolas" panose="020B0609020204030204" pitchFamily="49" charset="0"/>
              </a:rPr>
              <a:t>LEFT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e4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e4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e3</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ParentEmployeeKey</a:t>
            </a: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e1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EmployeeKey</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EmployeeCTE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--Anchor member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Title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FirstName</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HierarchyLevel</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ManagerTitle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CONVERT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NVARCHAR</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50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ManagerLastName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IS</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--The top manager does not have a manager</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--Recursive member</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UNION</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EmployeeKey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r>
              <a:rPr lang="en-US" sz="1800" dirty="0">
                <a:solidFill>
                  <a:srgbClr val="000000"/>
                </a:solidFill>
                <a:latin typeface="Consolas" panose="020B0609020204030204" pitchFamily="49" charset="0"/>
              </a:rPr>
              <a:t>]</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Title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HierarchyLevel</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Title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ManagerTitle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FirstName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ManagerFirstName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LastName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ManagerLastName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DimEmployee</a:t>
            </a:r>
            <a:r>
              <a:rPr lang="en-US" sz="1800" dirty="0">
                <a:solidFill>
                  <a:srgbClr val="000000"/>
                </a:solidFill>
                <a:latin typeface="Consolas" panose="020B0609020204030204" pitchFamily="49" charset="0"/>
              </a:rPr>
              <a:t>] e</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EmployeeCTE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ec</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EmployeeKey</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ParentEmployeeKey</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EmployeeCTE</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111</a:t>
            </a:fld>
            <a:endParaRPr lang="de-DE" dirty="0"/>
          </a:p>
        </p:txBody>
      </p:sp>
    </p:spTree>
    <p:extLst>
      <p:ext uri="{BB962C8B-B14F-4D97-AF65-F5344CB8AC3E}">
        <p14:creationId xmlns:p14="http://schemas.microsoft.com/office/powerpoint/2010/main" val="2302348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bcp </a:t>
            </a:r>
            <a:r>
              <a:rPr lang="en-US" dirty="0" err="1"/>
              <a:t>wideworldimporters.sales.orders</a:t>
            </a:r>
            <a:r>
              <a:rPr lang="en-US" dirty="0"/>
              <a:t>  out C:\temp\output.txt -S localhost -T -c</a:t>
            </a:r>
          </a:p>
        </p:txBody>
      </p:sp>
      <p:sp>
        <p:nvSpPr>
          <p:cNvPr id="4" name="Slide Number Placeholder 3"/>
          <p:cNvSpPr>
            <a:spLocks noGrp="1"/>
          </p:cNvSpPr>
          <p:nvPr>
            <p:ph type="sldNum" sz="quarter" idx="5"/>
          </p:nvPr>
        </p:nvSpPr>
        <p:spPr/>
        <p:txBody>
          <a:bodyPr/>
          <a:lstStyle/>
          <a:p>
            <a:fld id="{93E645D3-EA51-4E5D-BD1D-4A068424D481}" type="slidenum">
              <a:rPr lang="de-DE" smtClean="0"/>
              <a:t>112</a:t>
            </a:fld>
            <a:endParaRPr lang="de-DE" dirty="0"/>
          </a:p>
        </p:txBody>
      </p:sp>
    </p:spTree>
    <p:extLst>
      <p:ext uri="{BB962C8B-B14F-4D97-AF65-F5344CB8AC3E}">
        <p14:creationId xmlns:p14="http://schemas.microsoft.com/office/powerpoint/2010/main" val="28448388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SCHEMA</a:t>
            </a:r>
            <a:r>
              <a:rPr lang="en-US" sz="1800" dirty="0">
                <a:solidFill>
                  <a:srgbClr val="000000"/>
                </a:solidFill>
                <a:latin typeface="Consolas" panose="020B0609020204030204" pitchFamily="49" charset="0"/>
              </a:rPr>
              <a:t> [dev]</a:t>
            </a: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--In a later chapter we will see how to create tables properly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TOP</a:t>
            </a:r>
            <a:r>
              <a:rPr lang="en-US" sz="1800" dirty="0">
                <a:solidFill>
                  <a:srgbClr val="000000"/>
                </a:solidFill>
                <a:latin typeface="Consolas" panose="020B0609020204030204" pitchFamily="49" charset="0"/>
              </a:rPr>
              <a:t> 10 </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--Not recommended, but works.</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--Changing the order of columns, modification, adding or deletion of columns may cause undesired effects </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6</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--Error: must have the correct number of values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5</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insert multiple row</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8</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9</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change order, when naming explicitly</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12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14</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13</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--Can use result of select for INSERT as well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--NULL can be inserted if unknown, in </a:t>
            </a:r>
            <a:r>
              <a:rPr lang="en-US" sz="1800" dirty="0" err="1">
                <a:solidFill>
                  <a:srgbClr val="008000"/>
                </a:solidFill>
                <a:latin typeface="Consolas" panose="020B0609020204030204" pitchFamily="49" charset="0"/>
              </a:rPr>
              <a:t>csae</a:t>
            </a:r>
            <a:r>
              <a:rPr lang="en-US" sz="1800" dirty="0">
                <a:solidFill>
                  <a:srgbClr val="008000"/>
                </a:solidFill>
                <a:latin typeface="Consolas" panose="020B0609020204030204" pitchFamily="49" charset="0"/>
              </a:rPr>
              <a:t> the column definition allows NULL</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OrderLineID</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Quantity</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VALUES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20</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NULL)</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p:txBody>
      </p:sp>
      <p:sp>
        <p:nvSpPr>
          <p:cNvPr id="4" name="Foliennummernplatzhalter 3"/>
          <p:cNvSpPr>
            <a:spLocks noGrp="1"/>
          </p:cNvSpPr>
          <p:nvPr>
            <p:ph type="sldNum" sz="quarter" idx="5"/>
          </p:nvPr>
        </p:nvSpPr>
        <p:spPr/>
        <p:txBody>
          <a:bodyPr/>
          <a:lstStyle/>
          <a:p>
            <a:fld id="{93E645D3-EA51-4E5D-BD1D-4A068424D481}" type="slidenum">
              <a:rPr lang="de-DE" smtClean="0"/>
              <a:t>114</a:t>
            </a:fld>
            <a:endParaRPr lang="de-DE" dirty="0"/>
          </a:p>
        </p:txBody>
      </p:sp>
    </p:spTree>
    <p:extLst>
      <p:ext uri="{BB962C8B-B14F-4D97-AF65-F5344CB8AC3E}">
        <p14:creationId xmlns:p14="http://schemas.microsoft.com/office/powerpoint/2010/main" val="15079637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CREATE</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SCHEMA</a:t>
            </a:r>
            <a:r>
              <a:rPr lang="en-US" sz="1800" dirty="0">
                <a:solidFill>
                  <a:srgbClr val="000000"/>
                </a:solidFill>
                <a:latin typeface="Consolas" panose="020B0609020204030204" pitchFamily="49" charset="0"/>
              </a:rPr>
              <a:t> MyDev</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Orders</a:t>
            </a:r>
            <a:endParaRPr lang="en-US" dirty="0"/>
          </a:p>
        </p:txBody>
      </p:sp>
      <p:sp>
        <p:nvSpPr>
          <p:cNvPr id="4" name="Slide Number Placeholder 3"/>
          <p:cNvSpPr>
            <a:spLocks noGrp="1"/>
          </p:cNvSpPr>
          <p:nvPr>
            <p:ph type="sldNum" sz="quarter" idx="5"/>
          </p:nvPr>
        </p:nvSpPr>
        <p:spPr/>
        <p:txBody>
          <a:bodyPr/>
          <a:lstStyle/>
          <a:p>
            <a:fld id="{93E645D3-EA51-4E5D-BD1D-4A068424D481}" type="slidenum">
              <a:rPr lang="de-DE" smtClean="0"/>
              <a:t>115</a:t>
            </a:fld>
            <a:endParaRPr lang="de-DE" dirty="0"/>
          </a:p>
        </p:txBody>
      </p:sp>
    </p:spTree>
    <p:extLst>
      <p:ext uri="{BB962C8B-B14F-4D97-AF65-F5344CB8AC3E}">
        <p14:creationId xmlns:p14="http://schemas.microsoft.com/office/powerpoint/2010/main" val="18340564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8000"/>
                </a:solidFill>
                <a:latin typeface="Consolas" panose="020B0609020204030204" pitchFamily="49" charset="0"/>
              </a:rPr>
              <a:t>--First execute SSMS import Dialog to generate </a:t>
            </a:r>
            <a:r>
              <a:rPr lang="en-US" sz="1800" dirty="0" err="1">
                <a:solidFill>
                  <a:srgbClr val="008000"/>
                </a:solidFill>
                <a:latin typeface="Consolas" panose="020B0609020204030204" pitchFamily="49" charset="0"/>
              </a:rPr>
              <a:t>ImportFromExcel</a:t>
            </a:r>
            <a:br>
              <a:rPr lang="en-US" sz="1800" dirty="0">
                <a:solidFill>
                  <a:srgbClr val="008000"/>
                </a:solidFill>
                <a:latin typeface="Consolas" panose="020B0609020204030204" pitchFamily="49" charset="0"/>
              </a:rPr>
            </a:br>
            <a:endParaRPr lang="en-US" sz="1800" dirty="0">
              <a:solidFill>
                <a:srgbClr val="008000"/>
              </a:solidFill>
              <a:latin typeface="Consolas" panose="020B0609020204030204" pitchFamily="49" charset="0"/>
            </a:endParaRPr>
          </a:p>
          <a:p>
            <a:r>
              <a:rPr lang="en-US" sz="1800" dirty="0">
                <a:solidFill>
                  <a:srgbClr val="008000"/>
                </a:solidFill>
                <a:latin typeface="Consolas" panose="020B0609020204030204" pitchFamily="49" charset="0"/>
              </a:rPr>
              <a:t>-- import the file</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BULK</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INSERT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dbo</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8000"/>
                </a:solidFill>
                <a:latin typeface="Consolas" panose="020B0609020204030204" pitchFamily="49" charset="0"/>
              </a:rPr>
              <a:t>ImportFromExcel</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'C:\temp\ImportFromExcel.csv'</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WITH</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FORMAT</a:t>
            </a:r>
            <a:r>
              <a:rPr lang="en-US" sz="1800" dirty="0">
                <a:solidFill>
                  <a:srgbClr val="808080"/>
                </a:solidFill>
                <a:latin typeface="Consolas" panose="020B0609020204030204" pitchFamily="49" charset="0"/>
              </a:rPr>
              <a:t>=</a:t>
            </a:r>
            <a:r>
              <a:rPr lang="en-US" sz="1800" dirty="0">
                <a:solidFill>
                  <a:srgbClr val="FF0000"/>
                </a:solidFill>
                <a:latin typeface="Consolas" panose="020B0609020204030204" pitchFamily="49" charset="0"/>
              </a:rPr>
              <a:t>'CSV'</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FIRSTROW</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2</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FIELDTERMINATOR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p>
          <a:p>
            <a:r>
              <a:rPr lang="en-US" sz="1800" dirty="0">
                <a:solidFill>
                  <a:srgbClr val="0000FF"/>
                </a:solidFill>
                <a:latin typeface="Consolas" panose="020B0609020204030204" pitchFamily="49" charset="0"/>
              </a:rPr>
              <a:t>ROWTERMINATOR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'\n'</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GO</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116</a:t>
            </a:fld>
            <a:endParaRPr lang="de-DE" dirty="0"/>
          </a:p>
        </p:txBody>
      </p:sp>
    </p:spTree>
    <p:extLst>
      <p:ext uri="{BB962C8B-B14F-4D97-AF65-F5344CB8AC3E}">
        <p14:creationId xmlns:p14="http://schemas.microsoft.com/office/powerpoint/2010/main" val="38189697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22</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p>
          <a:p>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20</a:t>
            </a:r>
          </a:p>
          <a:p>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10</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OrderLineID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a:t>
            </a: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ol1</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 ol2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ol2</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OrderLineID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ol1</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OrderLineID</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OrderLines</a:t>
            </a:r>
            <a:r>
              <a:rPr lang="en-US" sz="1800" dirty="0">
                <a:solidFill>
                  <a:srgbClr val="000000"/>
                </a:solidFill>
                <a:latin typeface="Consolas" panose="020B0609020204030204" pitchFamily="49" charset="0"/>
              </a:rPr>
              <a:t>]</a:t>
            </a:r>
          </a:p>
        </p:txBody>
      </p:sp>
      <p:sp>
        <p:nvSpPr>
          <p:cNvPr id="4" name="Foliennummernplatzhalter 3"/>
          <p:cNvSpPr>
            <a:spLocks noGrp="1"/>
          </p:cNvSpPr>
          <p:nvPr>
            <p:ph type="sldNum" sz="quarter" idx="5"/>
          </p:nvPr>
        </p:nvSpPr>
        <p:spPr/>
        <p:txBody>
          <a:bodyPr/>
          <a:lstStyle/>
          <a:p>
            <a:fld id="{93E645D3-EA51-4E5D-BD1D-4A068424D481}" type="slidenum">
              <a:rPr lang="de-DE" smtClean="0"/>
              <a:t>117</a:t>
            </a:fld>
            <a:endParaRPr lang="de-DE" dirty="0"/>
          </a:p>
        </p:txBody>
      </p:sp>
    </p:spTree>
    <p:extLst>
      <p:ext uri="{BB962C8B-B14F-4D97-AF65-F5344CB8AC3E}">
        <p14:creationId xmlns:p14="http://schemas.microsoft.com/office/powerpoint/2010/main" val="337773645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'Lily Code'</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--14</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'Hudson </a:t>
            </a:r>
            <a:r>
              <a:rPr lang="en-US" sz="1800" dirty="0" err="1">
                <a:solidFill>
                  <a:srgbClr val="FF0000"/>
                </a:solidFill>
                <a:latin typeface="Consolas" panose="020B0609020204030204" pitchFamily="49" charset="0"/>
              </a:rPr>
              <a:t>Hollinworth</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8000"/>
                </a:solidFill>
                <a:latin typeface="Consolas" panose="020B0609020204030204" pitchFamily="49" charset="0"/>
              </a:rPr>
              <a:t>--13</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14</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MyOrders</a:t>
            </a:r>
            <a:r>
              <a:rPr lang="en-US" sz="1800" dirty="0">
                <a:solidFill>
                  <a:srgbClr val="000000"/>
                </a:solidFill>
                <a:latin typeface="Consolas" panose="020B0609020204030204" pitchFamily="49" charset="0"/>
              </a:rPr>
              <a:t> o</a:t>
            </a: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13</a:t>
            </a: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MyDev</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MyOrders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INTO</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MyOrders2</a:t>
            </a: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Orders</a:t>
            </a:r>
            <a:endParaRPr lang="en-US" sz="1800" dirty="0">
              <a:solidFill>
                <a:srgbClr val="000000"/>
              </a:solidFill>
              <a:latin typeface="Consolas" panose="020B0609020204030204" pitchFamily="49" charset="0"/>
            </a:endParaRPr>
          </a:p>
          <a:p>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MyOrders2</a:t>
            </a:r>
          </a:p>
          <a:p>
            <a:endParaRPr lang="en-US" sz="1800" dirty="0">
              <a:solidFill>
                <a:srgbClr val="000000"/>
              </a:solidFill>
              <a:latin typeface="Consolas" panose="020B0609020204030204" pitchFamily="49" charset="0"/>
            </a:endParaRPr>
          </a:p>
          <a:p>
            <a:r>
              <a:rPr lang="en-US" sz="1800" dirty="0">
                <a:solidFill>
                  <a:srgbClr val="FF00FF"/>
                </a:solidFill>
                <a:latin typeface="Consolas" panose="020B0609020204030204" pitchFamily="49" charset="0"/>
              </a:rPr>
              <a:t>UPDATE</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MyOrders2</a:t>
            </a:r>
          </a:p>
          <a:p>
            <a:r>
              <a:rPr lang="en-US" sz="1800" dirty="0">
                <a:solidFill>
                  <a:srgbClr val="0000FF"/>
                </a:solidFill>
                <a:latin typeface="Consolas" panose="020B0609020204030204" pitchFamily="49" charset="0"/>
              </a:rPr>
              <a:t>SET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SalespersonPersonID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a:t>
            </a:r>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'Lily Code'</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MyDev</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MyOrders2 o</a:t>
            </a: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[Application]</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People p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PersonID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SalespersonPersonID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WHERE</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FullName</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00"/>
                </a:solidFill>
                <a:latin typeface="Consolas" panose="020B0609020204030204" pitchFamily="49" charset="0"/>
              </a:rPr>
              <a:t>'Hudson </a:t>
            </a:r>
            <a:r>
              <a:rPr lang="en-US" sz="1800" dirty="0" err="1">
                <a:solidFill>
                  <a:srgbClr val="FF0000"/>
                </a:solidFill>
                <a:latin typeface="Consolas" panose="020B0609020204030204" pitchFamily="49" charset="0"/>
              </a:rPr>
              <a:t>Hollinworth</a:t>
            </a:r>
            <a:r>
              <a:rPr lang="en-US" sz="1800" dirty="0">
                <a:solidFill>
                  <a:srgbClr val="FF0000"/>
                </a:solidFill>
                <a:latin typeface="Consolas" panose="020B0609020204030204" pitchFamily="49" charset="0"/>
              </a:rPr>
              <a:t>'</a:t>
            </a:r>
            <a:endParaRPr lang="en-US" sz="1800" dirty="0">
              <a:solidFill>
                <a:srgbClr val="0000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93E645D3-EA51-4E5D-BD1D-4A068424D481}" type="slidenum">
              <a:rPr lang="de-DE" smtClean="0"/>
              <a:t>118</a:t>
            </a:fld>
            <a:endParaRPr lang="de-DE" dirty="0"/>
          </a:p>
        </p:txBody>
      </p:sp>
    </p:spTree>
    <p:extLst>
      <p:ext uri="{BB962C8B-B14F-4D97-AF65-F5344CB8AC3E}">
        <p14:creationId xmlns:p14="http://schemas.microsoft.com/office/powerpoint/2010/main" val="811422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Layout">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8FCC1E9-43BA-0D7B-31A6-D5DECB20F5B1}"/>
              </a:ext>
            </a:extLst>
          </p:cNvPr>
          <p:cNvSpPr>
            <a:spLocks noGrp="1"/>
          </p:cNvSpPr>
          <p:nvPr>
            <p:ph type="body" sz="quarter" idx="11"/>
          </p:nvPr>
        </p:nvSpPr>
        <p:spPr>
          <a:xfrm>
            <a:off x="330200" y="1276350"/>
            <a:ext cx="11521440" cy="5215889"/>
          </a:xfrm>
          <a:prstGeom prst="rect">
            <a:avLst/>
          </a:prstGeom>
        </p:spPr>
        <p:txBody>
          <a:bodyPr/>
          <a:lstStyle>
            <a:lvl1pPr marL="179388" indent="-179388">
              <a:buFontTx/>
              <a:buBlip>
                <a:blip r:embed="rId2"/>
              </a:buBlip>
              <a:defRPr/>
            </a:lvl1pPr>
            <a:lvl2pPr marL="384048" indent="-182880">
              <a:buFontTx/>
              <a:buBlip>
                <a:blip r:embed="rId3"/>
              </a:buBlip>
              <a:defRPr/>
            </a:lvl2pPr>
            <a:lvl5pPr marL="749808" indent="0">
              <a:buNone/>
              <a:defRPr/>
            </a:lvl5pPr>
          </a:lstStyle>
          <a:p>
            <a:pPr lvl="0"/>
            <a:r>
              <a:rPr lang="de-DE" dirty="0"/>
              <a:t>Mastertextformat bearbeiten</a:t>
            </a:r>
          </a:p>
          <a:p>
            <a:pPr lvl="1"/>
            <a:r>
              <a:rPr lang="de-DE" dirty="0"/>
              <a:t>Zweite Ebene</a:t>
            </a:r>
          </a:p>
        </p:txBody>
      </p:sp>
      <p:sp>
        <p:nvSpPr>
          <p:cNvPr id="12" name="Textplatzhalter 11">
            <a:extLst>
              <a:ext uri="{FF2B5EF4-FFF2-40B4-BE49-F238E27FC236}">
                <a16:creationId xmlns:a16="http://schemas.microsoft.com/office/drawing/2014/main" id="{167A2EAB-67E4-9231-118B-BC9593F06F55}"/>
              </a:ext>
            </a:extLst>
          </p:cNvPr>
          <p:cNvSpPr>
            <a:spLocks noGrp="1"/>
          </p:cNvSpPr>
          <p:nvPr>
            <p:ph type="body" sz="quarter" idx="12"/>
          </p:nvPr>
        </p:nvSpPr>
        <p:spPr>
          <a:xfrm>
            <a:off x="330200" y="0"/>
            <a:ext cx="9972040" cy="888999"/>
          </a:xfrm>
          <a:prstGeom prst="rect">
            <a:avLst/>
          </a:prstGeom>
        </p:spPr>
        <p:txBody>
          <a:bodyPr vert="horz" lIns="91440" tIns="45720" rIns="91440" bIns="45720" rtlCol="0" anchor="b">
            <a:normAutofit/>
          </a:bodyPr>
          <a:lstStyle>
            <a:lvl1pPr>
              <a:defRPr lang="de-DE" sz="4800" cap="all" spc="-50" baseline="0" dirty="0" smtClean="0">
                <a:solidFill>
                  <a:srgbClr val="005CA8"/>
                </a:solidFill>
                <a:ea typeface="+mj-ea"/>
                <a:cs typeface="+mj-cs"/>
              </a:defRPr>
            </a:lvl1pPr>
            <a:lvl3pPr>
              <a:defRPr lang="de-DE" dirty="0" smtClean="0"/>
            </a:lvl3pPr>
            <a:lvl4pPr>
              <a:defRPr lang="de-DE" dirty="0" smtClean="0"/>
            </a:lvl4pPr>
            <a:lvl5pPr>
              <a:defRPr lang="de-DE" dirty="0"/>
            </a:lvl5pPr>
          </a:lstStyle>
          <a:p>
            <a:pPr lvl="0">
              <a:lnSpc>
                <a:spcPct val="85000"/>
              </a:lnSpc>
              <a:spcBef>
                <a:spcPct val="0"/>
              </a:spcBef>
              <a:buNone/>
            </a:pPr>
            <a:r>
              <a:rPr lang="de-DE" dirty="0"/>
              <a:t>Master</a:t>
            </a:r>
          </a:p>
        </p:txBody>
      </p:sp>
    </p:spTree>
    <p:extLst>
      <p:ext uri="{BB962C8B-B14F-4D97-AF65-F5344CB8AC3E}">
        <p14:creationId xmlns:p14="http://schemas.microsoft.com/office/powerpoint/2010/main" val="414877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extplatzhalter 11">
            <a:extLst>
              <a:ext uri="{FF2B5EF4-FFF2-40B4-BE49-F238E27FC236}">
                <a16:creationId xmlns:a16="http://schemas.microsoft.com/office/drawing/2014/main" id="{2C3C9926-AD4F-E0B1-8262-2943E9DA5E5B}"/>
              </a:ext>
            </a:extLst>
          </p:cNvPr>
          <p:cNvSpPr>
            <a:spLocks noGrp="1"/>
          </p:cNvSpPr>
          <p:nvPr>
            <p:ph type="body" sz="quarter" idx="12"/>
          </p:nvPr>
        </p:nvSpPr>
        <p:spPr>
          <a:xfrm>
            <a:off x="330200" y="0"/>
            <a:ext cx="9972040" cy="888999"/>
          </a:xfrm>
          <a:prstGeom prst="rect">
            <a:avLst/>
          </a:prstGeom>
        </p:spPr>
        <p:txBody>
          <a:bodyPr vert="horz" lIns="91440" tIns="45720" rIns="91440" bIns="45720" rtlCol="0" anchor="b">
            <a:normAutofit/>
          </a:bodyPr>
          <a:lstStyle>
            <a:lvl1pPr>
              <a:defRPr lang="de-DE" sz="4800" cap="all" spc="-50" baseline="0" dirty="0" smtClean="0">
                <a:solidFill>
                  <a:srgbClr val="005CA8"/>
                </a:solidFill>
                <a:ea typeface="+mj-ea"/>
                <a:cs typeface="+mj-cs"/>
              </a:defRPr>
            </a:lvl1pPr>
            <a:lvl3pPr>
              <a:defRPr lang="de-DE" dirty="0" smtClean="0"/>
            </a:lvl3pPr>
            <a:lvl4pPr>
              <a:defRPr lang="de-DE" dirty="0" smtClean="0"/>
            </a:lvl4pPr>
            <a:lvl5pPr>
              <a:defRPr lang="de-DE" dirty="0"/>
            </a:lvl5pPr>
          </a:lstStyle>
          <a:p>
            <a:pPr lvl="0">
              <a:lnSpc>
                <a:spcPct val="85000"/>
              </a:lnSpc>
              <a:spcBef>
                <a:spcPct val="0"/>
              </a:spcBef>
              <a:buNone/>
            </a:pPr>
            <a:r>
              <a:rPr lang="de-DE" dirty="0"/>
              <a:t>Master</a:t>
            </a:r>
          </a:p>
        </p:txBody>
      </p:sp>
      <p:sp>
        <p:nvSpPr>
          <p:cNvPr id="5" name="Tabellenplatzhalter 4">
            <a:extLst>
              <a:ext uri="{FF2B5EF4-FFF2-40B4-BE49-F238E27FC236}">
                <a16:creationId xmlns:a16="http://schemas.microsoft.com/office/drawing/2014/main" id="{348C7B79-F6C1-7C0A-EE44-62940E40D2C2}"/>
              </a:ext>
            </a:extLst>
          </p:cNvPr>
          <p:cNvSpPr>
            <a:spLocks noGrp="1"/>
          </p:cNvSpPr>
          <p:nvPr>
            <p:ph type="tbl" sz="quarter" idx="13"/>
          </p:nvPr>
        </p:nvSpPr>
        <p:spPr>
          <a:xfrm>
            <a:off x="330199" y="1270000"/>
            <a:ext cx="11522076" cy="5226050"/>
          </a:xfrm>
          <a:prstGeom prst="rect">
            <a:avLst/>
          </a:prstGeom>
          <a:noFill/>
        </p:spPr>
        <p:txBody>
          <a:bodyPr/>
          <a:lstStyle/>
          <a:p>
            <a:endParaRPr lang="de-DE" dirty="0"/>
          </a:p>
        </p:txBody>
      </p:sp>
    </p:spTree>
    <p:extLst>
      <p:ext uri="{BB962C8B-B14F-4D97-AF65-F5344CB8AC3E}">
        <p14:creationId xmlns:p14="http://schemas.microsoft.com/office/powerpoint/2010/main" val="90727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Grafik 11" descr="Ein Bild, das Text, Schild enthält.&#10;&#10;Automatisch generierte Beschreibung">
            <a:extLst>
              <a:ext uri="{FF2B5EF4-FFF2-40B4-BE49-F238E27FC236}">
                <a16:creationId xmlns:a16="http://schemas.microsoft.com/office/drawing/2014/main" id="{A2F520BA-2B5D-62E3-F690-9BB4DF067915}"/>
              </a:ext>
            </a:extLst>
          </p:cNvPr>
          <p:cNvPicPr>
            <a:picLocks noChangeAspect="1"/>
          </p:cNvPicPr>
          <p:nvPr userDrawn="1"/>
        </p:nvPicPr>
        <p:blipFill>
          <a:blip r:embed="rId4"/>
          <a:stretch>
            <a:fillRect/>
          </a:stretch>
        </p:blipFill>
        <p:spPr>
          <a:xfrm>
            <a:off x="10468090" y="223737"/>
            <a:ext cx="1400032" cy="545028"/>
          </a:xfrm>
          <a:prstGeom prst="rect">
            <a:avLst/>
          </a:prstGeom>
        </p:spPr>
      </p:pic>
      <p:sp>
        <p:nvSpPr>
          <p:cNvPr id="18" name="Rechteck 17">
            <a:extLst>
              <a:ext uri="{FF2B5EF4-FFF2-40B4-BE49-F238E27FC236}">
                <a16:creationId xmlns:a16="http://schemas.microsoft.com/office/drawing/2014/main" id="{AFC8C856-F1C8-3779-1C89-2A574CC74129}"/>
              </a:ext>
            </a:extLst>
          </p:cNvPr>
          <p:cNvSpPr/>
          <p:nvPr userDrawn="1"/>
        </p:nvSpPr>
        <p:spPr>
          <a:xfrm>
            <a:off x="0" y="884629"/>
            <a:ext cx="6096000" cy="110453"/>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04403274"/>
      </p:ext>
    </p:extLst>
  </p:cSld>
  <p:clrMap bg1="lt1" tx1="dk1" bg2="lt2" tx2="dk2" accent1="accent1" accent2="accent2" accent3="accent3" accent4="accent4" accent5="accent5" accent6="accent6" hlink="hlink" folHlink="folHlink"/>
  <p:sldLayoutIdLst>
    <p:sldLayoutId id="2147483671" r:id="rId1"/>
    <p:sldLayoutId id="2147483673" r:id="rId2"/>
  </p:sldLayoutIdLst>
  <p:txStyles>
    <p:titleStyle>
      <a:lvl1pPr algn="l" defTabSz="914400" rtl="0" eaLnBrk="1" latinLnBrk="0" hangingPunct="1">
        <a:lnSpc>
          <a:spcPct val="85000"/>
        </a:lnSpc>
        <a:spcBef>
          <a:spcPct val="0"/>
        </a:spcBef>
        <a:buNone/>
        <a:defRPr sz="4000" kern="1200" spc="-50" baseline="0">
          <a:solidFill>
            <a:srgbClr val="005CA8"/>
          </a:solidFill>
          <a:latin typeface="Lato" panose="020F05020202040302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34" userDrawn="1">
          <p15:clr>
            <a:srgbClr val="F26B43"/>
          </p15:clr>
        </p15:guide>
        <p15:guide id="2" pos="2547" userDrawn="1">
          <p15:clr>
            <a:srgbClr val="F26B43"/>
          </p15:clr>
        </p15:guide>
        <p15:guide id="3" pos="5133" userDrawn="1">
          <p15:clr>
            <a:srgbClr val="F26B43"/>
          </p15:clr>
        </p15:guide>
        <p15:guide id="4" orient="horz" pos="28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18.sv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hyperlink" Target="https://www.postgresql.org/download" TargetMode="External"/><Relationship Id="rId2" Type="http://schemas.openxmlformats.org/officeDocument/2006/relationships/hyperlink" Target="https://www.microsoft.com/en-us/sql-server/sql-server-downloads" TargetMode="External"/><Relationship Id="rId1" Type="http://schemas.openxmlformats.org/officeDocument/2006/relationships/slideLayout" Target="../slideLayouts/slideLayout1.xml"/><Relationship Id="rId4" Type="http://schemas.openxmlformats.org/officeDocument/2006/relationships/hyperlink" Target="https://dev.mysql.com/downloads/installer/"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en.wikipedia.org/wiki/Database_normalization"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46.svg"/></Relationships>
</file>

<file path=ppt/slides/_rels/slide1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hyperlink" Target="https://en.wikipedia.org/wiki/Fourth_normal_form" TargetMode="External"/><Relationship Id="rId2" Type="http://schemas.openxmlformats.org/officeDocument/2006/relationships/hyperlink" Target="https://en.wikipedia.org/wiki/Boyce%E2%80%93Codd_normal_form" TargetMode="External"/><Relationship Id="rId1" Type="http://schemas.openxmlformats.org/officeDocument/2006/relationships/slideLayout" Target="../slideLayouts/slideLayout1.xml"/><Relationship Id="rId5" Type="http://schemas.openxmlformats.org/officeDocument/2006/relationships/hyperlink" Target="https://en.wikipedia.org/wiki/Sixth_normal_form" TargetMode="External"/><Relationship Id="rId4" Type="http://schemas.openxmlformats.org/officeDocument/2006/relationships/hyperlink" Target="https://en.wikipedia.org/wiki/Fifth_normal_form"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app.diagrams.net/" TargetMode="External"/><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customXml" Target="../ink/ink3.xml"/><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50.png"/><Relationship Id="rId4" Type="http://schemas.openxmlformats.org/officeDocument/2006/relationships/customXml" Target="../ink/ink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microsoft.com/en-us/sql/ssms/download-sql-server-management-studio-ssms?view=sql-server-ver1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dev.mysql.com/downloads/workbench" TargetMode="External"/><Relationship Id="rId5" Type="http://schemas.openxmlformats.org/officeDocument/2006/relationships/hyperlink" Target="https://www.pgadmin.org/download" TargetMode="External"/><Relationship Id="rId4" Type="http://schemas.openxmlformats.org/officeDocument/2006/relationships/hyperlink" Target="https://learn.microsoft.com/en-us/sql/azure-data-studio/download-azure-data-studio?view=sql-server-ver16&amp;tabs=redhat-install%2Credhat-uninstall#download-azure-data-studio" TargetMode="Externa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https://learn.microsoft.com/en-us/sql/relational-databases/system-catalog-views/object-catalog-views-transact-sql?view=sql-server-ver16" TargetMode="External"/><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Microsoft/sql-server-samples/releases/tag/wide-world-importers-v1.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github.com/Microsoft/sql-server-samples/releases/download/wide-world-importers-v1.0/WideWorldImporters-Full.bak"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microsoft.com/en-US/download/details.aspx?id=18279" TargetMode="Externa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microsoft.com/en-us/sql/t-sql/language-elements/operator-precedence-transact-sql?view=sql-server-ver1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earn.microsoft.com/en-us/sql/t-sql/data-types/data-type-precedence-transact-sql?view=sql-server-ver16"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learn.microsoft.com/en-us/sql/t-sql/functions/aggregate-functions-transact-sql?view=sql-server-ver16"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7.svg"/><Relationship Id="rId5" Type="http://schemas.openxmlformats.org/officeDocument/2006/relationships/image" Target="../media/image32.svg"/><Relationship Id="rId10" Type="http://schemas.openxmlformats.org/officeDocument/2006/relationships/image" Target="../media/image17.png"/><Relationship Id="rId4" Type="http://schemas.openxmlformats.org/officeDocument/2006/relationships/image" Target="../media/image31.png"/><Relationship Id="rId9" Type="http://schemas.openxmlformats.org/officeDocument/2006/relationships/image" Target="../media/image36.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learn.microsoft.com/en-us/sql/t-sql/data-types/data-types-transact-sql?view=sql-server-ver16"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earn.microsoft.com/en-us/sql/t-sql/data-types/data-type-precedence-transact-sql?view=sql-server-ver16"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hyperlink" Target="https://learn.microsoft.com/en-us/sql/t-sql/data-types/data-type-conversion-database-engine?view=sql-server-ver16"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learn.microsoft.com/en-us/sql/t-sql/functions/cast-and-convert-transact-sql?view=sql-server-ver16#date-and-time-styles"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learn.microsoft.com/en-us/sql/t-sql/functions/parse-transact-sql?view=sql-server-ver16"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learn.microsoft.com/en-us/dotnet/standard/base-types/standard-numeric-format-strings"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hyperlink" Target="https://learn.microsoft.com/en-us/dotnet/standard/base-types/custom-date-and-time-format-strings" TargetMode="External"/><Relationship Id="rId5" Type="http://schemas.openxmlformats.org/officeDocument/2006/relationships/hyperlink" Target="https://learn.microsoft.com/en-us/dotnet/standard/base-types/standard-date-and-time-format-strings" TargetMode="External"/><Relationship Id="rId4" Type="http://schemas.openxmlformats.org/officeDocument/2006/relationships/hyperlink" Target="https://learn.microsoft.com/en-us/dotnet/standard/base-types/custom-numeric-format-strings"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learn.microsoft.com/en-us/sql/t-sql/functions/mathematical-functions-transact-sql?view=sql-server-ver16"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learn.microsoft.com/en-us/sql/t-sql/functions/string-functions-transact-sql?view=sql-server-ver16"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learn.microsoft.com/de-de/sql/t-sql/functions/date-and-time-data-types-and-functions-transact-sql?view=sql-server-ver16"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CD9197-595E-558D-84B2-C9379B998CD0}"/>
              </a:ext>
            </a:extLst>
          </p:cNvPr>
          <p:cNvSpPr>
            <a:spLocks noGrp="1"/>
          </p:cNvSpPr>
          <p:nvPr>
            <p:ph type="body" sz="quarter" idx="11"/>
          </p:nvPr>
        </p:nvSpPr>
        <p:spPr/>
        <p:txBody>
          <a:bodyPr/>
          <a:lstStyle/>
          <a:p>
            <a:r>
              <a:rPr lang="en-US" noProof="0" dirty="0"/>
              <a:t>Structured Query Language</a:t>
            </a:r>
          </a:p>
          <a:p>
            <a:r>
              <a:rPr lang="en-US" noProof="0" dirty="0"/>
              <a:t>Developed in the 1970s</a:t>
            </a:r>
          </a:p>
          <a:p>
            <a:r>
              <a:rPr lang="en-US" noProof="0" dirty="0"/>
              <a:t>Used to query relational databases</a:t>
            </a:r>
          </a:p>
        </p:txBody>
      </p:sp>
      <p:sp>
        <p:nvSpPr>
          <p:cNvPr id="5" name="Text Placeholder 4">
            <a:extLst>
              <a:ext uri="{FF2B5EF4-FFF2-40B4-BE49-F238E27FC236}">
                <a16:creationId xmlns:a16="http://schemas.microsoft.com/office/drawing/2014/main" id="{6F5F683F-DB0D-A1D3-7875-22CE1C868BFF}"/>
              </a:ext>
            </a:extLst>
          </p:cNvPr>
          <p:cNvSpPr>
            <a:spLocks noGrp="1"/>
          </p:cNvSpPr>
          <p:nvPr>
            <p:ph type="body" sz="quarter" idx="12"/>
          </p:nvPr>
        </p:nvSpPr>
        <p:spPr/>
        <p:txBody>
          <a:bodyPr>
            <a:normAutofit/>
          </a:bodyPr>
          <a:lstStyle/>
          <a:p>
            <a:r>
              <a:rPr lang="en-US" noProof="0" dirty="0"/>
              <a:t>What is SQL?</a:t>
            </a:r>
          </a:p>
        </p:txBody>
      </p:sp>
      <p:sp>
        <p:nvSpPr>
          <p:cNvPr id="6" name="Inhaltsplatzhalter 2">
            <a:extLst>
              <a:ext uri="{FF2B5EF4-FFF2-40B4-BE49-F238E27FC236}">
                <a16:creationId xmlns:a16="http://schemas.microsoft.com/office/drawing/2014/main" id="{E6729E33-823D-E616-818F-A3B6EEDC5D5B}"/>
              </a:ext>
            </a:extLst>
          </p:cNvPr>
          <p:cNvSpPr txBox="1">
            <a:spLocks/>
          </p:cNvSpPr>
          <p:nvPr/>
        </p:nvSpPr>
        <p:spPr>
          <a:xfrm>
            <a:off x="2779464" y="2825550"/>
            <a:ext cx="1392193" cy="685966"/>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Tx/>
              <a:buNone/>
            </a:pPr>
            <a:r>
              <a:rPr lang="de-DE" sz="4400" dirty="0"/>
              <a:t>SQL</a:t>
            </a:r>
            <a:endParaRPr lang="de-DE" sz="6600" dirty="0"/>
          </a:p>
        </p:txBody>
      </p:sp>
      <p:sp>
        <p:nvSpPr>
          <p:cNvPr id="7" name="Inhaltsplatzhalter 2">
            <a:extLst>
              <a:ext uri="{FF2B5EF4-FFF2-40B4-BE49-F238E27FC236}">
                <a16:creationId xmlns:a16="http://schemas.microsoft.com/office/drawing/2014/main" id="{864AC77F-3211-D8A4-0C5A-4FF877226A8C}"/>
              </a:ext>
            </a:extLst>
          </p:cNvPr>
          <p:cNvSpPr txBox="1">
            <a:spLocks/>
          </p:cNvSpPr>
          <p:nvPr/>
        </p:nvSpPr>
        <p:spPr>
          <a:xfrm>
            <a:off x="7560923" y="2829725"/>
            <a:ext cx="2292356" cy="681791"/>
          </a:xfrm>
          <a:prstGeom prst="rect">
            <a:avLst/>
          </a:prstGeom>
        </p:spPr>
        <p:txBody>
          <a:bodyPr/>
          <a:lstStyle>
            <a:lvl1pPr marL="90000" indent="-21600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Tx/>
              <a:buNone/>
            </a:pPr>
            <a:r>
              <a:rPr lang="de-DE" sz="4400" dirty="0"/>
              <a:t>NoSQL</a:t>
            </a:r>
          </a:p>
        </p:txBody>
      </p:sp>
      <p:grpSp>
        <p:nvGrpSpPr>
          <p:cNvPr id="8" name="Gruppieren 53">
            <a:extLst>
              <a:ext uri="{FF2B5EF4-FFF2-40B4-BE49-F238E27FC236}">
                <a16:creationId xmlns:a16="http://schemas.microsoft.com/office/drawing/2014/main" id="{DCACCBBD-8ED3-1ADD-AA42-68B68A9087D6}"/>
              </a:ext>
            </a:extLst>
          </p:cNvPr>
          <p:cNvGrpSpPr/>
          <p:nvPr/>
        </p:nvGrpSpPr>
        <p:grpSpPr>
          <a:xfrm>
            <a:off x="2120611" y="4324579"/>
            <a:ext cx="2879989" cy="1472274"/>
            <a:chOff x="2196407" y="2967052"/>
            <a:chExt cx="4077393" cy="2201411"/>
          </a:xfrm>
        </p:grpSpPr>
        <p:sp>
          <p:nvSpPr>
            <p:cNvPr id="9" name="Rechteck 6">
              <a:extLst>
                <a:ext uri="{FF2B5EF4-FFF2-40B4-BE49-F238E27FC236}">
                  <a16:creationId xmlns:a16="http://schemas.microsoft.com/office/drawing/2014/main" id="{4473A0C8-E774-B447-019A-74C4BFEAA0A4}"/>
                </a:ext>
              </a:extLst>
            </p:cNvPr>
            <p:cNvSpPr/>
            <p:nvPr/>
          </p:nvSpPr>
          <p:spPr>
            <a:xfrm>
              <a:off x="2196407" y="2967052"/>
              <a:ext cx="1658446" cy="1570316"/>
            </a:xfrm>
            <a:prstGeom prst="rect">
              <a:avLst/>
            </a:prstGeom>
            <a:ln>
              <a:solidFill>
                <a:srgbClr val="00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7">
              <a:extLst>
                <a:ext uri="{FF2B5EF4-FFF2-40B4-BE49-F238E27FC236}">
                  <a16:creationId xmlns:a16="http://schemas.microsoft.com/office/drawing/2014/main" id="{3266F434-AAC5-3972-0138-33F89B443213}"/>
                </a:ext>
              </a:extLst>
            </p:cNvPr>
            <p:cNvSpPr/>
            <p:nvPr/>
          </p:nvSpPr>
          <p:spPr>
            <a:xfrm>
              <a:off x="2235987" y="2999606"/>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8">
              <a:extLst>
                <a:ext uri="{FF2B5EF4-FFF2-40B4-BE49-F238E27FC236}">
                  <a16:creationId xmlns:a16="http://schemas.microsoft.com/office/drawing/2014/main" id="{0C61ABF7-2AE4-673A-17B8-44C7A72434E0}"/>
                </a:ext>
              </a:extLst>
            </p:cNvPr>
            <p:cNvSpPr/>
            <p:nvPr/>
          </p:nvSpPr>
          <p:spPr>
            <a:xfrm>
              <a:off x="2235986" y="3310240"/>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9">
              <a:extLst>
                <a:ext uri="{FF2B5EF4-FFF2-40B4-BE49-F238E27FC236}">
                  <a16:creationId xmlns:a16="http://schemas.microsoft.com/office/drawing/2014/main" id="{00E6F529-91F3-4373-4B1A-F5E3F6EB23D7}"/>
                </a:ext>
              </a:extLst>
            </p:cNvPr>
            <p:cNvSpPr/>
            <p:nvPr/>
          </p:nvSpPr>
          <p:spPr>
            <a:xfrm>
              <a:off x="2235985" y="362087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0">
              <a:extLst>
                <a:ext uri="{FF2B5EF4-FFF2-40B4-BE49-F238E27FC236}">
                  <a16:creationId xmlns:a16="http://schemas.microsoft.com/office/drawing/2014/main" id="{13198ADA-BBC9-284A-12B8-F317DBF4FF4E}"/>
                </a:ext>
              </a:extLst>
            </p:cNvPr>
            <p:cNvSpPr/>
            <p:nvPr/>
          </p:nvSpPr>
          <p:spPr>
            <a:xfrm>
              <a:off x="2235984" y="3934897"/>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1">
              <a:extLst>
                <a:ext uri="{FF2B5EF4-FFF2-40B4-BE49-F238E27FC236}">
                  <a16:creationId xmlns:a16="http://schemas.microsoft.com/office/drawing/2014/main" id="{53BD1CD6-5997-8291-E63D-00EDFE4008CC}"/>
                </a:ext>
              </a:extLst>
            </p:cNvPr>
            <p:cNvSpPr/>
            <p:nvPr/>
          </p:nvSpPr>
          <p:spPr>
            <a:xfrm>
              <a:off x="2235983" y="424136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7">
              <a:extLst>
                <a:ext uri="{FF2B5EF4-FFF2-40B4-BE49-F238E27FC236}">
                  <a16:creationId xmlns:a16="http://schemas.microsoft.com/office/drawing/2014/main" id="{AF498E61-D040-8C4E-EA57-83ED5F3AF0B1}"/>
                </a:ext>
              </a:extLst>
            </p:cNvPr>
            <p:cNvSpPr/>
            <p:nvPr/>
          </p:nvSpPr>
          <p:spPr>
            <a:xfrm>
              <a:off x="2778793" y="2999606"/>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8">
              <a:extLst>
                <a:ext uri="{FF2B5EF4-FFF2-40B4-BE49-F238E27FC236}">
                  <a16:creationId xmlns:a16="http://schemas.microsoft.com/office/drawing/2014/main" id="{10288140-594D-3B9B-16CE-8989DB059C7A}"/>
                </a:ext>
              </a:extLst>
            </p:cNvPr>
            <p:cNvSpPr/>
            <p:nvPr/>
          </p:nvSpPr>
          <p:spPr>
            <a:xfrm>
              <a:off x="2778792" y="3310240"/>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9">
              <a:extLst>
                <a:ext uri="{FF2B5EF4-FFF2-40B4-BE49-F238E27FC236}">
                  <a16:creationId xmlns:a16="http://schemas.microsoft.com/office/drawing/2014/main" id="{BF80E054-65CE-BF35-2032-4B1F28736701}"/>
                </a:ext>
              </a:extLst>
            </p:cNvPr>
            <p:cNvSpPr/>
            <p:nvPr/>
          </p:nvSpPr>
          <p:spPr>
            <a:xfrm>
              <a:off x="2778791" y="3620874"/>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20">
              <a:extLst>
                <a:ext uri="{FF2B5EF4-FFF2-40B4-BE49-F238E27FC236}">
                  <a16:creationId xmlns:a16="http://schemas.microsoft.com/office/drawing/2014/main" id="{1322E494-9D92-16FA-0F51-AA609173CE45}"/>
                </a:ext>
              </a:extLst>
            </p:cNvPr>
            <p:cNvSpPr/>
            <p:nvPr/>
          </p:nvSpPr>
          <p:spPr>
            <a:xfrm>
              <a:off x="2778790" y="3934897"/>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21">
              <a:extLst>
                <a:ext uri="{FF2B5EF4-FFF2-40B4-BE49-F238E27FC236}">
                  <a16:creationId xmlns:a16="http://schemas.microsoft.com/office/drawing/2014/main" id="{C6409201-779D-31BE-986C-C6CF00B95D6C}"/>
                </a:ext>
              </a:extLst>
            </p:cNvPr>
            <p:cNvSpPr/>
            <p:nvPr/>
          </p:nvSpPr>
          <p:spPr>
            <a:xfrm>
              <a:off x="2778789" y="4241364"/>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22">
              <a:extLst>
                <a:ext uri="{FF2B5EF4-FFF2-40B4-BE49-F238E27FC236}">
                  <a16:creationId xmlns:a16="http://schemas.microsoft.com/office/drawing/2014/main" id="{31854865-92EE-AD63-64C9-641CD95C5F08}"/>
                </a:ext>
              </a:extLst>
            </p:cNvPr>
            <p:cNvSpPr/>
            <p:nvPr/>
          </p:nvSpPr>
          <p:spPr>
            <a:xfrm>
              <a:off x="3320055" y="2999606"/>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3">
              <a:extLst>
                <a:ext uri="{FF2B5EF4-FFF2-40B4-BE49-F238E27FC236}">
                  <a16:creationId xmlns:a16="http://schemas.microsoft.com/office/drawing/2014/main" id="{CC562F18-F378-9D0F-C3DF-ADDFDBD4A478}"/>
                </a:ext>
              </a:extLst>
            </p:cNvPr>
            <p:cNvSpPr/>
            <p:nvPr/>
          </p:nvSpPr>
          <p:spPr>
            <a:xfrm>
              <a:off x="3320054" y="3310240"/>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4">
              <a:extLst>
                <a:ext uri="{FF2B5EF4-FFF2-40B4-BE49-F238E27FC236}">
                  <a16:creationId xmlns:a16="http://schemas.microsoft.com/office/drawing/2014/main" id="{18C58C2C-6951-9E0F-68F1-98193A1C2F2C}"/>
                </a:ext>
              </a:extLst>
            </p:cNvPr>
            <p:cNvSpPr/>
            <p:nvPr/>
          </p:nvSpPr>
          <p:spPr>
            <a:xfrm>
              <a:off x="3320053" y="3620874"/>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5">
              <a:extLst>
                <a:ext uri="{FF2B5EF4-FFF2-40B4-BE49-F238E27FC236}">
                  <a16:creationId xmlns:a16="http://schemas.microsoft.com/office/drawing/2014/main" id="{F9F3B18D-4889-BB92-F682-70F257A628AD}"/>
                </a:ext>
              </a:extLst>
            </p:cNvPr>
            <p:cNvSpPr/>
            <p:nvPr/>
          </p:nvSpPr>
          <p:spPr>
            <a:xfrm>
              <a:off x="3320052" y="3934897"/>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6">
              <a:extLst>
                <a:ext uri="{FF2B5EF4-FFF2-40B4-BE49-F238E27FC236}">
                  <a16:creationId xmlns:a16="http://schemas.microsoft.com/office/drawing/2014/main" id="{E157B59A-B4E0-D087-B29E-BBFF745D66D2}"/>
                </a:ext>
              </a:extLst>
            </p:cNvPr>
            <p:cNvSpPr/>
            <p:nvPr/>
          </p:nvSpPr>
          <p:spPr>
            <a:xfrm>
              <a:off x="3320051" y="4241364"/>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8">
              <a:extLst>
                <a:ext uri="{FF2B5EF4-FFF2-40B4-BE49-F238E27FC236}">
                  <a16:creationId xmlns:a16="http://schemas.microsoft.com/office/drawing/2014/main" id="{16946FB4-F27B-F32F-9E1B-1273438C293A}"/>
                </a:ext>
              </a:extLst>
            </p:cNvPr>
            <p:cNvSpPr/>
            <p:nvPr/>
          </p:nvSpPr>
          <p:spPr>
            <a:xfrm>
              <a:off x="4075122" y="4208809"/>
              <a:ext cx="2198678" cy="959654"/>
            </a:xfrm>
            <a:prstGeom prst="rect">
              <a:avLst/>
            </a:prstGeom>
            <a:ln>
              <a:solidFill>
                <a:srgbClr val="00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9">
              <a:extLst>
                <a:ext uri="{FF2B5EF4-FFF2-40B4-BE49-F238E27FC236}">
                  <a16:creationId xmlns:a16="http://schemas.microsoft.com/office/drawing/2014/main" id="{2094B8A1-BD4C-27EE-3D4C-16C9B7769381}"/>
                </a:ext>
              </a:extLst>
            </p:cNvPr>
            <p:cNvSpPr/>
            <p:nvPr/>
          </p:nvSpPr>
          <p:spPr>
            <a:xfrm>
              <a:off x="4114703" y="424136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30">
              <a:extLst>
                <a:ext uri="{FF2B5EF4-FFF2-40B4-BE49-F238E27FC236}">
                  <a16:creationId xmlns:a16="http://schemas.microsoft.com/office/drawing/2014/main" id="{EF47F948-AD2D-D39A-A436-FDBDA4F66DEB}"/>
                </a:ext>
              </a:extLst>
            </p:cNvPr>
            <p:cNvSpPr/>
            <p:nvPr/>
          </p:nvSpPr>
          <p:spPr>
            <a:xfrm>
              <a:off x="4114702" y="4551997"/>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31">
              <a:extLst>
                <a:ext uri="{FF2B5EF4-FFF2-40B4-BE49-F238E27FC236}">
                  <a16:creationId xmlns:a16="http://schemas.microsoft.com/office/drawing/2014/main" id="{02BE6875-19FD-CC36-72B7-99D14FF87130}"/>
                </a:ext>
              </a:extLst>
            </p:cNvPr>
            <p:cNvSpPr/>
            <p:nvPr/>
          </p:nvSpPr>
          <p:spPr>
            <a:xfrm>
              <a:off x="4114701" y="4862631"/>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34">
              <a:extLst>
                <a:ext uri="{FF2B5EF4-FFF2-40B4-BE49-F238E27FC236}">
                  <a16:creationId xmlns:a16="http://schemas.microsoft.com/office/drawing/2014/main" id="{6BAC4E76-80A9-1021-39C3-86587FDCA6CD}"/>
                </a:ext>
              </a:extLst>
            </p:cNvPr>
            <p:cNvSpPr/>
            <p:nvPr/>
          </p:nvSpPr>
          <p:spPr>
            <a:xfrm>
              <a:off x="4657508" y="424136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35">
              <a:extLst>
                <a:ext uri="{FF2B5EF4-FFF2-40B4-BE49-F238E27FC236}">
                  <a16:creationId xmlns:a16="http://schemas.microsoft.com/office/drawing/2014/main" id="{D02AB1DE-BAC9-CF59-2FB1-0E72A3EEBAF3}"/>
                </a:ext>
              </a:extLst>
            </p:cNvPr>
            <p:cNvSpPr/>
            <p:nvPr/>
          </p:nvSpPr>
          <p:spPr>
            <a:xfrm>
              <a:off x="4657508" y="4551997"/>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6">
              <a:extLst>
                <a:ext uri="{FF2B5EF4-FFF2-40B4-BE49-F238E27FC236}">
                  <a16:creationId xmlns:a16="http://schemas.microsoft.com/office/drawing/2014/main" id="{35D908F3-8277-A358-9E03-765CA6386A24}"/>
                </a:ext>
              </a:extLst>
            </p:cNvPr>
            <p:cNvSpPr/>
            <p:nvPr/>
          </p:nvSpPr>
          <p:spPr>
            <a:xfrm>
              <a:off x="4657507" y="4862631"/>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9">
              <a:extLst>
                <a:ext uri="{FF2B5EF4-FFF2-40B4-BE49-F238E27FC236}">
                  <a16:creationId xmlns:a16="http://schemas.microsoft.com/office/drawing/2014/main" id="{0BDC697D-D572-9A98-2C56-51946B7D8F2D}"/>
                </a:ext>
              </a:extLst>
            </p:cNvPr>
            <p:cNvSpPr/>
            <p:nvPr/>
          </p:nvSpPr>
          <p:spPr>
            <a:xfrm>
              <a:off x="5198771" y="424136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40">
              <a:extLst>
                <a:ext uri="{FF2B5EF4-FFF2-40B4-BE49-F238E27FC236}">
                  <a16:creationId xmlns:a16="http://schemas.microsoft.com/office/drawing/2014/main" id="{4EF68032-24C9-DA9B-BA4B-06F3D3162FE5}"/>
                </a:ext>
              </a:extLst>
            </p:cNvPr>
            <p:cNvSpPr/>
            <p:nvPr/>
          </p:nvSpPr>
          <p:spPr>
            <a:xfrm>
              <a:off x="5198770" y="4551997"/>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41">
              <a:extLst>
                <a:ext uri="{FF2B5EF4-FFF2-40B4-BE49-F238E27FC236}">
                  <a16:creationId xmlns:a16="http://schemas.microsoft.com/office/drawing/2014/main" id="{935E34FA-1DCE-A106-BF32-AA1CD06206BC}"/>
                </a:ext>
              </a:extLst>
            </p:cNvPr>
            <p:cNvSpPr/>
            <p:nvPr/>
          </p:nvSpPr>
          <p:spPr>
            <a:xfrm>
              <a:off x="5198769" y="4862631"/>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44">
              <a:extLst>
                <a:ext uri="{FF2B5EF4-FFF2-40B4-BE49-F238E27FC236}">
                  <a16:creationId xmlns:a16="http://schemas.microsoft.com/office/drawing/2014/main" id="{78833F30-99B8-50D6-88DE-6E0122AC16DF}"/>
                </a:ext>
              </a:extLst>
            </p:cNvPr>
            <p:cNvSpPr/>
            <p:nvPr/>
          </p:nvSpPr>
          <p:spPr>
            <a:xfrm>
              <a:off x="5740032" y="4241364"/>
              <a:ext cx="491958" cy="262663"/>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45">
              <a:extLst>
                <a:ext uri="{FF2B5EF4-FFF2-40B4-BE49-F238E27FC236}">
                  <a16:creationId xmlns:a16="http://schemas.microsoft.com/office/drawing/2014/main" id="{3ED904AB-EF32-FD60-61BF-A0D1F9A08AC4}"/>
                </a:ext>
              </a:extLst>
            </p:cNvPr>
            <p:cNvSpPr/>
            <p:nvPr/>
          </p:nvSpPr>
          <p:spPr>
            <a:xfrm>
              <a:off x="5740031" y="4551997"/>
              <a:ext cx="491958" cy="262663"/>
            </a:xfrm>
            <a:prstGeom prst="rect">
              <a:avLst/>
            </a:prstGeom>
            <a:solidFill>
              <a:srgbClr val="E05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46">
              <a:extLst>
                <a:ext uri="{FF2B5EF4-FFF2-40B4-BE49-F238E27FC236}">
                  <a16:creationId xmlns:a16="http://schemas.microsoft.com/office/drawing/2014/main" id="{3AB8ACCE-7EB5-BFA2-0930-1659419E6FAA}"/>
                </a:ext>
              </a:extLst>
            </p:cNvPr>
            <p:cNvSpPr/>
            <p:nvPr/>
          </p:nvSpPr>
          <p:spPr>
            <a:xfrm>
              <a:off x="5740030" y="4862631"/>
              <a:ext cx="491958" cy="262663"/>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Pfeil: gebogen 50">
              <a:extLst>
                <a:ext uri="{FF2B5EF4-FFF2-40B4-BE49-F238E27FC236}">
                  <a16:creationId xmlns:a16="http://schemas.microsoft.com/office/drawing/2014/main" id="{67A5C388-2073-AF1D-F6DD-02C60B4FFC98}"/>
                </a:ext>
              </a:extLst>
            </p:cNvPr>
            <p:cNvSpPr/>
            <p:nvPr/>
          </p:nvSpPr>
          <p:spPr>
            <a:xfrm rot="5400000">
              <a:off x="4275919" y="3343578"/>
              <a:ext cx="555357" cy="956952"/>
            </a:xfrm>
            <a:prstGeom prst="bentArrow">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9" name="Pfeil: gebogen 51">
              <a:extLst>
                <a:ext uri="{FF2B5EF4-FFF2-40B4-BE49-F238E27FC236}">
                  <a16:creationId xmlns:a16="http://schemas.microsoft.com/office/drawing/2014/main" id="{F05A7895-5C72-BD04-0B5A-A376A8BDA390}"/>
                </a:ext>
              </a:extLst>
            </p:cNvPr>
            <p:cNvSpPr/>
            <p:nvPr/>
          </p:nvSpPr>
          <p:spPr>
            <a:xfrm rot="16200000">
              <a:off x="3112265" y="4400558"/>
              <a:ext cx="554892" cy="930286"/>
            </a:xfrm>
            <a:prstGeom prst="bentArrow">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grpSp>
      <p:grpSp>
        <p:nvGrpSpPr>
          <p:cNvPr id="40" name="Gruppieren 105">
            <a:extLst>
              <a:ext uri="{FF2B5EF4-FFF2-40B4-BE49-F238E27FC236}">
                <a16:creationId xmlns:a16="http://schemas.microsoft.com/office/drawing/2014/main" id="{72F104FC-8436-9FAB-EE43-F7A80243DD13}"/>
              </a:ext>
            </a:extLst>
          </p:cNvPr>
          <p:cNvGrpSpPr/>
          <p:nvPr/>
        </p:nvGrpSpPr>
        <p:grpSpPr>
          <a:xfrm>
            <a:off x="5996856" y="4470646"/>
            <a:ext cx="2056715" cy="1467735"/>
            <a:chOff x="6530673" y="2908936"/>
            <a:chExt cx="3235927" cy="2532214"/>
          </a:xfrm>
        </p:grpSpPr>
        <p:sp>
          <p:nvSpPr>
            <p:cNvPr id="41" name="Ellipse 54">
              <a:extLst>
                <a:ext uri="{FF2B5EF4-FFF2-40B4-BE49-F238E27FC236}">
                  <a16:creationId xmlns:a16="http://schemas.microsoft.com/office/drawing/2014/main" id="{D70727AF-79E7-B510-D62D-83A341FA1A3E}"/>
                </a:ext>
              </a:extLst>
            </p:cNvPr>
            <p:cNvSpPr/>
            <p:nvPr/>
          </p:nvSpPr>
          <p:spPr>
            <a:xfrm>
              <a:off x="7572073" y="3591724"/>
              <a:ext cx="259080" cy="244766"/>
            </a:xfrm>
            <a:prstGeom prst="ellipse">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Ellipse 55">
              <a:extLst>
                <a:ext uri="{FF2B5EF4-FFF2-40B4-BE49-F238E27FC236}">
                  <a16:creationId xmlns:a16="http://schemas.microsoft.com/office/drawing/2014/main" id="{2194F52A-2C24-0CEA-93B4-888878D2F5D2}"/>
                </a:ext>
              </a:extLst>
            </p:cNvPr>
            <p:cNvSpPr/>
            <p:nvPr/>
          </p:nvSpPr>
          <p:spPr>
            <a:xfrm>
              <a:off x="6896433" y="4641841"/>
              <a:ext cx="259080" cy="244766"/>
            </a:xfrm>
            <a:prstGeom prst="ellipse">
              <a:avLst/>
            </a:prstGeom>
            <a:solidFill>
              <a:srgbClr val="BEE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Ellipse 56">
              <a:extLst>
                <a:ext uri="{FF2B5EF4-FFF2-40B4-BE49-F238E27FC236}">
                  <a16:creationId xmlns:a16="http://schemas.microsoft.com/office/drawing/2014/main" id="{79AD6AC6-2BE0-41FD-FEA0-77182187754D}"/>
                </a:ext>
              </a:extLst>
            </p:cNvPr>
            <p:cNvSpPr/>
            <p:nvPr/>
          </p:nvSpPr>
          <p:spPr>
            <a:xfrm>
              <a:off x="8501713" y="4367866"/>
              <a:ext cx="259080" cy="2447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Ellipse 57">
              <a:extLst>
                <a:ext uri="{FF2B5EF4-FFF2-40B4-BE49-F238E27FC236}">
                  <a16:creationId xmlns:a16="http://schemas.microsoft.com/office/drawing/2014/main" id="{D8E444EA-71B8-2C42-4E61-A647131E813F}"/>
                </a:ext>
              </a:extLst>
            </p:cNvPr>
            <p:cNvSpPr/>
            <p:nvPr/>
          </p:nvSpPr>
          <p:spPr>
            <a:xfrm>
              <a:off x="6530673" y="3323585"/>
              <a:ext cx="259080" cy="244766"/>
            </a:xfrm>
            <a:prstGeom prst="ellipse">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Ellipse 58">
              <a:extLst>
                <a:ext uri="{FF2B5EF4-FFF2-40B4-BE49-F238E27FC236}">
                  <a16:creationId xmlns:a16="http://schemas.microsoft.com/office/drawing/2014/main" id="{59789AD2-99D4-62E6-9234-97270B5B8EFC}"/>
                </a:ext>
              </a:extLst>
            </p:cNvPr>
            <p:cNvSpPr/>
            <p:nvPr/>
          </p:nvSpPr>
          <p:spPr>
            <a:xfrm>
              <a:off x="8308640" y="2908936"/>
              <a:ext cx="259080" cy="244766"/>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Ellipse 59">
              <a:extLst>
                <a:ext uri="{FF2B5EF4-FFF2-40B4-BE49-F238E27FC236}">
                  <a16:creationId xmlns:a16="http://schemas.microsoft.com/office/drawing/2014/main" id="{2B9B5D05-E624-3504-D344-0A6C6ED023D3}"/>
                </a:ext>
              </a:extLst>
            </p:cNvPr>
            <p:cNvSpPr/>
            <p:nvPr/>
          </p:nvSpPr>
          <p:spPr>
            <a:xfrm>
              <a:off x="9507520" y="3601264"/>
              <a:ext cx="259080" cy="244766"/>
            </a:xfrm>
            <a:prstGeom prst="ellipse">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Ellipse 60">
              <a:extLst>
                <a:ext uri="{FF2B5EF4-FFF2-40B4-BE49-F238E27FC236}">
                  <a16:creationId xmlns:a16="http://schemas.microsoft.com/office/drawing/2014/main" id="{4BF1D4EE-BBAE-4F19-33A1-A9AF7609BAA0}"/>
                </a:ext>
              </a:extLst>
            </p:cNvPr>
            <p:cNvSpPr/>
            <p:nvPr/>
          </p:nvSpPr>
          <p:spPr>
            <a:xfrm>
              <a:off x="7973360" y="5196384"/>
              <a:ext cx="259080" cy="2447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8" name="Gerade Verbindung mit Pfeil 62">
              <a:extLst>
                <a:ext uri="{FF2B5EF4-FFF2-40B4-BE49-F238E27FC236}">
                  <a16:creationId xmlns:a16="http://schemas.microsoft.com/office/drawing/2014/main" id="{5ED61A68-C820-17B2-8BBB-D00ADFCDBD4E}"/>
                </a:ext>
              </a:extLst>
            </p:cNvPr>
            <p:cNvCxnSpPr>
              <a:cxnSpLocks/>
            </p:cNvCxnSpPr>
            <p:nvPr/>
          </p:nvCxnSpPr>
          <p:spPr>
            <a:xfrm flipV="1">
              <a:off x="6787213" y="3058324"/>
              <a:ext cx="1520825" cy="355600"/>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67">
              <a:extLst>
                <a:ext uri="{FF2B5EF4-FFF2-40B4-BE49-F238E27FC236}">
                  <a16:creationId xmlns:a16="http://schemas.microsoft.com/office/drawing/2014/main" id="{AC109CC8-15C4-4740-28B0-649CE2F40B02}"/>
                </a:ext>
              </a:extLst>
            </p:cNvPr>
            <p:cNvCxnSpPr>
              <a:cxnSpLocks/>
            </p:cNvCxnSpPr>
            <p:nvPr/>
          </p:nvCxnSpPr>
          <p:spPr>
            <a:xfrm flipV="1">
              <a:off x="7095188" y="3818207"/>
              <a:ext cx="538692" cy="837142"/>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70">
              <a:extLst>
                <a:ext uri="{FF2B5EF4-FFF2-40B4-BE49-F238E27FC236}">
                  <a16:creationId xmlns:a16="http://schemas.microsoft.com/office/drawing/2014/main" id="{77831835-29F2-11D6-948E-7846CA68DDC6}"/>
                </a:ext>
              </a:extLst>
            </p:cNvPr>
            <p:cNvCxnSpPr>
              <a:cxnSpLocks/>
            </p:cNvCxnSpPr>
            <p:nvPr/>
          </p:nvCxnSpPr>
          <p:spPr>
            <a:xfrm>
              <a:off x="7811680" y="3777991"/>
              <a:ext cx="729721" cy="631296"/>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73">
              <a:extLst>
                <a:ext uri="{FF2B5EF4-FFF2-40B4-BE49-F238E27FC236}">
                  <a16:creationId xmlns:a16="http://schemas.microsoft.com/office/drawing/2014/main" id="{7D0B62D0-96A8-7138-30A5-860E59694EC2}"/>
                </a:ext>
              </a:extLst>
            </p:cNvPr>
            <p:cNvCxnSpPr>
              <a:cxnSpLocks/>
            </p:cNvCxnSpPr>
            <p:nvPr/>
          </p:nvCxnSpPr>
          <p:spPr>
            <a:xfrm flipH="1">
              <a:off x="8739838" y="3798099"/>
              <a:ext cx="787400" cy="625475"/>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2" name="Gerade Verbindung mit Pfeil 76">
              <a:extLst>
                <a:ext uri="{FF2B5EF4-FFF2-40B4-BE49-F238E27FC236}">
                  <a16:creationId xmlns:a16="http://schemas.microsoft.com/office/drawing/2014/main" id="{1DEC384B-6A6F-1A0E-FA42-6E51C70A2B38}"/>
                </a:ext>
              </a:extLst>
            </p:cNvPr>
            <p:cNvCxnSpPr>
              <a:cxnSpLocks/>
            </p:cNvCxnSpPr>
            <p:nvPr/>
          </p:nvCxnSpPr>
          <p:spPr>
            <a:xfrm flipH="1" flipV="1">
              <a:off x="8460438" y="3155162"/>
              <a:ext cx="168275" cy="1212850"/>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79">
              <a:extLst>
                <a:ext uri="{FF2B5EF4-FFF2-40B4-BE49-F238E27FC236}">
                  <a16:creationId xmlns:a16="http://schemas.microsoft.com/office/drawing/2014/main" id="{AFA9A0C3-2A04-096F-B91A-D6A81B4F661F}"/>
                </a:ext>
              </a:extLst>
            </p:cNvPr>
            <p:cNvCxnSpPr>
              <a:cxnSpLocks/>
            </p:cNvCxnSpPr>
            <p:nvPr/>
          </p:nvCxnSpPr>
          <p:spPr>
            <a:xfrm flipH="1" flipV="1">
              <a:off x="8549338" y="3099599"/>
              <a:ext cx="976313" cy="554038"/>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82">
              <a:extLst>
                <a:ext uri="{FF2B5EF4-FFF2-40B4-BE49-F238E27FC236}">
                  <a16:creationId xmlns:a16="http://schemas.microsoft.com/office/drawing/2014/main" id="{11753A43-B1DB-9064-642E-822B062B1132}"/>
                </a:ext>
              </a:extLst>
            </p:cNvPr>
            <p:cNvCxnSpPr>
              <a:cxnSpLocks/>
            </p:cNvCxnSpPr>
            <p:nvPr/>
          </p:nvCxnSpPr>
          <p:spPr>
            <a:xfrm>
              <a:off x="6707838" y="3563149"/>
              <a:ext cx="271463" cy="1081088"/>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5" name="Gerade Verbindung mit Pfeil 85">
              <a:extLst>
                <a:ext uri="{FF2B5EF4-FFF2-40B4-BE49-F238E27FC236}">
                  <a16:creationId xmlns:a16="http://schemas.microsoft.com/office/drawing/2014/main" id="{92C605D8-F026-AC0A-DB1C-B9452BFADBC3}"/>
                </a:ext>
              </a:extLst>
            </p:cNvPr>
            <p:cNvCxnSpPr>
              <a:cxnSpLocks/>
            </p:cNvCxnSpPr>
            <p:nvPr/>
          </p:nvCxnSpPr>
          <p:spPr>
            <a:xfrm flipH="1" flipV="1">
              <a:off x="7734951" y="3836199"/>
              <a:ext cx="336549" cy="1363663"/>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Gerade Verbindung mit Pfeil 88">
              <a:extLst>
                <a:ext uri="{FF2B5EF4-FFF2-40B4-BE49-F238E27FC236}">
                  <a16:creationId xmlns:a16="http://schemas.microsoft.com/office/drawing/2014/main" id="{A80F7609-58BF-975A-A8D0-3E347C69F15E}"/>
                </a:ext>
              </a:extLst>
            </p:cNvPr>
            <p:cNvCxnSpPr>
              <a:cxnSpLocks/>
            </p:cNvCxnSpPr>
            <p:nvPr/>
          </p:nvCxnSpPr>
          <p:spPr>
            <a:xfrm flipH="1">
              <a:off x="7787338" y="3109124"/>
              <a:ext cx="554038" cy="530225"/>
            </a:xfrm>
            <a:prstGeom prst="straightConnector1">
              <a:avLst/>
            </a:prstGeom>
            <a:ln w="28575">
              <a:solidFill>
                <a:srgbClr val="005CA8"/>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Textfeld 107">
            <a:extLst>
              <a:ext uri="{FF2B5EF4-FFF2-40B4-BE49-F238E27FC236}">
                <a16:creationId xmlns:a16="http://schemas.microsoft.com/office/drawing/2014/main" id="{E5414787-B46D-3D12-4A58-4C58C71B0A01}"/>
              </a:ext>
            </a:extLst>
          </p:cNvPr>
          <p:cNvSpPr txBox="1"/>
          <p:nvPr/>
        </p:nvSpPr>
        <p:spPr>
          <a:xfrm>
            <a:off x="2027282" y="3647586"/>
            <a:ext cx="3244041" cy="461665"/>
          </a:xfrm>
          <a:prstGeom prst="rect">
            <a:avLst/>
          </a:prstGeom>
          <a:noFill/>
        </p:spPr>
        <p:txBody>
          <a:bodyPr wrap="square">
            <a:spAutoFit/>
          </a:bodyPr>
          <a:lstStyle/>
          <a:p>
            <a:pPr marL="0" indent="0" algn="ctr">
              <a:buNone/>
            </a:pPr>
            <a:r>
              <a:rPr lang="de-DE" sz="2400" dirty="0">
                <a:latin typeface="Lato" panose="020F0502020204030203" pitchFamily="34" charset="0"/>
              </a:rPr>
              <a:t>Relational Databases</a:t>
            </a:r>
            <a:endParaRPr lang="de-DE" sz="11500" dirty="0">
              <a:latin typeface="Lato" panose="020F0502020204030203" pitchFamily="34" charset="0"/>
            </a:endParaRPr>
          </a:p>
        </p:txBody>
      </p:sp>
      <p:sp>
        <p:nvSpPr>
          <p:cNvPr id="58" name="Textfeld 108">
            <a:extLst>
              <a:ext uri="{FF2B5EF4-FFF2-40B4-BE49-F238E27FC236}">
                <a16:creationId xmlns:a16="http://schemas.microsoft.com/office/drawing/2014/main" id="{A025B8FE-D409-6EC9-F6A4-E5052F0D10EE}"/>
              </a:ext>
            </a:extLst>
          </p:cNvPr>
          <p:cNvSpPr txBox="1"/>
          <p:nvPr/>
        </p:nvSpPr>
        <p:spPr>
          <a:xfrm>
            <a:off x="6976186" y="3680046"/>
            <a:ext cx="3346401" cy="400110"/>
          </a:xfrm>
          <a:prstGeom prst="rect">
            <a:avLst/>
          </a:prstGeom>
          <a:noFill/>
        </p:spPr>
        <p:txBody>
          <a:bodyPr wrap="square">
            <a:spAutoFit/>
          </a:bodyPr>
          <a:lstStyle/>
          <a:p>
            <a:pPr marL="0" indent="0" algn="ctr">
              <a:buNone/>
            </a:pPr>
            <a:r>
              <a:rPr lang="de-DE" sz="2000" dirty="0">
                <a:latin typeface="Lato" panose="020F0502020204030203" pitchFamily="34" charset="0"/>
              </a:rPr>
              <a:t>Non-Relational Databases</a:t>
            </a:r>
          </a:p>
        </p:txBody>
      </p:sp>
      <p:grpSp>
        <p:nvGrpSpPr>
          <p:cNvPr id="90" name="Group 89">
            <a:extLst>
              <a:ext uri="{FF2B5EF4-FFF2-40B4-BE49-F238E27FC236}">
                <a16:creationId xmlns:a16="http://schemas.microsoft.com/office/drawing/2014/main" id="{66F27B98-D148-C045-2F77-3674C66E523E}"/>
              </a:ext>
            </a:extLst>
          </p:cNvPr>
          <p:cNvGrpSpPr/>
          <p:nvPr/>
        </p:nvGrpSpPr>
        <p:grpSpPr>
          <a:xfrm>
            <a:off x="8510750" y="4461137"/>
            <a:ext cx="1171412" cy="1050206"/>
            <a:chOff x="8515962" y="4325564"/>
            <a:chExt cx="1171412" cy="1050206"/>
          </a:xfrm>
        </p:grpSpPr>
        <p:sp>
          <p:nvSpPr>
            <p:cNvPr id="59" name="Rechteck 6">
              <a:extLst>
                <a:ext uri="{FF2B5EF4-FFF2-40B4-BE49-F238E27FC236}">
                  <a16:creationId xmlns:a16="http://schemas.microsoft.com/office/drawing/2014/main" id="{558F9342-8A6E-6F73-25BF-2211CC2505F8}"/>
                </a:ext>
              </a:extLst>
            </p:cNvPr>
            <p:cNvSpPr/>
            <p:nvPr/>
          </p:nvSpPr>
          <p:spPr>
            <a:xfrm>
              <a:off x="8515962" y="4325564"/>
              <a:ext cx="1171412" cy="1050206"/>
            </a:xfrm>
            <a:prstGeom prst="rect">
              <a:avLst/>
            </a:prstGeom>
            <a:ln>
              <a:solidFill>
                <a:srgbClr val="005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7">
              <a:extLst>
                <a:ext uri="{FF2B5EF4-FFF2-40B4-BE49-F238E27FC236}">
                  <a16:creationId xmlns:a16="http://schemas.microsoft.com/office/drawing/2014/main" id="{A2834C9D-D9DE-DA02-6C01-07B82C510D96}"/>
                </a:ext>
              </a:extLst>
            </p:cNvPr>
            <p:cNvSpPr/>
            <p:nvPr/>
          </p:nvSpPr>
          <p:spPr>
            <a:xfrm>
              <a:off x="8538574" y="4346351"/>
              <a:ext cx="347485" cy="175665"/>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Rechteck 8">
              <a:extLst>
                <a:ext uri="{FF2B5EF4-FFF2-40B4-BE49-F238E27FC236}">
                  <a16:creationId xmlns:a16="http://schemas.microsoft.com/office/drawing/2014/main" id="{7875B458-7BD5-BC0D-D81F-89481E7EA21C}"/>
                </a:ext>
              </a:extLst>
            </p:cNvPr>
            <p:cNvSpPr/>
            <p:nvPr/>
          </p:nvSpPr>
          <p:spPr>
            <a:xfrm>
              <a:off x="8538573" y="4554099"/>
              <a:ext cx="347485" cy="175665"/>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Rechteck 9">
              <a:extLst>
                <a:ext uri="{FF2B5EF4-FFF2-40B4-BE49-F238E27FC236}">
                  <a16:creationId xmlns:a16="http://schemas.microsoft.com/office/drawing/2014/main" id="{9B5A809A-8B1B-7606-CDD1-9571546FEAB8}"/>
                </a:ext>
              </a:extLst>
            </p:cNvPr>
            <p:cNvSpPr/>
            <p:nvPr/>
          </p:nvSpPr>
          <p:spPr>
            <a:xfrm>
              <a:off x="8538572" y="4761846"/>
              <a:ext cx="347485" cy="175665"/>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10">
              <a:extLst>
                <a:ext uri="{FF2B5EF4-FFF2-40B4-BE49-F238E27FC236}">
                  <a16:creationId xmlns:a16="http://schemas.microsoft.com/office/drawing/2014/main" id="{10B81941-C737-B4B9-4281-9AF782F95FF4}"/>
                </a:ext>
              </a:extLst>
            </p:cNvPr>
            <p:cNvSpPr/>
            <p:nvPr/>
          </p:nvSpPr>
          <p:spPr>
            <a:xfrm>
              <a:off x="8538571" y="4971861"/>
              <a:ext cx="347485" cy="175665"/>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Rechteck 11">
              <a:extLst>
                <a:ext uri="{FF2B5EF4-FFF2-40B4-BE49-F238E27FC236}">
                  <a16:creationId xmlns:a16="http://schemas.microsoft.com/office/drawing/2014/main" id="{24642D7D-1EB9-C1D9-9C7A-0725146DB6B3}"/>
                </a:ext>
              </a:extLst>
            </p:cNvPr>
            <p:cNvSpPr/>
            <p:nvPr/>
          </p:nvSpPr>
          <p:spPr>
            <a:xfrm>
              <a:off x="8538571" y="5176822"/>
              <a:ext cx="347485" cy="175665"/>
            </a:xfrm>
            <a:prstGeom prst="rect">
              <a:avLst/>
            </a:prstGeom>
            <a:solidFill>
              <a:srgbClr val="C99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Rechteck 22">
              <a:extLst>
                <a:ext uri="{FF2B5EF4-FFF2-40B4-BE49-F238E27FC236}">
                  <a16:creationId xmlns:a16="http://schemas.microsoft.com/office/drawing/2014/main" id="{21E94872-E143-14E0-5F5A-0A7BC036D86E}"/>
                </a:ext>
              </a:extLst>
            </p:cNvPr>
            <p:cNvSpPr/>
            <p:nvPr/>
          </p:nvSpPr>
          <p:spPr>
            <a:xfrm>
              <a:off x="8910812" y="4346351"/>
              <a:ext cx="763301" cy="175665"/>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23">
              <a:extLst>
                <a:ext uri="{FF2B5EF4-FFF2-40B4-BE49-F238E27FC236}">
                  <a16:creationId xmlns:a16="http://schemas.microsoft.com/office/drawing/2014/main" id="{A5AE0DEA-2170-CDDD-A740-FAEB115F39B8}"/>
                </a:ext>
              </a:extLst>
            </p:cNvPr>
            <p:cNvSpPr/>
            <p:nvPr/>
          </p:nvSpPr>
          <p:spPr>
            <a:xfrm>
              <a:off x="8910812" y="4554099"/>
              <a:ext cx="763301" cy="175665"/>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Rechteck 24">
              <a:extLst>
                <a:ext uri="{FF2B5EF4-FFF2-40B4-BE49-F238E27FC236}">
                  <a16:creationId xmlns:a16="http://schemas.microsoft.com/office/drawing/2014/main" id="{B83D9FB4-9C50-5B9F-A01D-80EABBC746C3}"/>
                </a:ext>
              </a:extLst>
            </p:cNvPr>
            <p:cNvSpPr/>
            <p:nvPr/>
          </p:nvSpPr>
          <p:spPr>
            <a:xfrm>
              <a:off x="8910811" y="4761846"/>
              <a:ext cx="763301" cy="175665"/>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8" name="Rechteck 25">
              <a:extLst>
                <a:ext uri="{FF2B5EF4-FFF2-40B4-BE49-F238E27FC236}">
                  <a16:creationId xmlns:a16="http://schemas.microsoft.com/office/drawing/2014/main" id="{9CFB911F-6BFE-A8B2-2F2E-1C5C6D49F58E}"/>
                </a:ext>
              </a:extLst>
            </p:cNvPr>
            <p:cNvSpPr/>
            <p:nvPr/>
          </p:nvSpPr>
          <p:spPr>
            <a:xfrm>
              <a:off x="8910810" y="4971861"/>
              <a:ext cx="763301" cy="175665"/>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Rechteck 26">
              <a:extLst>
                <a:ext uri="{FF2B5EF4-FFF2-40B4-BE49-F238E27FC236}">
                  <a16:creationId xmlns:a16="http://schemas.microsoft.com/office/drawing/2014/main" id="{DAA889DB-42A4-5395-8A73-0DFEF5AE57E4}"/>
                </a:ext>
              </a:extLst>
            </p:cNvPr>
            <p:cNvSpPr/>
            <p:nvPr/>
          </p:nvSpPr>
          <p:spPr>
            <a:xfrm>
              <a:off x="8910810" y="5176822"/>
              <a:ext cx="763301" cy="175665"/>
            </a:xfrm>
            <a:prstGeom prst="rect">
              <a:avLst/>
            </a:prstGeom>
            <a:solidFill>
              <a:srgbClr val="5E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91" name="Group 90">
            <a:extLst>
              <a:ext uri="{FF2B5EF4-FFF2-40B4-BE49-F238E27FC236}">
                <a16:creationId xmlns:a16="http://schemas.microsoft.com/office/drawing/2014/main" id="{C16BB17D-7977-9050-183D-C8B6F5BB30A7}"/>
              </a:ext>
            </a:extLst>
          </p:cNvPr>
          <p:cNvGrpSpPr/>
          <p:nvPr/>
        </p:nvGrpSpPr>
        <p:grpSpPr>
          <a:xfrm>
            <a:off x="10171370" y="4455256"/>
            <a:ext cx="934316" cy="1059990"/>
            <a:chOff x="10071389" y="4331534"/>
            <a:chExt cx="934316" cy="1059990"/>
          </a:xfrm>
        </p:grpSpPr>
        <p:grpSp>
          <p:nvGrpSpPr>
            <p:cNvPr id="80" name="Group 79">
              <a:extLst>
                <a:ext uri="{FF2B5EF4-FFF2-40B4-BE49-F238E27FC236}">
                  <a16:creationId xmlns:a16="http://schemas.microsoft.com/office/drawing/2014/main" id="{A0526249-F5FB-6C6D-2CFD-D1B9164DFD6F}"/>
                </a:ext>
              </a:extLst>
            </p:cNvPr>
            <p:cNvGrpSpPr/>
            <p:nvPr/>
          </p:nvGrpSpPr>
          <p:grpSpPr>
            <a:xfrm>
              <a:off x="10071389" y="4331534"/>
              <a:ext cx="706914" cy="912147"/>
              <a:chOff x="9827022" y="2325852"/>
              <a:chExt cx="1256540" cy="1621342"/>
            </a:xfrm>
          </p:grpSpPr>
          <p:sp>
            <p:nvSpPr>
              <p:cNvPr id="81" name="Isosceles Triangle 80">
                <a:extLst>
                  <a:ext uri="{FF2B5EF4-FFF2-40B4-BE49-F238E27FC236}">
                    <a16:creationId xmlns:a16="http://schemas.microsoft.com/office/drawing/2014/main" id="{8A8CE2A6-2779-8177-27EC-2978859C7F65}"/>
                  </a:ext>
                </a:extLst>
              </p:cNvPr>
              <p:cNvSpPr/>
              <p:nvPr/>
            </p:nvSpPr>
            <p:spPr>
              <a:xfrm rot="13504594">
                <a:off x="10441804" y="2533320"/>
                <a:ext cx="549265" cy="287795"/>
              </a:xfrm>
              <a:prstGeom prst="triangle">
                <a:avLst>
                  <a:gd name="adj" fmla="val 497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2" name="Rectangle 81">
                <a:extLst>
                  <a:ext uri="{FF2B5EF4-FFF2-40B4-BE49-F238E27FC236}">
                    <a16:creationId xmlns:a16="http://schemas.microsoft.com/office/drawing/2014/main" id="{E164C027-E52E-8BFD-CB19-85D86EC51109}"/>
                  </a:ext>
                </a:extLst>
              </p:cNvPr>
              <p:cNvSpPr/>
              <p:nvPr/>
            </p:nvSpPr>
            <p:spPr>
              <a:xfrm>
                <a:off x="10360836" y="2771094"/>
                <a:ext cx="711200" cy="11278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3" name="Rectangle 82">
                <a:extLst>
                  <a:ext uri="{FF2B5EF4-FFF2-40B4-BE49-F238E27FC236}">
                    <a16:creationId xmlns:a16="http://schemas.microsoft.com/office/drawing/2014/main" id="{74386FA2-B9F9-547B-CCBD-A1ACD5D2DAF8}"/>
                  </a:ext>
                </a:extLst>
              </p:cNvPr>
              <p:cNvSpPr/>
              <p:nvPr/>
            </p:nvSpPr>
            <p:spPr>
              <a:xfrm>
                <a:off x="9872133" y="2353733"/>
                <a:ext cx="711200" cy="1545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4" name="Graphic 70" descr="Paper with solid fill">
                <a:extLst>
                  <a:ext uri="{FF2B5EF4-FFF2-40B4-BE49-F238E27FC236}">
                    <a16:creationId xmlns:a16="http://schemas.microsoft.com/office/drawing/2014/main" id="{809EE919-59CB-F10B-BDC8-E50B07612D54}"/>
                  </a:ext>
                </a:extLst>
              </p:cNvPr>
              <p:cNvSpPr/>
              <p:nvPr/>
            </p:nvSpPr>
            <p:spPr>
              <a:xfrm>
                <a:off x="9827022" y="2325852"/>
                <a:ext cx="1256540" cy="1621342"/>
              </a:xfrm>
              <a:custGeom>
                <a:avLst/>
                <a:gdLst>
                  <a:gd name="connsiteX0" fmla="*/ 89418 w 923982"/>
                  <a:gd name="connsiteY0" fmla="*/ 1102818 h 1192235"/>
                  <a:gd name="connsiteX1" fmla="*/ 89418 w 923982"/>
                  <a:gd name="connsiteY1" fmla="*/ 89418 h 1192235"/>
                  <a:gd name="connsiteX2" fmla="*/ 506700 w 923982"/>
                  <a:gd name="connsiteY2" fmla="*/ 89418 h 1192235"/>
                  <a:gd name="connsiteX3" fmla="*/ 506700 w 923982"/>
                  <a:gd name="connsiteY3" fmla="*/ 402380 h 1192235"/>
                  <a:gd name="connsiteX4" fmla="*/ 834565 w 923982"/>
                  <a:gd name="connsiteY4" fmla="*/ 402380 h 1192235"/>
                  <a:gd name="connsiteX5" fmla="*/ 834565 w 923982"/>
                  <a:gd name="connsiteY5" fmla="*/ 1102818 h 1192235"/>
                  <a:gd name="connsiteX6" fmla="*/ 89418 w 923982"/>
                  <a:gd name="connsiteY6" fmla="*/ 1102818 h 1192235"/>
                  <a:gd name="connsiteX7" fmla="*/ 596118 w 923982"/>
                  <a:gd name="connsiteY7" fmla="*/ 126675 h 1192235"/>
                  <a:gd name="connsiteX8" fmla="*/ 782405 w 923982"/>
                  <a:gd name="connsiteY8" fmla="*/ 312962 h 1192235"/>
                  <a:gd name="connsiteX9" fmla="*/ 596118 w 923982"/>
                  <a:gd name="connsiteY9" fmla="*/ 312962 h 1192235"/>
                  <a:gd name="connsiteX10" fmla="*/ 596118 w 923982"/>
                  <a:gd name="connsiteY10" fmla="*/ 126675 h 1192235"/>
                  <a:gd name="connsiteX11" fmla="*/ 596118 w 923982"/>
                  <a:gd name="connsiteY11" fmla="*/ 0 h 1192235"/>
                  <a:gd name="connsiteX12" fmla="*/ 0 w 923982"/>
                  <a:gd name="connsiteY12" fmla="*/ 0 h 1192235"/>
                  <a:gd name="connsiteX13" fmla="*/ 0 w 923982"/>
                  <a:gd name="connsiteY13" fmla="*/ 1192236 h 1192235"/>
                  <a:gd name="connsiteX14" fmla="*/ 923983 w 923982"/>
                  <a:gd name="connsiteY14" fmla="*/ 1192236 h 1192235"/>
                  <a:gd name="connsiteX15" fmla="*/ 923983 w 923982"/>
                  <a:gd name="connsiteY15" fmla="*/ 327865 h 1192235"/>
                  <a:gd name="connsiteX16" fmla="*/ 596118 w 923982"/>
                  <a:gd name="connsiteY16" fmla="*/ 0 h 1192235"/>
                  <a:gd name="connsiteX0" fmla="*/ 50895 w 923983"/>
                  <a:gd name="connsiteY0" fmla="*/ 1141341 h 1192236"/>
                  <a:gd name="connsiteX1" fmla="*/ 89418 w 923983"/>
                  <a:gd name="connsiteY1" fmla="*/ 89418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5059 w 923983"/>
                  <a:gd name="connsiteY1" fmla="*/ 42724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03198 w 923983"/>
                  <a:gd name="connsiteY2" fmla="*/ 40389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2227 w 923983"/>
                  <a:gd name="connsiteY3" fmla="*/ 403547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6118 w 923983"/>
                  <a:gd name="connsiteY7" fmla="*/ 126675 h 1192236"/>
                  <a:gd name="connsiteX8" fmla="*/ 833769 w 923983"/>
                  <a:gd name="connsiteY8" fmla="*/ 317631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2616 w 923983"/>
                  <a:gd name="connsiteY7" fmla="*/ 84650 h 1192236"/>
                  <a:gd name="connsiteX8" fmla="*/ 833769 w 923983"/>
                  <a:gd name="connsiteY8" fmla="*/ 317631 h 1192236"/>
                  <a:gd name="connsiteX9" fmla="*/ 596118 w 923983"/>
                  <a:gd name="connsiteY9" fmla="*/ 312962 h 1192236"/>
                  <a:gd name="connsiteX10" fmla="*/ 592616 w 923983"/>
                  <a:gd name="connsiteY10" fmla="*/ 8465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0281 w 923983"/>
                  <a:gd name="connsiteY7" fmla="*/ 43793 h 1192236"/>
                  <a:gd name="connsiteX8" fmla="*/ 833769 w 923983"/>
                  <a:gd name="connsiteY8" fmla="*/ 317631 h 1192236"/>
                  <a:gd name="connsiteX9" fmla="*/ 596118 w 923983"/>
                  <a:gd name="connsiteY9" fmla="*/ 312962 h 1192236"/>
                  <a:gd name="connsiteX10" fmla="*/ 590281 w 923983"/>
                  <a:gd name="connsiteY10" fmla="*/ 43793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33769 w 923983"/>
                  <a:gd name="connsiteY8" fmla="*/ 317631 h 1192236"/>
                  <a:gd name="connsiteX9" fmla="*/ 596118 w 923983"/>
                  <a:gd name="connsiteY9" fmla="*/ 312962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62953 w 923983"/>
                  <a:gd name="connsiteY8" fmla="*/ 318799 h 1192236"/>
                  <a:gd name="connsiteX9" fmla="*/ 596118 w 923983"/>
                  <a:gd name="connsiteY9" fmla="*/ 312962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62953 w 923983"/>
                  <a:gd name="connsiteY8" fmla="*/ 318799 h 1192236"/>
                  <a:gd name="connsiteX9" fmla="*/ 592616 w 923983"/>
                  <a:gd name="connsiteY9" fmla="*/ 318798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4445 w 923983"/>
                  <a:gd name="connsiteY7" fmla="*/ 41458 h 1192236"/>
                  <a:gd name="connsiteX8" fmla="*/ 862953 w 923983"/>
                  <a:gd name="connsiteY8" fmla="*/ 318799 h 1192236"/>
                  <a:gd name="connsiteX9" fmla="*/ 592616 w 923983"/>
                  <a:gd name="connsiteY9" fmla="*/ 318798 h 1192236"/>
                  <a:gd name="connsiteX10" fmla="*/ 584445 w 923983"/>
                  <a:gd name="connsiteY10" fmla="*/ 41458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5612 w 923983"/>
                  <a:gd name="connsiteY7" fmla="*/ 41458 h 1192236"/>
                  <a:gd name="connsiteX8" fmla="*/ 862953 w 923983"/>
                  <a:gd name="connsiteY8" fmla="*/ 318799 h 1192236"/>
                  <a:gd name="connsiteX9" fmla="*/ 592616 w 923983"/>
                  <a:gd name="connsiteY9" fmla="*/ 318798 h 1192236"/>
                  <a:gd name="connsiteX10" fmla="*/ 585612 w 923983"/>
                  <a:gd name="connsiteY10" fmla="*/ 41458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9114 w 923983"/>
                  <a:gd name="connsiteY7" fmla="*/ 40290 h 1192236"/>
                  <a:gd name="connsiteX8" fmla="*/ 862953 w 923983"/>
                  <a:gd name="connsiteY8" fmla="*/ 318799 h 1192236"/>
                  <a:gd name="connsiteX9" fmla="*/ 592616 w 923983"/>
                  <a:gd name="connsiteY9" fmla="*/ 318798 h 1192236"/>
                  <a:gd name="connsiteX10" fmla="*/ 589114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3783 w 923983"/>
                  <a:gd name="connsiteY7" fmla="*/ 40290 h 1192236"/>
                  <a:gd name="connsiteX8" fmla="*/ 862953 w 923983"/>
                  <a:gd name="connsiteY8" fmla="*/ 318799 h 1192236"/>
                  <a:gd name="connsiteX9" fmla="*/ 592616 w 923983"/>
                  <a:gd name="connsiteY9" fmla="*/ 318798 h 1192236"/>
                  <a:gd name="connsiteX10" fmla="*/ 593783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7947 w 923983"/>
                  <a:gd name="connsiteY7" fmla="*/ 40290 h 1192236"/>
                  <a:gd name="connsiteX8" fmla="*/ 862953 w 923983"/>
                  <a:gd name="connsiteY8" fmla="*/ 318799 h 1192236"/>
                  <a:gd name="connsiteX9" fmla="*/ 592616 w 923983"/>
                  <a:gd name="connsiteY9" fmla="*/ 318798 h 1192236"/>
                  <a:gd name="connsiteX10" fmla="*/ 587947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1449 w 923983"/>
                  <a:gd name="connsiteY7" fmla="*/ 40290 h 1192236"/>
                  <a:gd name="connsiteX8" fmla="*/ 862953 w 923983"/>
                  <a:gd name="connsiteY8" fmla="*/ 318799 h 1192236"/>
                  <a:gd name="connsiteX9" fmla="*/ 592616 w 923983"/>
                  <a:gd name="connsiteY9" fmla="*/ 318798 h 1192236"/>
                  <a:gd name="connsiteX10" fmla="*/ 591449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80092 w 923983"/>
                  <a:gd name="connsiteY5" fmla="*/ 1137839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7757 w 923983"/>
                  <a:gd name="connsiteY4" fmla="*/ 358020 h 1192236"/>
                  <a:gd name="connsiteX5" fmla="*/ 880092 w 923983"/>
                  <a:gd name="connsiteY5" fmla="*/ 1137839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3983" h="1192236">
                    <a:moveTo>
                      <a:pt x="50895" y="1141341"/>
                    </a:moveTo>
                    <a:cubicBezTo>
                      <a:pt x="48950" y="775135"/>
                      <a:pt x="48171" y="405428"/>
                      <a:pt x="46226" y="39222"/>
                    </a:cubicBezTo>
                    <a:lnTo>
                      <a:pt x="545222" y="40389"/>
                    </a:lnTo>
                    <a:cubicBezTo>
                      <a:pt x="546389" y="161053"/>
                      <a:pt x="549892" y="237356"/>
                      <a:pt x="551059" y="358020"/>
                    </a:cubicBezTo>
                    <a:lnTo>
                      <a:pt x="877757" y="358020"/>
                    </a:lnTo>
                    <a:cubicBezTo>
                      <a:pt x="878535" y="615625"/>
                      <a:pt x="879314" y="880234"/>
                      <a:pt x="880092" y="1137839"/>
                    </a:cubicBezTo>
                    <a:lnTo>
                      <a:pt x="50895" y="1141341"/>
                    </a:lnTo>
                    <a:close/>
                    <a:moveTo>
                      <a:pt x="591449" y="48462"/>
                    </a:moveTo>
                    <a:lnTo>
                      <a:pt x="862953" y="318799"/>
                    </a:lnTo>
                    <a:lnTo>
                      <a:pt x="592616" y="318798"/>
                    </a:lnTo>
                    <a:cubicBezTo>
                      <a:pt x="591449" y="242694"/>
                      <a:pt x="592616" y="124566"/>
                      <a:pt x="591449" y="48462"/>
                    </a:cubicBezTo>
                    <a:close/>
                    <a:moveTo>
                      <a:pt x="596118" y="0"/>
                    </a:moveTo>
                    <a:lnTo>
                      <a:pt x="0" y="0"/>
                    </a:lnTo>
                    <a:lnTo>
                      <a:pt x="0" y="1192236"/>
                    </a:lnTo>
                    <a:lnTo>
                      <a:pt x="923983" y="1192236"/>
                    </a:lnTo>
                    <a:lnTo>
                      <a:pt x="923983" y="327865"/>
                    </a:lnTo>
                    <a:lnTo>
                      <a:pt x="596118" y="0"/>
                    </a:lnTo>
                    <a:close/>
                  </a:path>
                </a:pathLst>
              </a:custGeom>
              <a:solidFill>
                <a:schemeClr val="accent1"/>
              </a:solidFill>
              <a:ln w="14883" cap="flat">
                <a:noFill/>
                <a:prstDash val="solid"/>
                <a:miter/>
              </a:ln>
            </p:spPr>
            <p:txBody>
              <a:bodyPr rtlCol="0" anchor="ctr"/>
              <a:lstStyle/>
              <a:p>
                <a:endParaRPr lang="de-DE" dirty="0"/>
              </a:p>
            </p:txBody>
          </p:sp>
        </p:grpSp>
        <p:grpSp>
          <p:nvGrpSpPr>
            <p:cNvPr id="79" name="Group 78">
              <a:extLst>
                <a:ext uri="{FF2B5EF4-FFF2-40B4-BE49-F238E27FC236}">
                  <a16:creationId xmlns:a16="http://schemas.microsoft.com/office/drawing/2014/main" id="{7DD84834-927F-4927-645E-4FF72A6A48EC}"/>
                </a:ext>
              </a:extLst>
            </p:cNvPr>
            <p:cNvGrpSpPr/>
            <p:nvPr/>
          </p:nvGrpSpPr>
          <p:grpSpPr>
            <a:xfrm>
              <a:off x="10251255" y="4479377"/>
              <a:ext cx="706914" cy="912147"/>
              <a:chOff x="9827022" y="2325852"/>
              <a:chExt cx="1256540" cy="1621342"/>
            </a:xfrm>
          </p:grpSpPr>
          <p:sp>
            <p:nvSpPr>
              <p:cNvPr id="78" name="Isosceles Triangle 77">
                <a:extLst>
                  <a:ext uri="{FF2B5EF4-FFF2-40B4-BE49-F238E27FC236}">
                    <a16:creationId xmlns:a16="http://schemas.microsoft.com/office/drawing/2014/main" id="{363CF664-C4C8-D9FD-9050-471DACFFDDB9}"/>
                  </a:ext>
                </a:extLst>
              </p:cNvPr>
              <p:cNvSpPr/>
              <p:nvPr/>
            </p:nvSpPr>
            <p:spPr>
              <a:xfrm rot="13504594">
                <a:off x="10441804" y="2533320"/>
                <a:ext cx="549265" cy="287795"/>
              </a:xfrm>
              <a:prstGeom prst="triangle">
                <a:avLst>
                  <a:gd name="adj" fmla="val 4971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tangle 75">
                <a:extLst>
                  <a:ext uri="{FF2B5EF4-FFF2-40B4-BE49-F238E27FC236}">
                    <a16:creationId xmlns:a16="http://schemas.microsoft.com/office/drawing/2014/main" id="{437A5428-9BC3-55C1-78BD-9EA267176926}"/>
                  </a:ext>
                </a:extLst>
              </p:cNvPr>
              <p:cNvSpPr/>
              <p:nvPr/>
            </p:nvSpPr>
            <p:spPr>
              <a:xfrm>
                <a:off x="10360836" y="2771094"/>
                <a:ext cx="711200" cy="1127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5" name="Rectangle 74">
                <a:extLst>
                  <a:ext uri="{FF2B5EF4-FFF2-40B4-BE49-F238E27FC236}">
                    <a16:creationId xmlns:a16="http://schemas.microsoft.com/office/drawing/2014/main" id="{B1839D1C-A7EB-C880-41AF-8C910B120E75}"/>
                  </a:ext>
                </a:extLst>
              </p:cNvPr>
              <p:cNvSpPr/>
              <p:nvPr/>
            </p:nvSpPr>
            <p:spPr>
              <a:xfrm>
                <a:off x="9872133" y="2353733"/>
                <a:ext cx="711200" cy="15451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Graphic 70" descr="Paper with solid fill">
                <a:extLst>
                  <a:ext uri="{FF2B5EF4-FFF2-40B4-BE49-F238E27FC236}">
                    <a16:creationId xmlns:a16="http://schemas.microsoft.com/office/drawing/2014/main" id="{88EF1044-9075-2560-78F7-421F73B18A57}"/>
                  </a:ext>
                </a:extLst>
              </p:cNvPr>
              <p:cNvSpPr/>
              <p:nvPr/>
            </p:nvSpPr>
            <p:spPr>
              <a:xfrm>
                <a:off x="9827022" y="2325852"/>
                <a:ext cx="1256540" cy="1621342"/>
              </a:xfrm>
              <a:custGeom>
                <a:avLst/>
                <a:gdLst>
                  <a:gd name="connsiteX0" fmla="*/ 89418 w 923982"/>
                  <a:gd name="connsiteY0" fmla="*/ 1102818 h 1192235"/>
                  <a:gd name="connsiteX1" fmla="*/ 89418 w 923982"/>
                  <a:gd name="connsiteY1" fmla="*/ 89418 h 1192235"/>
                  <a:gd name="connsiteX2" fmla="*/ 506700 w 923982"/>
                  <a:gd name="connsiteY2" fmla="*/ 89418 h 1192235"/>
                  <a:gd name="connsiteX3" fmla="*/ 506700 w 923982"/>
                  <a:gd name="connsiteY3" fmla="*/ 402380 h 1192235"/>
                  <a:gd name="connsiteX4" fmla="*/ 834565 w 923982"/>
                  <a:gd name="connsiteY4" fmla="*/ 402380 h 1192235"/>
                  <a:gd name="connsiteX5" fmla="*/ 834565 w 923982"/>
                  <a:gd name="connsiteY5" fmla="*/ 1102818 h 1192235"/>
                  <a:gd name="connsiteX6" fmla="*/ 89418 w 923982"/>
                  <a:gd name="connsiteY6" fmla="*/ 1102818 h 1192235"/>
                  <a:gd name="connsiteX7" fmla="*/ 596118 w 923982"/>
                  <a:gd name="connsiteY7" fmla="*/ 126675 h 1192235"/>
                  <a:gd name="connsiteX8" fmla="*/ 782405 w 923982"/>
                  <a:gd name="connsiteY8" fmla="*/ 312962 h 1192235"/>
                  <a:gd name="connsiteX9" fmla="*/ 596118 w 923982"/>
                  <a:gd name="connsiteY9" fmla="*/ 312962 h 1192235"/>
                  <a:gd name="connsiteX10" fmla="*/ 596118 w 923982"/>
                  <a:gd name="connsiteY10" fmla="*/ 126675 h 1192235"/>
                  <a:gd name="connsiteX11" fmla="*/ 596118 w 923982"/>
                  <a:gd name="connsiteY11" fmla="*/ 0 h 1192235"/>
                  <a:gd name="connsiteX12" fmla="*/ 0 w 923982"/>
                  <a:gd name="connsiteY12" fmla="*/ 0 h 1192235"/>
                  <a:gd name="connsiteX13" fmla="*/ 0 w 923982"/>
                  <a:gd name="connsiteY13" fmla="*/ 1192236 h 1192235"/>
                  <a:gd name="connsiteX14" fmla="*/ 923983 w 923982"/>
                  <a:gd name="connsiteY14" fmla="*/ 1192236 h 1192235"/>
                  <a:gd name="connsiteX15" fmla="*/ 923983 w 923982"/>
                  <a:gd name="connsiteY15" fmla="*/ 327865 h 1192235"/>
                  <a:gd name="connsiteX16" fmla="*/ 596118 w 923982"/>
                  <a:gd name="connsiteY16" fmla="*/ 0 h 1192235"/>
                  <a:gd name="connsiteX0" fmla="*/ 50895 w 923983"/>
                  <a:gd name="connsiteY0" fmla="*/ 1141341 h 1192236"/>
                  <a:gd name="connsiteX1" fmla="*/ 89418 w 923983"/>
                  <a:gd name="connsiteY1" fmla="*/ 89418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5059 w 923983"/>
                  <a:gd name="connsiteY1" fmla="*/ 42724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06700 w 923983"/>
                  <a:gd name="connsiteY2" fmla="*/ 89418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03198 w 923983"/>
                  <a:gd name="connsiteY2" fmla="*/ 40389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06700 w 923983"/>
                  <a:gd name="connsiteY3" fmla="*/ 40238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2227 w 923983"/>
                  <a:gd name="connsiteY3" fmla="*/ 403547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34565 w 923983"/>
                  <a:gd name="connsiteY4" fmla="*/ 40238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34565 w 923983"/>
                  <a:gd name="connsiteY5" fmla="*/ 1102818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6118 w 923983"/>
                  <a:gd name="connsiteY7" fmla="*/ 126675 h 1192236"/>
                  <a:gd name="connsiteX8" fmla="*/ 782405 w 923983"/>
                  <a:gd name="connsiteY8" fmla="*/ 312962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6118 w 923983"/>
                  <a:gd name="connsiteY7" fmla="*/ 126675 h 1192236"/>
                  <a:gd name="connsiteX8" fmla="*/ 833769 w 923983"/>
                  <a:gd name="connsiteY8" fmla="*/ 317631 h 1192236"/>
                  <a:gd name="connsiteX9" fmla="*/ 596118 w 923983"/>
                  <a:gd name="connsiteY9" fmla="*/ 312962 h 1192236"/>
                  <a:gd name="connsiteX10" fmla="*/ 596118 w 923983"/>
                  <a:gd name="connsiteY10" fmla="*/ 12667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2616 w 923983"/>
                  <a:gd name="connsiteY7" fmla="*/ 84650 h 1192236"/>
                  <a:gd name="connsiteX8" fmla="*/ 833769 w 923983"/>
                  <a:gd name="connsiteY8" fmla="*/ 317631 h 1192236"/>
                  <a:gd name="connsiteX9" fmla="*/ 596118 w 923983"/>
                  <a:gd name="connsiteY9" fmla="*/ 312962 h 1192236"/>
                  <a:gd name="connsiteX10" fmla="*/ 592616 w 923983"/>
                  <a:gd name="connsiteY10" fmla="*/ 8465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0281 w 923983"/>
                  <a:gd name="connsiteY7" fmla="*/ 43793 h 1192236"/>
                  <a:gd name="connsiteX8" fmla="*/ 833769 w 923983"/>
                  <a:gd name="connsiteY8" fmla="*/ 317631 h 1192236"/>
                  <a:gd name="connsiteX9" fmla="*/ 596118 w 923983"/>
                  <a:gd name="connsiteY9" fmla="*/ 312962 h 1192236"/>
                  <a:gd name="connsiteX10" fmla="*/ 590281 w 923983"/>
                  <a:gd name="connsiteY10" fmla="*/ 43793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33769 w 923983"/>
                  <a:gd name="connsiteY8" fmla="*/ 317631 h 1192236"/>
                  <a:gd name="connsiteX9" fmla="*/ 596118 w 923983"/>
                  <a:gd name="connsiteY9" fmla="*/ 312962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62953 w 923983"/>
                  <a:gd name="connsiteY8" fmla="*/ 318799 h 1192236"/>
                  <a:gd name="connsiteX9" fmla="*/ 596118 w 923983"/>
                  <a:gd name="connsiteY9" fmla="*/ 312962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3277 w 923983"/>
                  <a:gd name="connsiteY7" fmla="*/ 42625 h 1192236"/>
                  <a:gd name="connsiteX8" fmla="*/ 862953 w 923983"/>
                  <a:gd name="connsiteY8" fmla="*/ 318799 h 1192236"/>
                  <a:gd name="connsiteX9" fmla="*/ 592616 w 923983"/>
                  <a:gd name="connsiteY9" fmla="*/ 318798 h 1192236"/>
                  <a:gd name="connsiteX10" fmla="*/ 583277 w 923983"/>
                  <a:gd name="connsiteY10" fmla="*/ 42625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4445 w 923983"/>
                  <a:gd name="connsiteY7" fmla="*/ 41458 h 1192236"/>
                  <a:gd name="connsiteX8" fmla="*/ 862953 w 923983"/>
                  <a:gd name="connsiteY8" fmla="*/ 318799 h 1192236"/>
                  <a:gd name="connsiteX9" fmla="*/ 592616 w 923983"/>
                  <a:gd name="connsiteY9" fmla="*/ 318798 h 1192236"/>
                  <a:gd name="connsiteX10" fmla="*/ 584445 w 923983"/>
                  <a:gd name="connsiteY10" fmla="*/ 41458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5612 w 923983"/>
                  <a:gd name="connsiteY7" fmla="*/ 41458 h 1192236"/>
                  <a:gd name="connsiteX8" fmla="*/ 862953 w 923983"/>
                  <a:gd name="connsiteY8" fmla="*/ 318799 h 1192236"/>
                  <a:gd name="connsiteX9" fmla="*/ 592616 w 923983"/>
                  <a:gd name="connsiteY9" fmla="*/ 318798 h 1192236"/>
                  <a:gd name="connsiteX10" fmla="*/ 585612 w 923983"/>
                  <a:gd name="connsiteY10" fmla="*/ 41458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9114 w 923983"/>
                  <a:gd name="connsiteY7" fmla="*/ 40290 h 1192236"/>
                  <a:gd name="connsiteX8" fmla="*/ 862953 w 923983"/>
                  <a:gd name="connsiteY8" fmla="*/ 318799 h 1192236"/>
                  <a:gd name="connsiteX9" fmla="*/ 592616 w 923983"/>
                  <a:gd name="connsiteY9" fmla="*/ 318798 h 1192236"/>
                  <a:gd name="connsiteX10" fmla="*/ 589114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3783 w 923983"/>
                  <a:gd name="connsiteY7" fmla="*/ 40290 h 1192236"/>
                  <a:gd name="connsiteX8" fmla="*/ 862953 w 923983"/>
                  <a:gd name="connsiteY8" fmla="*/ 318799 h 1192236"/>
                  <a:gd name="connsiteX9" fmla="*/ 592616 w 923983"/>
                  <a:gd name="connsiteY9" fmla="*/ 318798 h 1192236"/>
                  <a:gd name="connsiteX10" fmla="*/ 593783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87947 w 923983"/>
                  <a:gd name="connsiteY7" fmla="*/ 40290 h 1192236"/>
                  <a:gd name="connsiteX8" fmla="*/ 862953 w 923983"/>
                  <a:gd name="connsiteY8" fmla="*/ 318799 h 1192236"/>
                  <a:gd name="connsiteX9" fmla="*/ 592616 w 923983"/>
                  <a:gd name="connsiteY9" fmla="*/ 318798 h 1192236"/>
                  <a:gd name="connsiteX10" fmla="*/ 587947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1449 w 923983"/>
                  <a:gd name="connsiteY7" fmla="*/ 40290 h 1192236"/>
                  <a:gd name="connsiteX8" fmla="*/ 862953 w 923983"/>
                  <a:gd name="connsiteY8" fmla="*/ 318799 h 1192236"/>
                  <a:gd name="connsiteX9" fmla="*/ 592616 w 923983"/>
                  <a:gd name="connsiteY9" fmla="*/ 318798 h 1192236"/>
                  <a:gd name="connsiteX10" fmla="*/ 591449 w 923983"/>
                  <a:gd name="connsiteY10" fmla="*/ 40290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73088 w 923983"/>
                  <a:gd name="connsiteY5" fmla="*/ 1135504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0753 w 923983"/>
                  <a:gd name="connsiteY4" fmla="*/ 362690 h 1192236"/>
                  <a:gd name="connsiteX5" fmla="*/ 880092 w 923983"/>
                  <a:gd name="connsiteY5" fmla="*/ 1137839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 name="connsiteX0" fmla="*/ 50895 w 923983"/>
                  <a:gd name="connsiteY0" fmla="*/ 1141341 h 1192236"/>
                  <a:gd name="connsiteX1" fmla="*/ 46226 w 923983"/>
                  <a:gd name="connsiteY1" fmla="*/ 39222 h 1192236"/>
                  <a:gd name="connsiteX2" fmla="*/ 545222 w 923983"/>
                  <a:gd name="connsiteY2" fmla="*/ 40389 h 1192236"/>
                  <a:gd name="connsiteX3" fmla="*/ 551059 w 923983"/>
                  <a:gd name="connsiteY3" fmla="*/ 358020 h 1192236"/>
                  <a:gd name="connsiteX4" fmla="*/ 877757 w 923983"/>
                  <a:gd name="connsiteY4" fmla="*/ 358020 h 1192236"/>
                  <a:gd name="connsiteX5" fmla="*/ 880092 w 923983"/>
                  <a:gd name="connsiteY5" fmla="*/ 1137839 h 1192236"/>
                  <a:gd name="connsiteX6" fmla="*/ 50895 w 923983"/>
                  <a:gd name="connsiteY6" fmla="*/ 1141341 h 1192236"/>
                  <a:gd name="connsiteX7" fmla="*/ 591449 w 923983"/>
                  <a:gd name="connsiteY7" fmla="*/ 48462 h 1192236"/>
                  <a:gd name="connsiteX8" fmla="*/ 862953 w 923983"/>
                  <a:gd name="connsiteY8" fmla="*/ 318799 h 1192236"/>
                  <a:gd name="connsiteX9" fmla="*/ 592616 w 923983"/>
                  <a:gd name="connsiteY9" fmla="*/ 318798 h 1192236"/>
                  <a:gd name="connsiteX10" fmla="*/ 591449 w 923983"/>
                  <a:gd name="connsiteY10" fmla="*/ 48462 h 1192236"/>
                  <a:gd name="connsiteX11" fmla="*/ 596118 w 923983"/>
                  <a:gd name="connsiteY11" fmla="*/ 0 h 1192236"/>
                  <a:gd name="connsiteX12" fmla="*/ 0 w 923983"/>
                  <a:gd name="connsiteY12" fmla="*/ 0 h 1192236"/>
                  <a:gd name="connsiteX13" fmla="*/ 0 w 923983"/>
                  <a:gd name="connsiteY13" fmla="*/ 1192236 h 1192236"/>
                  <a:gd name="connsiteX14" fmla="*/ 923983 w 923983"/>
                  <a:gd name="connsiteY14" fmla="*/ 1192236 h 1192236"/>
                  <a:gd name="connsiteX15" fmla="*/ 923983 w 923983"/>
                  <a:gd name="connsiteY15" fmla="*/ 327865 h 1192236"/>
                  <a:gd name="connsiteX16" fmla="*/ 596118 w 923983"/>
                  <a:gd name="connsiteY16" fmla="*/ 0 h 119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3983" h="1192236">
                    <a:moveTo>
                      <a:pt x="50895" y="1141341"/>
                    </a:moveTo>
                    <a:cubicBezTo>
                      <a:pt x="48950" y="775135"/>
                      <a:pt x="48171" y="405428"/>
                      <a:pt x="46226" y="39222"/>
                    </a:cubicBezTo>
                    <a:lnTo>
                      <a:pt x="545222" y="40389"/>
                    </a:lnTo>
                    <a:cubicBezTo>
                      <a:pt x="546389" y="161053"/>
                      <a:pt x="549892" y="237356"/>
                      <a:pt x="551059" y="358020"/>
                    </a:cubicBezTo>
                    <a:lnTo>
                      <a:pt x="877757" y="358020"/>
                    </a:lnTo>
                    <a:cubicBezTo>
                      <a:pt x="878535" y="615625"/>
                      <a:pt x="879314" y="880234"/>
                      <a:pt x="880092" y="1137839"/>
                    </a:cubicBezTo>
                    <a:lnTo>
                      <a:pt x="50895" y="1141341"/>
                    </a:lnTo>
                    <a:close/>
                    <a:moveTo>
                      <a:pt x="591449" y="48462"/>
                    </a:moveTo>
                    <a:lnTo>
                      <a:pt x="862953" y="318799"/>
                    </a:lnTo>
                    <a:lnTo>
                      <a:pt x="592616" y="318798"/>
                    </a:lnTo>
                    <a:cubicBezTo>
                      <a:pt x="591449" y="242694"/>
                      <a:pt x="592616" y="124566"/>
                      <a:pt x="591449" y="48462"/>
                    </a:cubicBezTo>
                    <a:close/>
                    <a:moveTo>
                      <a:pt x="596118" y="0"/>
                    </a:moveTo>
                    <a:lnTo>
                      <a:pt x="0" y="0"/>
                    </a:lnTo>
                    <a:lnTo>
                      <a:pt x="0" y="1192236"/>
                    </a:lnTo>
                    <a:lnTo>
                      <a:pt x="923983" y="1192236"/>
                    </a:lnTo>
                    <a:lnTo>
                      <a:pt x="923983" y="327865"/>
                    </a:lnTo>
                    <a:lnTo>
                      <a:pt x="596118" y="0"/>
                    </a:lnTo>
                    <a:close/>
                  </a:path>
                </a:pathLst>
              </a:custGeom>
              <a:solidFill>
                <a:schemeClr val="accent1"/>
              </a:solidFill>
              <a:ln w="14883" cap="flat">
                <a:noFill/>
                <a:prstDash val="solid"/>
                <a:miter/>
              </a:ln>
            </p:spPr>
            <p:txBody>
              <a:bodyPr rtlCol="0" anchor="ctr"/>
              <a:lstStyle/>
              <a:p>
                <a:endParaRPr lang="de-DE" dirty="0"/>
              </a:p>
            </p:txBody>
          </p:sp>
        </p:grpSp>
        <p:sp>
          <p:nvSpPr>
            <p:cNvPr id="72" name="TextBox 71">
              <a:extLst>
                <a:ext uri="{FF2B5EF4-FFF2-40B4-BE49-F238E27FC236}">
                  <a16:creationId xmlns:a16="http://schemas.microsoft.com/office/drawing/2014/main" id="{6C943083-65C9-F58D-CB36-1F9EDD8336FE}"/>
                </a:ext>
              </a:extLst>
            </p:cNvPr>
            <p:cNvSpPr txBox="1"/>
            <p:nvPr/>
          </p:nvSpPr>
          <p:spPr>
            <a:xfrm>
              <a:off x="10377249" y="4726754"/>
              <a:ext cx="628456" cy="584775"/>
            </a:xfrm>
            <a:prstGeom prst="rect">
              <a:avLst/>
            </a:prstGeom>
            <a:noFill/>
          </p:spPr>
          <p:txBody>
            <a:bodyPr wrap="square" rtlCol="0">
              <a:spAutoFit/>
            </a:bodyPr>
            <a:lstStyle/>
            <a:p>
              <a:r>
                <a:rPr lang="de-DE" sz="3200" dirty="0">
                  <a:latin typeface="Lato" panose="020F0502020204030203" pitchFamily="34" charset="0"/>
                </a:rPr>
                <a:t>{ }</a:t>
              </a:r>
            </a:p>
          </p:txBody>
        </p:sp>
      </p:grpSp>
    </p:spTree>
    <p:extLst>
      <p:ext uri="{BB962C8B-B14F-4D97-AF65-F5344CB8AC3E}">
        <p14:creationId xmlns:p14="http://schemas.microsoft.com/office/powerpoint/2010/main" val="323378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57"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71F1EEA-3B9E-9A70-4B6C-9F615B7B11C9}"/>
              </a:ext>
            </a:extLst>
          </p:cNvPr>
          <p:cNvSpPr>
            <a:spLocks noGrp="1"/>
          </p:cNvSpPr>
          <p:nvPr>
            <p:ph type="body" sz="quarter" idx="12"/>
          </p:nvPr>
        </p:nvSpPr>
        <p:spPr/>
        <p:txBody>
          <a:bodyPr/>
          <a:lstStyle/>
          <a:p>
            <a:r>
              <a:rPr lang="en-US" noProof="0" dirty="0"/>
              <a:t>Course Outline</a:t>
            </a:r>
          </a:p>
        </p:txBody>
      </p:sp>
      <p:graphicFrame>
        <p:nvGraphicFramePr>
          <p:cNvPr id="2" name="Diagram 1">
            <a:extLst>
              <a:ext uri="{FF2B5EF4-FFF2-40B4-BE49-F238E27FC236}">
                <a16:creationId xmlns:a16="http://schemas.microsoft.com/office/drawing/2014/main" id="{747DEC76-EBB5-9161-1BD5-B2ECF60927DC}"/>
              </a:ext>
            </a:extLst>
          </p:cNvPr>
          <p:cNvGraphicFramePr/>
          <p:nvPr>
            <p:extLst>
              <p:ext uri="{D42A27DB-BD31-4B8C-83A1-F6EECF244321}">
                <p14:modId xmlns:p14="http://schemas.microsoft.com/office/powerpoint/2010/main" val="3758503432"/>
              </p:ext>
            </p:extLst>
          </p:nvPr>
        </p:nvGraphicFramePr>
        <p:xfrm>
          <a:off x="3556000" y="1231313"/>
          <a:ext cx="5080000" cy="520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843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36FA0850-CB0B-4A9A-B739-9E4FBBE74B76}"/>
                                            </p:graphicEl>
                                          </p:spTgt>
                                        </p:tgtEl>
                                        <p:attrNameLst>
                                          <p:attrName>style.visibility</p:attrName>
                                        </p:attrNameLst>
                                      </p:cBhvr>
                                      <p:to>
                                        <p:strVal val="visible"/>
                                      </p:to>
                                    </p:set>
                                    <p:anim calcmode="lin" valueType="num">
                                      <p:cBhvr additive="base">
                                        <p:cTn id="7" dur="500" fill="hold"/>
                                        <p:tgtEl>
                                          <p:spTgt spid="2">
                                            <p:graphicEl>
                                              <a:dgm id="{36FA0850-CB0B-4A9A-B739-9E4FBBE74B7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36FA0850-CB0B-4A9A-B739-9E4FBBE74B7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93D7E984-B35A-4541-AFB5-4435FB768900}"/>
                                            </p:graphicEl>
                                          </p:spTgt>
                                        </p:tgtEl>
                                        <p:attrNameLst>
                                          <p:attrName>style.visibility</p:attrName>
                                        </p:attrNameLst>
                                      </p:cBhvr>
                                      <p:to>
                                        <p:strVal val="visible"/>
                                      </p:to>
                                    </p:set>
                                    <p:anim calcmode="lin" valueType="num">
                                      <p:cBhvr additive="base">
                                        <p:cTn id="13" dur="500" fill="hold"/>
                                        <p:tgtEl>
                                          <p:spTgt spid="2">
                                            <p:graphicEl>
                                              <a:dgm id="{93D7E984-B35A-4541-AFB5-4435FB76890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93D7E984-B35A-4541-AFB5-4435FB76890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1C37B9B-6485-4862-8B9D-C136099CD1A7}"/>
                                            </p:graphicEl>
                                          </p:spTgt>
                                        </p:tgtEl>
                                        <p:attrNameLst>
                                          <p:attrName>style.visibility</p:attrName>
                                        </p:attrNameLst>
                                      </p:cBhvr>
                                      <p:to>
                                        <p:strVal val="visible"/>
                                      </p:to>
                                    </p:set>
                                    <p:anim calcmode="lin" valueType="num">
                                      <p:cBhvr additive="base">
                                        <p:cTn id="19" dur="500" fill="hold"/>
                                        <p:tgtEl>
                                          <p:spTgt spid="2">
                                            <p:graphicEl>
                                              <a:dgm id="{31C37B9B-6485-4862-8B9D-C136099CD1A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1C37B9B-6485-4862-8B9D-C136099CD1A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39C8C1FE-FE66-4C69-A2E4-75FE7EE9DECB}"/>
                                            </p:graphicEl>
                                          </p:spTgt>
                                        </p:tgtEl>
                                        <p:attrNameLst>
                                          <p:attrName>style.visibility</p:attrName>
                                        </p:attrNameLst>
                                      </p:cBhvr>
                                      <p:to>
                                        <p:strVal val="visible"/>
                                      </p:to>
                                    </p:set>
                                    <p:anim calcmode="lin" valueType="num">
                                      <p:cBhvr additive="base">
                                        <p:cTn id="25" dur="500" fill="hold"/>
                                        <p:tgtEl>
                                          <p:spTgt spid="2">
                                            <p:graphicEl>
                                              <a:dgm id="{39C8C1FE-FE66-4C69-A2E4-75FE7EE9DEC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39C8C1FE-FE66-4C69-A2E4-75FE7EE9DEC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EAB53C7B-466A-4755-80EC-5E4CACA45CF7}"/>
                                            </p:graphicEl>
                                          </p:spTgt>
                                        </p:tgtEl>
                                        <p:attrNameLst>
                                          <p:attrName>style.visibility</p:attrName>
                                        </p:attrNameLst>
                                      </p:cBhvr>
                                      <p:to>
                                        <p:strVal val="visible"/>
                                      </p:to>
                                    </p:set>
                                    <p:anim calcmode="lin" valueType="num">
                                      <p:cBhvr additive="base">
                                        <p:cTn id="31" dur="500" fill="hold"/>
                                        <p:tgtEl>
                                          <p:spTgt spid="2">
                                            <p:graphicEl>
                                              <a:dgm id="{EAB53C7B-466A-4755-80EC-5E4CACA45CF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AB53C7B-466A-4755-80EC-5E4CACA45CF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FC3D3D88-3389-4EDE-A949-E1D58ED3578C}"/>
                                            </p:graphicEl>
                                          </p:spTgt>
                                        </p:tgtEl>
                                        <p:attrNameLst>
                                          <p:attrName>style.visibility</p:attrName>
                                        </p:attrNameLst>
                                      </p:cBhvr>
                                      <p:to>
                                        <p:strVal val="visible"/>
                                      </p:to>
                                    </p:set>
                                    <p:anim calcmode="lin" valueType="num">
                                      <p:cBhvr additive="base">
                                        <p:cTn id="37" dur="500" fill="hold"/>
                                        <p:tgtEl>
                                          <p:spTgt spid="2">
                                            <p:graphicEl>
                                              <a:dgm id="{FC3D3D88-3389-4EDE-A949-E1D58ED3578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FC3D3D88-3389-4EDE-A949-E1D58ED3578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23F3994E-39DD-44F9-8269-BED96E66D822}"/>
                                            </p:graphicEl>
                                          </p:spTgt>
                                        </p:tgtEl>
                                        <p:attrNameLst>
                                          <p:attrName>style.visibility</p:attrName>
                                        </p:attrNameLst>
                                      </p:cBhvr>
                                      <p:to>
                                        <p:strVal val="visible"/>
                                      </p:to>
                                    </p:set>
                                    <p:anim calcmode="lin" valueType="num">
                                      <p:cBhvr additive="base">
                                        <p:cTn id="43" dur="500" fill="hold"/>
                                        <p:tgtEl>
                                          <p:spTgt spid="2">
                                            <p:graphicEl>
                                              <a:dgm id="{23F3994E-39DD-44F9-8269-BED96E66D82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3F3994E-39DD-44F9-8269-BED96E66D82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F3A80EF0-4EFE-49E5-B2A0-143FBE422012}"/>
                                            </p:graphicEl>
                                          </p:spTgt>
                                        </p:tgtEl>
                                        <p:attrNameLst>
                                          <p:attrName>style.visibility</p:attrName>
                                        </p:attrNameLst>
                                      </p:cBhvr>
                                      <p:to>
                                        <p:strVal val="visible"/>
                                      </p:to>
                                    </p:set>
                                    <p:anim calcmode="lin" valueType="num">
                                      <p:cBhvr additive="base">
                                        <p:cTn id="49" dur="500" fill="hold"/>
                                        <p:tgtEl>
                                          <p:spTgt spid="2">
                                            <p:graphicEl>
                                              <a:dgm id="{F3A80EF0-4EFE-49E5-B2A0-143FBE42201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F3A80EF0-4EFE-49E5-B2A0-143FBE42201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dgm id="{2F97D1B6-AEDC-4836-84A5-96B48AD0AF4F}"/>
                                            </p:graphicEl>
                                          </p:spTgt>
                                        </p:tgtEl>
                                        <p:attrNameLst>
                                          <p:attrName>style.visibility</p:attrName>
                                        </p:attrNameLst>
                                      </p:cBhvr>
                                      <p:to>
                                        <p:strVal val="visible"/>
                                      </p:to>
                                    </p:set>
                                    <p:anim calcmode="lin" valueType="num">
                                      <p:cBhvr additive="base">
                                        <p:cTn id="55" dur="500" fill="hold"/>
                                        <p:tgtEl>
                                          <p:spTgt spid="2">
                                            <p:graphicEl>
                                              <a:dgm id="{2F97D1B6-AEDC-4836-84A5-96B48AD0AF4F}"/>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2F97D1B6-AEDC-4836-84A5-96B48AD0AF4F}"/>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dgm id="{9C29A347-6618-413C-97A1-AF19DBB6F13A}"/>
                                            </p:graphicEl>
                                          </p:spTgt>
                                        </p:tgtEl>
                                        <p:attrNameLst>
                                          <p:attrName>style.visibility</p:attrName>
                                        </p:attrNameLst>
                                      </p:cBhvr>
                                      <p:to>
                                        <p:strVal val="visible"/>
                                      </p:to>
                                    </p:set>
                                    <p:anim calcmode="lin" valueType="num">
                                      <p:cBhvr additive="base">
                                        <p:cTn id="61" dur="500" fill="hold"/>
                                        <p:tgtEl>
                                          <p:spTgt spid="2">
                                            <p:graphicEl>
                                              <a:dgm id="{9C29A347-6618-413C-97A1-AF19DBB6F13A}"/>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9C29A347-6618-413C-97A1-AF19DBB6F13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48336DB-B860-47CE-9C25-E7E1FE8568EB}"/>
              </a:ext>
            </a:extLst>
          </p:cNvPr>
          <p:cNvSpPr>
            <a:spLocks noGrp="1"/>
          </p:cNvSpPr>
          <p:nvPr>
            <p:ph type="body" sz="quarter" idx="11"/>
          </p:nvPr>
        </p:nvSpPr>
        <p:spPr>
          <a:prstGeom prst="rect">
            <a:avLst/>
          </a:prstGeom>
        </p:spPr>
        <p:txBody>
          <a:bodyPr anchor="t"/>
          <a:lstStyle/>
          <a:p>
            <a:r>
              <a:rPr lang="en-US" noProof="0" dirty="0"/>
              <a:t>With </a:t>
            </a:r>
            <a:r>
              <a:rPr lang="en-US" noProof="0" dirty="0">
                <a:solidFill>
                  <a:srgbClr val="FF00FF"/>
                </a:solidFill>
              </a:rPr>
              <a:t>DATEDIFF</a:t>
            </a:r>
            <a:r>
              <a:rPr lang="en-US" noProof="0" dirty="0"/>
              <a:t> it is possible to count the number of time intervals between two datetime values</a:t>
            </a:r>
          </a:p>
          <a:p>
            <a:r>
              <a:rPr lang="en-US" noProof="0" dirty="0"/>
              <a:t>The first parameter indicates the date interval to be counted</a:t>
            </a:r>
          </a:p>
          <a:p>
            <a:r>
              <a:rPr lang="en-US" noProof="0" dirty="0"/>
              <a:t>Use </a:t>
            </a:r>
            <a:r>
              <a:rPr lang="en-US" noProof="0" dirty="0">
                <a:solidFill>
                  <a:srgbClr val="FF00FF"/>
                </a:solidFill>
              </a:rPr>
              <a:t>DATEDIFF_BIG </a:t>
            </a:r>
            <a:r>
              <a:rPr lang="en-US" noProof="0" dirty="0"/>
              <a:t>if the returned number is too big for integers</a:t>
            </a:r>
          </a:p>
        </p:txBody>
      </p:sp>
      <p:sp>
        <p:nvSpPr>
          <p:cNvPr id="7" name="Text Placeholder 6">
            <a:extLst>
              <a:ext uri="{FF2B5EF4-FFF2-40B4-BE49-F238E27FC236}">
                <a16:creationId xmlns:a16="http://schemas.microsoft.com/office/drawing/2014/main" id="{9C223502-B96A-46B1-DEA4-5D9C2BC2B2D9}"/>
              </a:ext>
            </a:extLst>
          </p:cNvPr>
          <p:cNvSpPr>
            <a:spLocks noGrp="1"/>
          </p:cNvSpPr>
          <p:nvPr>
            <p:ph type="body" sz="quarter" idx="12"/>
          </p:nvPr>
        </p:nvSpPr>
        <p:spPr/>
        <p:txBody>
          <a:bodyPr/>
          <a:lstStyle/>
          <a:p>
            <a:r>
              <a:rPr lang="en-US" noProof="0" dirty="0"/>
              <a:t>DATEDIFF and DATEDIFF_BIG</a:t>
            </a:r>
          </a:p>
        </p:txBody>
      </p:sp>
    </p:spTree>
    <p:extLst>
      <p:ext uri="{BB962C8B-B14F-4D97-AF65-F5344CB8AC3E}">
        <p14:creationId xmlns:p14="http://schemas.microsoft.com/office/powerpoint/2010/main" val="28758751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4BF2B-9A25-BB41-6948-51386BF20A7C}"/>
              </a:ext>
            </a:extLst>
          </p:cNvPr>
          <p:cNvSpPr>
            <a:spLocks noGrp="1"/>
          </p:cNvSpPr>
          <p:nvPr>
            <p:ph type="body" sz="quarter" idx="11"/>
          </p:nvPr>
        </p:nvSpPr>
        <p:spPr/>
        <p:txBody>
          <a:bodyPr/>
          <a:lstStyle/>
          <a:p>
            <a:r>
              <a:rPr lang="en-US" noProof="0" dirty="0"/>
              <a:t>There are several functions to create date and time values from their parts</a:t>
            </a:r>
          </a:p>
          <a:p>
            <a:r>
              <a:rPr lang="en-US" noProof="0" dirty="0">
                <a:solidFill>
                  <a:srgbClr val="FF00FF"/>
                </a:solidFill>
              </a:rPr>
              <a:t>DATEFROMPARTS</a:t>
            </a:r>
            <a:r>
              <a:rPr lang="en-US" noProof="0" dirty="0"/>
              <a:t> returns a date based on year, month and day</a:t>
            </a:r>
          </a:p>
          <a:p>
            <a:r>
              <a:rPr lang="en-US" noProof="0" dirty="0">
                <a:solidFill>
                  <a:srgbClr val="FF00FF"/>
                </a:solidFill>
              </a:rPr>
              <a:t>TIMEFROMPARTS</a:t>
            </a:r>
            <a:r>
              <a:rPr lang="en-US" noProof="0" dirty="0"/>
              <a:t> returns a time based on hour, minute, second with fractions and precision</a:t>
            </a:r>
          </a:p>
          <a:p>
            <a:r>
              <a:rPr lang="en-US" noProof="0" dirty="0">
                <a:solidFill>
                  <a:srgbClr val="FF00FF"/>
                </a:solidFill>
              </a:rPr>
              <a:t>DATETIMEFROMPARTS</a:t>
            </a:r>
            <a:r>
              <a:rPr lang="en-US" noProof="0" dirty="0"/>
              <a:t> returns a datetime based on year, month, day, hour, minute, second and millisecond</a:t>
            </a:r>
          </a:p>
          <a:p>
            <a:r>
              <a:rPr lang="en-US" noProof="0" dirty="0">
                <a:solidFill>
                  <a:srgbClr val="FF00FF"/>
                </a:solidFill>
              </a:rPr>
              <a:t>SMALLDATETIMEFROMPARTS</a:t>
            </a:r>
            <a:r>
              <a:rPr lang="en-US" noProof="0" dirty="0"/>
              <a:t> returns a smalldatetime based on year, month, day, hour and minute</a:t>
            </a:r>
          </a:p>
          <a:p>
            <a:r>
              <a:rPr lang="en-US" noProof="0" dirty="0">
                <a:solidFill>
                  <a:srgbClr val="FF00FF"/>
                </a:solidFill>
              </a:rPr>
              <a:t>DATETIME2FROMPARTS</a:t>
            </a:r>
            <a:r>
              <a:rPr lang="en-US" noProof="0" dirty="0"/>
              <a:t> returns a datetime2 based on year, month, day, hour, minute, second, fractions and precision</a:t>
            </a:r>
          </a:p>
          <a:p>
            <a:r>
              <a:rPr lang="en-US" noProof="0" dirty="0">
                <a:solidFill>
                  <a:srgbClr val="FF00FF"/>
                </a:solidFill>
              </a:rPr>
              <a:t>DATETIMEOFFSETFROMPARTS</a:t>
            </a:r>
            <a:r>
              <a:rPr lang="en-US" noProof="0" dirty="0"/>
              <a:t> returns a datetimeoffset based on year, month, day, hour, minute, second, fractions, hour_offset, minute_offset and precision</a:t>
            </a:r>
          </a:p>
        </p:txBody>
      </p:sp>
      <p:sp>
        <p:nvSpPr>
          <p:cNvPr id="4" name="Text Placeholder 3">
            <a:extLst>
              <a:ext uri="{FF2B5EF4-FFF2-40B4-BE49-F238E27FC236}">
                <a16:creationId xmlns:a16="http://schemas.microsoft.com/office/drawing/2014/main" id="{D71BCAA0-DF8E-5581-49D0-EC6DC964AA77}"/>
              </a:ext>
            </a:extLst>
          </p:cNvPr>
          <p:cNvSpPr>
            <a:spLocks noGrp="1"/>
          </p:cNvSpPr>
          <p:nvPr>
            <p:ph type="body" sz="quarter" idx="12"/>
          </p:nvPr>
        </p:nvSpPr>
        <p:spPr/>
        <p:txBody>
          <a:bodyPr>
            <a:normAutofit/>
          </a:bodyPr>
          <a:lstStyle/>
          <a:p>
            <a:r>
              <a:rPr lang="en-US" noProof="0" dirty="0"/>
              <a:t>Creating Dates from Parts</a:t>
            </a:r>
          </a:p>
        </p:txBody>
      </p:sp>
    </p:spTree>
    <p:extLst>
      <p:ext uri="{BB962C8B-B14F-4D97-AF65-F5344CB8AC3E}">
        <p14:creationId xmlns:p14="http://schemas.microsoft.com/office/powerpoint/2010/main" val="292268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B3DD43-77A3-C3C0-FE5E-665D242C760D}"/>
              </a:ext>
            </a:extLst>
          </p:cNvPr>
          <p:cNvSpPr>
            <a:spLocks noGrp="1"/>
          </p:cNvSpPr>
          <p:nvPr>
            <p:ph type="body" sz="quarter" idx="11"/>
          </p:nvPr>
        </p:nvSpPr>
        <p:spPr/>
        <p:txBody>
          <a:bodyPr/>
          <a:lstStyle/>
          <a:p>
            <a:r>
              <a:rPr lang="en-US" dirty="0"/>
              <a:t>From the table Sales.Invoices select the first day of the month for each </a:t>
            </a:r>
            <a:r>
              <a:rPr lang="en-US" dirty="0" err="1"/>
              <a:t>InvoiceDate</a:t>
            </a:r>
            <a:r>
              <a:rPr lang="en-US" dirty="0"/>
              <a:t>.</a:t>
            </a:r>
            <a:br>
              <a:rPr lang="en-US" dirty="0"/>
            </a:br>
            <a:r>
              <a:rPr lang="en-US" dirty="0"/>
              <a:t>Add in a second column the weekday of that date.</a:t>
            </a:r>
            <a:br>
              <a:rPr lang="en-US" dirty="0"/>
            </a:br>
            <a:r>
              <a:rPr lang="en-US" dirty="0"/>
              <a:t>Difficult: Add a third column counting the days from that date until the end of the year.</a:t>
            </a:r>
          </a:p>
        </p:txBody>
      </p:sp>
      <p:sp>
        <p:nvSpPr>
          <p:cNvPr id="4" name="Text Placeholder 3">
            <a:extLst>
              <a:ext uri="{FF2B5EF4-FFF2-40B4-BE49-F238E27FC236}">
                <a16:creationId xmlns:a16="http://schemas.microsoft.com/office/drawing/2014/main" id="{6B55B532-51DE-E8D0-F63E-23BA7191A216}"/>
              </a:ext>
            </a:extLst>
          </p:cNvPr>
          <p:cNvSpPr>
            <a:spLocks noGrp="1"/>
          </p:cNvSpPr>
          <p:nvPr>
            <p:ph type="body" sz="quarter" idx="12"/>
          </p:nvPr>
        </p:nvSpPr>
        <p:spPr/>
        <p:txBody>
          <a:bodyPr/>
          <a:lstStyle/>
          <a:p>
            <a:r>
              <a:rPr lang="en-US" dirty="0"/>
              <a:t>TASK: First of Month</a:t>
            </a:r>
          </a:p>
        </p:txBody>
      </p:sp>
    </p:spTree>
    <p:extLst>
      <p:ext uri="{BB962C8B-B14F-4D97-AF65-F5344CB8AC3E}">
        <p14:creationId xmlns:p14="http://schemas.microsoft.com/office/powerpoint/2010/main" val="34295079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C5CEB0-E321-82F1-4CEC-6FA3E94B696C}"/>
              </a:ext>
            </a:extLst>
          </p:cNvPr>
          <p:cNvSpPr>
            <a:spLocks noGrp="1"/>
          </p:cNvSpPr>
          <p:nvPr>
            <p:ph type="body" sz="quarter" idx="11"/>
          </p:nvPr>
        </p:nvSpPr>
        <p:spPr/>
        <p:txBody>
          <a:bodyPr/>
          <a:lstStyle/>
          <a:p>
            <a:r>
              <a:rPr lang="en-US" dirty="0"/>
              <a:t>Returns the last day of the month</a:t>
            </a:r>
          </a:p>
          <a:p>
            <a:r>
              <a:rPr lang="en-US" dirty="0"/>
              <a:t>Second parameter specifies the number of months to add</a:t>
            </a:r>
          </a:p>
        </p:txBody>
      </p:sp>
      <p:sp>
        <p:nvSpPr>
          <p:cNvPr id="5" name="Text Placeholder 4">
            <a:extLst>
              <a:ext uri="{FF2B5EF4-FFF2-40B4-BE49-F238E27FC236}">
                <a16:creationId xmlns:a16="http://schemas.microsoft.com/office/drawing/2014/main" id="{5A0FA56F-20DA-F0D5-937F-8B2C5BF59B3B}"/>
              </a:ext>
            </a:extLst>
          </p:cNvPr>
          <p:cNvSpPr>
            <a:spLocks noGrp="1"/>
          </p:cNvSpPr>
          <p:nvPr>
            <p:ph type="body" sz="quarter" idx="12"/>
          </p:nvPr>
        </p:nvSpPr>
        <p:spPr/>
        <p:txBody>
          <a:bodyPr/>
          <a:lstStyle/>
          <a:p>
            <a:r>
              <a:rPr lang="en-US" dirty="0"/>
              <a:t>EOMONTH</a:t>
            </a:r>
          </a:p>
        </p:txBody>
      </p:sp>
    </p:spTree>
    <p:extLst>
      <p:ext uri="{BB962C8B-B14F-4D97-AF65-F5344CB8AC3E}">
        <p14:creationId xmlns:p14="http://schemas.microsoft.com/office/powerpoint/2010/main" val="3568040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2B25CD-B502-F579-3631-58F2DCF0B1CD}"/>
              </a:ext>
            </a:extLst>
          </p:cNvPr>
          <p:cNvSpPr>
            <a:spLocks noGrp="1"/>
          </p:cNvSpPr>
          <p:nvPr>
            <p:ph type="body" sz="quarter" idx="11"/>
          </p:nvPr>
        </p:nvSpPr>
        <p:spPr/>
        <p:txBody>
          <a:bodyPr/>
          <a:lstStyle/>
          <a:p>
            <a:r>
              <a:rPr lang="en-US" noProof="0" dirty="0"/>
              <a:t>If data spans time zones, correct time zone handling is required</a:t>
            </a:r>
            <a:endParaRPr lang="en-US" noProof="0" dirty="0">
              <a:solidFill>
                <a:srgbClr val="FF00FF"/>
              </a:solidFill>
            </a:endParaRPr>
          </a:p>
          <a:p>
            <a:r>
              <a:rPr lang="en-US" noProof="0" dirty="0">
                <a:solidFill>
                  <a:srgbClr val="FF00FF"/>
                </a:solidFill>
              </a:rPr>
              <a:t>GETUTCDATE</a:t>
            </a:r>
            <a:r>
              <a:rPr lang="en-US" noProof="0" dirty="0"/>
              <a:t> returns it as datetime data type as UTC time (coordinated universal time)</a:t>
            </a:r>
          </a:p>
          <a:p>
            <a:r>
              <a:rPr lang="en-US" noProof="0" dirty="0">
                <a:solidFill>
                  <a:srgbClr val="FF00FF"/>
                </a:solidFill>
              </a:rPr>
              <a:t>SYSUTCDATETIME</a:t>
            </a:r>
            <a:r>
              <a:rPr lang="en-US" noProof="0" dirty="0"/>
              <a:t> returns it as </a:t>
            </a:r>
            <a:r>
              <a:rPr lang="en-US" noProof="0" dirty="0">
                <a:solidFill>
                  <a:srgbClr val="005CA8"/>
                </a:solidFill>
              </a:rPr>
              <a:t>datetime2</a:t>
            </a:r>
            <a:r>
              <a:rPr lang="en-US" noProof="0" dirty="0"/>
              <a:t>(7) data type as UTC time</a:t>
            </a:r>
          </a:p>
          <a:p>
            <a:r>
              <a:rPr lang="en-US" noProof="0" dirty="0">
                <a:solidFill>
                  <a:srgbClr val="FF00FF"/>
                </a:solidFill>
              </a:rPr>
              <a:t>SYSDATETIMEOFFSET</a:t>
            </a:r>
            <a:r>
              <a:rPr lang="en-US" noProof="0" dirty="0"/>
              <a:t> returns it as </a:t>
            </a:r>
            <a:r>
              <a:rPr lang="en-US" noProof="0" dirty="0">
                <a:solidFill>
                  <a:srgbClr val="005CA8"/>
                </a:solidFill>
              </a:rPr>
              <a:t>datetimeoffset</a:t>
            </a:r>
            <a:r>
              <a:rPr lang="en-US" noProof="0" dirty="0"/>
              <a:t>(7) data type of the local SQL Server including the time zone</a:t>
            </a:r>
          </a:p>
          <a:p>
            <a:r>
              <a:rPr lang="en-US" dirty="0">
                <a:solidFill>
                  <a:srgbClr val="005CA8"/>
                </a:solidFill>
              </a:rPr>
              <a:t>AT TIME ZONE </a:t>
            </a:r>
            <a:r>
              <a:rPr lang="en-US" dirty="0"/>
              <a:t>is used to show datetimes in different time zones</a:t>
            </a:r>
          </a:p>
          <a:p>
            <a:r>
              <a:rPr lang="en-US" noProof="0" dirty="0"/>
              <a:t>Time Zones are defined in </a:t>
            </a:r>
            <a:r>
              <a:rPr lang="en-US" noProof="0" dirty="0">
                <a:solidFill>
                  <a:srgbClr val="1DAF19"/>
                </a:solidFill>
              </a:rPr>
              <a:t>sys.time_zone_info</a:t>
            </a:r>
          </a:p>
          <a:p>
            <a:endParaRPr lang="en-US" noProof="0" dirty="0"/>
          </a:p>
          <a:p>
            <a:endParaRPr lang="en-US" noProof="0" dirty="0"/>
          </a:p>
        </p:txBody>
      </p:sp>
      <p:sp>
        <p:nvSpPr>
          <p:cNvPr id="4" name="Text Placeholder 3">
            <a:extLst>
              <a:ext uri="{FF2B5EF4-FFF2-40B4-BE49-F238E27FC236}">
                <a16:creationId xmlns:a16="http://schemas.microsoft.com/office/drawing/2014/main" id="{784CDD62-F412-0A2D-3859-DD5DA14B27AB}"/>
              </a:ext>
            </a:extLst>
          </p:cNvPr>
          <p:cNvSpPr>
            <a:spLocks noGrp="1"/>
          </p:cNvSpPr>
          <p:nvPr>
            <p:ph type="body" sz="quarter" idx="12"/>
          </p:nvPr>
        </p:nvSpPr>
        <p:spPr/>
        <p:txBody>
          <a:bodyPr/>
          <a:lstStyle/>
          <a:p>
            <a:r>
              <a:rPr lang="en-US" dirty="0"/>
              <a:t>Time zones</a:t>
            </a:r>
          </a:p>
        </p:txBody>
      </p:sp>
    </p:spTree>
    <p:extLst>
      <p:ext uri="{BB962C8B-B14F-4D97-AF65-F5344CB8AC3E}">
        <p14:creationId xmlns:p14="http://schemas.microsoft.com/office/powerpoint/2010/main" val="31704099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6B276-6D3F-C313-120D-C2E40F06B87A}"/>
              </a:ext>
            </a:extLst>
          </p:cNvPr>
          <p:cNvSpPr>
            <a:spLocks noGrp="1"/>
          </p:cNvSpPr>
          <p:nvPr>
            <p:ph type="body" sz="quarter" idx="11"/>
          </p:nvPr>
        </p:nvSpPr>
        <p:spPr/>
        <p:txBody>
          <a:bodyPr/>
          <a:lstStyle/>
          <a:p>
            <a:r>
              <a:rPr lang="en-US" noProof="0" dirty="0"/>
              <a:t>Sub-queries are queries within another query</a:t>
            </a:r>
          </a:p>
          <a:p>
            <a:r>
              <a:rPr lang="en-US" noProof="0" dirty="0"/>
              <a:t>Structuring queries into subqueries often makes complex queries easier to understand</a:t>
            </a:r>
          </a:p>
          <a:p>
            <a:r>
              <a:rPr lang="en-US" dirty="0"/>
              <a:t>Can also be used to query content of a column in the </a:t>
            </a:r>
            <a:r>
              <a:rPr lang="en-US" dirty="0">
                <a:solidFill>
                  <a:srgbClr val="005CA8"/>
                </a:solidFill>
              </a:rPr>
              <a:t>SELECT</a:t>
            </a:r>
            <a:r>
              <a:rPr lang="en-US" dirty="0"/>
              <a:t> part or to filter data in the </a:t>
            </a:r>
            <a:r>
              <a:rPr lang="en-US" dirty="0">
                <a:solidFill>
                  <a:srgbClr val="005CA8"/>
                </a:solidFill>
              </a:rPr>
              <a:t>WHERE</a:t>
            </a:r>
            <a:r>
              <a:rPr lang="en-US" dirty="0"/>
              <a:t> clause</a:t>
            </a:r>
            <a:endParaRPr lang="en-US" noProof="0" dirty="0"/>
          </a:p>
          <a:p>
            <a:r>
              <a:rPr lang="en-US" dirty="0"/>
              <a:t>Like joins, </a:t>
            </a:r>
            <a:r>
              <a:rPr lang="en-US" noProof="0" dirty="0"/>
              <a:t>sub-queries can be used as a way of combining two or more tables</a:t>
            </a:r>
          </a:p>
          <a:p>
            <a:r>
              <a:rPr lang="en-US" noProof="0" dirty="0"/>
              <a:t>Joins are faster to execute most of the time</a:t>
            </a:r>
          </a:p>
          <a:p>
            <a:r>
              <a:rPr lang="en-US" noProof="0" dirty="0"/>
              <a:t>Optimizer often treats sub-queries like Joins</a:t>
            </a:r>
          </a:p>
          <a:p>
            <a:r>
              <a:rPr lang="en-US" noProof="0" dirty="0"/>
              <a:t>Can be used for nested aggregations (e.g., calculate the maximum of the averages)</a:t>
            </a:r>
          </a:p>
          <a:p>
            <a:endParaRPr lang="en-US" noProof="0" dirty="0"/>
          </a:p>
        </p:txBody>
      </p:sp>
      <p:sp>
        <p:nvSpPr>
          <p:cNvPr id="4" name="Text Placeholder 3">
            <a:extLst>
              <a:ext uri="{FF2B5EF4-FFF2-40B4-BE49-F238E27FC236}">
                <a16:creationId xmlns:a16="http://schemas.microsoft.com/office/drawing/2014/main" id="{BE55D656-B938-65A5-F5D0-EAC2A9DE722E}"/>
              </a:ext>
            </a:extLst>
          </p:cNvPr>
          <p:cNvSpPr>
            <a:spLocks noGrp="1"/>
          </p:cNvSpPr>
          <p:nvPr>
            <p:ph type="body" sz="quarter" idx="12"/>
          </p:nvPr>
        </p:nvSpPr>
        <p:spPr/>
        <p:txBody>
          <a:bodyPr/>
          <a:lstStyle/>
          <a:p>
            <a:r>
              <a:rPr lang="en-US" noProof="0" dirty="0"/>
              <a:t>Introduction to Sub-queries</a:t>
            </a:r>
          </a:p>
        </p:txBody>
      </p:sp>
    </p:spTree>
    <p:extLst>
      <p:ext uri="{BB962C8B-B14F-4D97-AF65-F5344CB8AC3E}">
        <p14:creationId xmlns:p14="http://schemas.microsoft.com/office/powerpoint/2010/main" val="24790574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A475F6-9F3F-A338-74BA-35D1295908B7}"/>
              </a:ext>
            </a:extLst>
          </p:cNvPr>
          <p:cNvSpPr>
            <a:spLocks noGrp="1"/>
          </p:cNvSpPr>
          <p:nvPr>
            <p:ph type="body" sz="quarter" idx="11"/>
          </p:nvPr>
        </p:nvSpPr>
        <p:spPr/>
        <p:txBody>
          <a:bodyPr/>
          <a:lstStyle/>
          <a:p>
            <a:r>
              <a:rPr lang="en-US" noProof="0" dirty="0"/>
              <a:t>Can only pick one column of another table in the </a:t>
            </a:r>
            <a:r>
              <a:rPr lang="en-US" noProof="0" dirty="0">
                <a:solidFill>
                  <a:srgbClr val="005CA8"/>
                </a:solidFill>
              </a:rPr>
              <a:t>SELECT</a:t>
            </a:r>
            <a:r>
              <a:rPr lang="en-US" noProof="0" dirty="0"/>
              <a:t> part of the query</a:t>
            </a:r>
          </a:p>
          <a:p>
            <a:r>
              <a:rPr lang="en-US" noProof="0" dirty="0"/>
              <a:t>Can be correlated or uncorrelated</a:t>
            </a:r>
          </a:p>
          <a:p>
            <a:endParaRPr lang="en-US" noProof="0" dirty="0"/>
          </a:p>
        </p:txBody>
      </p:sp>
      <p:sp>
        <p:nvSpPr>
          <p:cNvPr id="5" name="Text Placeholder 4">
            <a:extLst>
              <a:ext uri="{FF2B5EF4-FFF2-40B4-BE49-F238E27FC236}">
                <a16:creationId xmlns:a16="http://schemas.microsoft.com/office/drawing/2014/main" id="{46081419-33F3-6315-345B-CC7B20384FD5}"/>
              </a:ext>
            </a:extLst>
          </p:cNvPr>
          <p:cNvSpPr>
            <a:spLocks noGrp="1"/>
          </p:cNvSpPr>
          <p:nvPr>
            <p:ph type="body" sz="quarter" idx="12"/>
          </p:nvPr>
        </p:nvSpPr>
        <p:spPr/>
        <p:txBody>
          <a:bodyPr/>
          <a:lstStyle/>
          <a:p>
            <a:r>
              <a:rPr lang="en-US" noProof="0" dirty="0"/>
              <a:t>SUB-QUERIES in SELECT</a:t>
            </a:r>
          </a:p>
        </p:txBody>
      </p:sp>
    </p:spTree>
    <p:extLst>
      <p:ext uri="{BB962C8B-B14F-4D97-AF65-F5344CB8AC3E}">
        <p14:creationId xmlns:p14="http://schemas.microsoft.com/office/powerpoint/2010/main" val="37888668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B5120-2B95-6076-F614-FF73CF9C8DC7}"/>
              </a:ext>
            </a:extLst>
          </p:cNvPr>
          <p:cNvSpPr>
            <a:spLocks noGrp="1"/>
          </p:cNvSpPr>
          <p:nvPr>
            <p:ph type="body" sz="quarter" idx="11"/>
          </p:nvPr>
        </p:nvSpPr>
        <p:spPr/>
        <p:txBody>
          <a:bodyPr/>
          <a:lstStyle/>
          <a:p>
            <a:r>
              <a:rPr lang="en-US" noProof="0" dirty="0"/>
              <a:t>Sub-queries can also be used like another table for joining data</a:t>
            </a:r>
          </a:p>
          <a:p>
            <a:r>
              <a:rPr lang="en-US" dirty="0"/>
              <a:t>Sub-queries can be nested</a:t>
            </a:r>
            <a:endParaRPr lang="en-US" noProof="0" dirty="0"/>
          </a:p>
        </p:txBody>
      </p:sp>
      <p:sp>
        <p:nvSpPr>
          <p:cNvPr id="4" name="Text Placeholder 3">
            <a:extLst>
              <a:ext uri="{FF2B5EF4-FFF2-40B4-BE49-F238E27FC236}">
                <a16:creationId xmlns:a16="http://schemas.microsoft.com/office/drawing/2014/main" id="{0AC54829-68FB-AD3D-4F1C-34DC0441D92D}"/>
              </a:ext>
            </a:extLst>
          </p:cNvPr>
          <p:cNvSpPr>
            <a:spLocks noGrp="1"/>
          </p:cNvSpPr>
          <p:nvPr>
            <p:ph type="body" sz="quarter" idx="12"/>
          </p:nvPr>
        </p:nvSpPr>
        <p:spPr/>
        <p:txBody>
          <a:bodyPr/>
          <a:lstStyle/>
          <a:p>
            <a:r>
              <a:rPr lang="en-US" noProof="0" dirty="0"/>
              <a:t>JOINing with a Sub-Query</a:t>
            </a:r>
          </a:p>
        </p:txBody>
      </p:sp>
    </p:spTree>
    <p:extLst>
      <p:ext uri="{BB962C8B-B14F-4D97-AF65-F5344CB8AC3E}">
        <p14:creationId xmlns:p14="http://schemas.microsoft.com/office/powerpoint/2010/main" val="13510152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79FED-2898-F0FB-36C8-E89AF3B8369C}"/>
              </a:ext>
            </a:extLst>
          </p:cNvPr>
          <p:cNvSpPr>
            <a:spLocks noGrp="1"/>
          </p:cNvSpPr>
          <p:nvPr>
            <p:ph type="body" sz="quarter" idx="11"/>
          </p:nvPr>
        </p:nvSpPr>
        <p:spPr/>
        <p:txBody>
          <a:bodyPr/>
          <a:lstStyle/>
          <a:p>
            <a:r>
              <a:rPr lang="en-US" dirty="0"/>
              <a:t>Create a query to retrieve the average order revenue from Sales.OrderLines. Reminder: The order revenue is the sum of Quantity * UnitPrice of the OrderLines.</a:t>
            </a:r>
          </a:p>
        </p:txBody>
      </p:sp>
      <p:sp>
        <p:nvSpPr>
          <p:cNvPr id="4" name="Text Placeholder 3">
            <a:extLst>
              <a:ext uri="{FF2B5EF4-FFF2-40B4-BE49-F238E27FC236}">
                <a16:creationId xmlns:a16="http://schemas.microsoft.com/office/drawing/2014/main" id="{C5BD252B-F23F-B78A-033D-4C599AE4187F}"/>
              </a:ext>
            </a:extLst>
          </p:cNvPr>
          <p:cNvSpPr>
            <a:spLocks noGrp="1"/>
          </p:cNvSpPr>
          <p:nvPr>
            <p:ph type="body" sz="quarter" idx="12"/>
          </p:nvPr>
        </p:nvSpPr>
        <p:spPr/>
        <p:txBody>
          <a:bodyPr/>
          <a:lstStyle/>
          <a:p>
            <a:r>
              <a:rPr lang="en-US" dirty="0"/>
              <a:t>Task: Average Order Revenue</a:t>
            </a:r>
          </a:p>
        </p:txBody>
      </p:sp>
    </p:spTree>
    <p:extLst>
      <p:ext uri="{BB962C8B-B14F-4D97-AF65-F5344CB8AC3E}">
        <p14:creationId xmlns:p14="http://schemas.microsoft.com/office/powerpoint/2010/main" val="4315991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83A065-9946-4A79-B189-796654C0BD82}"/>
              </a:ext>
            </a:extLst>
          </p:cNvPr>
          <p:cNvSpPr>
            <a:spLocks noGrp="1"/>
          </p:cNvSpPr>
          <p:nvPr>
            <p:ph type="body" sz="quarter" idx="11"/>
          </p:nvPr>
        </p:nvSpPr>
        <p:spPr>
          <a:prstGeom prst="rect">
            <a:avLst/>
          </a:prstGeom>
        </p:spPr>
        <p:txBody>
          <a:bodyPr anchor="t">
            <a:normAutofit/>
          </a:bodyPr>
          <a:lstStyle/>
          <a:p>
            <a:r>
              <a:rPr lang="en-US" noProof="0" dirty="0"/>
              <a:t>In the Chapter </a:t>
            </a:r>
            <a:r>
              <a:rPr lang="en-US" noProof="0" dirty="0">
                <a:solidFill>
                  <a:srgbClr val="005CA8"/>
                </a:solidFill>
              </a:rPr>
              <a:t>WHERE</a:t>
            </a:r>
            <a:r>
              <a:rPr lang="en-US" noProof="0" dirty="0"/>
              <a:t>, we have already introduced the keyword </a:t>
            </a:r>
            <a:r>
              <a:rPr lang="en-US" noProof="0" dirty="0">
                <a:solidFill>
                  <a:srgbClr val="808080"/>
                </a:solidFill>
              </a:rPr>
              <a:t>IN</a:t>
            </a:r>
          </a:p>
          <a:p>
            <a:r>
              <a:rPr lang="en-US" noProof="0" dirty="0"/>
              <a:t>It is also possible to combine </a:t>
            </a:r>
            <a:r>
              <a:rPr lang="en-US" noProof="0" dirty="0">
                <a:solidFill>
                  <a:srgbClr val="808080"/>
                </a:solidFill>
              </a:rPr>
              <a:t>IN</a:t>
            </a:r>
            <a:r>
              <a:rPr lang="en-US" noProof="0" dirty="0"/>
              <a:t> with a subquery</a:t>
            </a:r>
          </a:p>
          <a:p>
            <a:r>
              <a:rPr lang="en-US" noProof="0" dirty="0">
                <a:solidFill>
                  <a:srgbClr val="808080"/>
                </a:solidFill>
              </a:rPr>
              <a:t>EXISTS</a:t>
            </a:r>
            <a:r>
              <a:rPr lang="en-US" noProof="0" dirty="0"/>
              <a:t> is similar and used in the </a:t>
            </a:r>
            <a:r>
              <a:rPr lang="en-US" noProof="0" dirty="0">
                <a:solidFill>
                  <a:srgbClr val="005CA8"/>
                </a:solidFill>
              </a:rPr>
              <a:t>WHERE</a:t>
            </a:r>
            <a:r>
              <a:rPr lang="en-US" noProof="0" dirty="0"/>
              <a:t> clause. It uses a correlated sub-query to determine of at least one row is returned</a:t>
            </a:r>
          </a:p>
          <a:p>
            <a:r>
              <a:rPr lang="en-US" noProof="0" dirty="0"/>
              <a:t>As a rule of thumb: </a:t>
            </a:r>
            <a:r>
              <a:rPr lang="en-US" noProof="0" dirty="0">
                <a:solidFill>
                  <a:srgbClr val="808080"/>
                </a:solidFill>
              </a:rPr>
              <a:t>IN</a:t>
            </a:r>
            <a:r>
              <a:rPr lang="en-US" noProof="0" dirty="0"/>
              <a:t> is faster with a small number of comparing values and </a:t>
            </a:r>
            <a:r>
              <a:rPr lang="en-US" noProof="0" dirty="0">
                <a:solidFill>
                  <a:srgbClr val="808080"/>
                </a:solidFill>
              </a:rPr>
              <a:t>EXISTS</a:t>
            </a:r>
            <a:r>
              <a:rPr lang="en-US" noProof="0" dirty="0"/>
              <a:t> is faster with lots of distinct values</a:t>
            </a:r>
          </a:p>
          <a:p>
            <a:r>
              <a:rPr lang="en-US" noProof="0" dirty="0"/>
              <a:t>In most cases the resulting execution plan is identical, though</a:t>
            </a:r>
          </a:p>
          <a:p>
            <a:r>
              <a:rPr lang="en-US" noProof="0" dirty="0"/>
              <a:t>Only with </a:t>
            </a:r>
            <a:r>
              <a:rPr lang="en-US" noProof="0" dirty="0">
                <a:solidFill>
                  <a:srgbClr val="808080"/>
                </a:solidFill>
              </a:rPr>
              <a:t>EXISTS</a:t>
            </a:r>
            <a:r>
              <a:rPr lang="en-US" noProof="0" dirty="0"/>
              <a:t> it is possible to check of a combination of values</a:t>
            </a:r>
          </a:p>
          <a:p>
            <a:r>
              <a:rPr lang="en-US" noProof="0" dirty="0">
                <a:solidFill>
                  <a:srgbClr val="808080"/>
                </a:solidFill>
              </a:rPr>
              <a:t>NOT IN </a:t>
            </a:r>
            <a:r>
              <a:rPr lang="en-US" noProof="0" dirty="0"/>
              <a:t>and </a:t>
            </a:r>
            <a:r>
              <a:rPr lang="en-US" noProof="0" dirty="0">
                <a:solidFill>
                  <a:srgbClr val="808080"/>
                </a:solidFill>
              </a:rPr>
              <a:t>NOT EXISTS </a:t>
            </a:r>
            <a:r>
              <a:rPr lang="en-US" noProof="0" dirty="0"/>
              <a:t>behave different, if </a:t>
            </a:r>
            <a:r>
              <a:rPr lang="en-US" noProof="0" dirty="0">
                <a:solidFill>
                  <a:srgbClr val="808080"/>
                </a:solidFill>
              </a:rPr>
              <a:t>NULL</a:t>
            </a:r>
            <a:r>
              <a:rPr lang="en-US" noProof="0" dirty="0"/>
              <a:t> values are involved</a:t>
            </a:r>
          </a:p>
        </p:txBody>
      </p:sp>
      <p:sp>
        <p:nvSpPr>
          <p:cNvPr id="5" name="Text Placeholder 4">
            <a:extLst>
              <a:ext uri="{FF2B5EF4-FFF2-40B4-BE49-F238E27FC236}">
                <a16:creationId xmlns:a16="http://schemas.microsoft.com/office/drawing/2014/main" id="{138AD59F-2B19-755B-D876-0E8283A3EEA7}"/>
              </a:ext>
            </a:extLst>
          </p:cNvPr>
          <p:cNvSpPr>
            <a:spLocks noGrp="1"/>
          </p:cNvSpPr>
          <p:nvPr>
            <p:ph type="body" sz="quarter" idx="12"/>
          </p:nvPr>
        </p:nvSpPr>
        <p:spPr/>
        <p:txBody>
          <a:bodyPr>
            <a:normAutofit fontScale="92500"/>
          </a:bodyPr>
          <a:lstStyle/>
          <a:p>
            <a:r>
              <a:rPr lang="en-US" noProof="0" dirty="0"/>
              <a:t>IN and EXISTS from Sub-Queries</a:t>
            </a:r>
          </a:p>
        </p:txBody>
      </p:sp>
    </p:spTree>
    <p:extLst>
      <p:ext uri="{BB962C8B-B14F-4D97-AF65-F5344CB8AC3E}">
        <p14:creationId xmlns:p14="http://schemas.microsoft.com/office/powerpoint/2010/main" val="236763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B351BE5-3967-CAAC-9B6B-D6F10CD35D76}"/>
              </a:ext>
            </a:extLst>
          </p:cNvPr>
          <p:cNvSpPr>
            <a:spLocks noGrp="1"/>
          </p:cNvSpPr>
          <p:nvPr>
            <p:ph type="body" sz="quarter" idx="12"/>
          </p:nvPr>
        </p:nvSpPr>
        <p:spPr/>
        <p:txBody>
          <a:bodyPr/>
          <a:lstStyle/>
          <a:p>
            <a:r>
              <a:rPr lang="en-US" noProof="0" dirty="0"/>
              <a:t>Needed Components</a:t>
            </a:r>
          </a:p>
        </p:txBody>
      </p:sp>
      <p:grpSp>
        <p:nvGrpSpPr>
          <p:cNvPr id="15" name="Gruppieren 14">
            <a:extLst>
              <a:ext uri="{FF2B5EF4-FFF2-40B4-BE49-F238E27FC236}">
                <a16:creationId xmlns:a16="http://schemas.microsoft.com/office/drawing/2014/main" id="{00522555-2B4B-F0B7-8C25-973FCDFB61AD}"/>
              </a:ext>
            </a:extLst>
          </p:cNvPr>
          <p:cNvGrpSpPr/>
          <p:nvPr/>
        </p:nvGrpSpPr>
        <p:grpSpPr>
          <a:xfrm>
            <a:off x="6416830" y="1384690"/>
            <a:ext cx="3422375" cy="2167904"/>
            <a:chOff x="6007135" y="2133969"/>
            <a:chExt cx="3422375" cy="2167904"/>
          </a:xfrm>
        </p:grpSpPr>
        <p:sp>
          <p:nvSpPr>
            <p:cNvPr id="6" name="Inhaltsplatzhalter 2">
              <a:extLst>
                <a:ext uri="{FF2B5EF4-FFF2-40B4-BE49-F238E27FC236}">
                  <a16:creationId xmlns:a16="http://schemas.microsoft.com/office/drawing/2014/main" id="{A4A725D8-8D17-4930-A004-3073E5BAB065}"/>
                </a:ext>
              </a:extLst>
            </p:cNvPr>
            <p:cNvSpPr txBox="1">
              <a:spLocks/>
            </p:cNvSpPr>
            <p:nvPr/>
          </p:nvSpPr>
          <p:spPr>
            <a:xfrm>
              <a:off x="6007135" y="3882280"/>
              <a:ext cx="3422375" cy="41959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de-DE" dirty="0"/>
                <a:t>SQL Server Management Studio</a:t>
              </a:r>
            </a:p>
          </p:txBody>
        </p:sp>
        <p:pic>
          <p:nvPicPr>
            <p:cNvPr id="9" name="Grafik 8" descr="Ein Bild, das Zeichnung enthält.&#10;&#10;Automatisch generierte Beschreibung">
              <a:extLst>
                <a:ext uri="{FF2B5EF4-FFF2-40B4-BE49-F238E27FC236}">
                  <a16:creationId xmlns:a16="http://schemas.microsoft.com/office/drawing/2014/main" id="{665DCF02-E565-4E5E-AE23-F054FCF86CFF}"/>
                </a:ext>
              </a:extLst>
            </p:cNvPr>
            <p:cNvPicPr>
              <a:picLocks noChangeAspect="1"/>
            </p:cNvPicPr>
            <p:nvPr/>
          </p:nvPicPr>
          <p:blipFill>
            <a:blip r:embed="rId2"/>
            <a:stretch>
              <a:fillRect/>
            </a:stretch>
          </p:blipFill>
          <p:spPr>
            <a:xfrm>
              <a:off x="6866285" y="2133969"/>
              <a:ext cx="1704073" cy="1742453"/>
            </a:xfrm>
            <a:prstGeom prst="rect">
              <a:avLst/>
            </a:prstGeom>
          </p:spPr>
        </p:pic>
      </p:grpSp>
      <p:grpSp>
        <p:nvGrpSpPr>
          <p:cNvPr id="18" name="Gruppieren 17">
            <a:extLst>
              <a:ext uri="{FF2B5EF4-FFF2-40B4-BE49-F238E27FC236}">
                <a16:creationId xmlns:a16="http://schemas.microsoft.com/office/drawing/2014/main" id="{CB0043A9-E079-56C9-0115-DD2E7D328B8A}"/>
              </a:ext>
            </a:extLst>
          </p:cNvPr>
          <p:cNvGrpSpPr/>
          <p:nvPr/>
        </p:nvGrpSpPr>
        <p:grpSpPr>
          <a:xfrm>
            <a:off x="2821210" y="3771196"/>
            <a:ext cx="2444305" cy="2273197"/>
            <a:chOff x="3307208" y="4083339"/>
            <a:chExt cx="2444305" cy="2273197"/>
          </a:xfrm>
        </p:grpSpPr>
        <p:sp>
          <p:nvSpPr>
            <p:cNvPr id="11" name="Inhaltsplatzhalter 2">
              <a:extLst>
                <a:ext uri="{FF2B5EF4-FFF2-40B4-BE49-F238E27FC236}">
                  <a16:creationId xmlns:a16="http://schemas.microsoft.com/office/drawing/2014/main" id="{7A55B953-4E33-48A9-8DC9-1806CC8FC4D3}"/>
                </a:ext>
              </a:extLst>
            </p:cNvPr>
            <p:cNvSpPr txBox="1">
              <a:spLocks/>
            </p:cNvSpPr>
            <p:nvPr/>
          </p:nvSpPr>
          <p:spPr>
            <a:xfrm>
              <a:off x="3307208" y="5764536"/>
              <a:ext cx="2444305" cy="5920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de-DE" dirty="0"/>
                <a:t>Sample Databases</a:t>
              </a:r>
            </a:p>
          </p:txBody>
        </p:sp>
        <p:pic>
          <p:nvPicPr>
            <p:cNvPr id="12" name="Grafik 11" descr="Datenbank">
              <a:extLst>
                <a:ext uri="{FF2B5EF4-FFF2-40B4-BE49-F238E27FC236}">
                  <a16:creationId xmlns:a16="http://schemas.microsoft.com/office/drawing/2014/main" id="{14015A22-DFCA-4FA1-A49C-231F5E1F8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8135" y="4083339"/>
              <a:ext cx="1742452" cy="1742452"/>
            </a:xfrm>
            <a:prstGeom prst="rect">
              <a:avLst/>
            </a:prstGeom>
          </p:spPr>
        </p:pic>
      </p:grpSp>
      <p:pic>
        <p:nvPicPr>
          <p:cNvPr id="7" name="Inhaltsplatzhalter 4" descr="Ein Bild, das Basketball enthält.&#10;&#10;Automatisch generierte Beschreibung">
            <a:extLst>
              <a:ext uri="{FF2B5EF4-FFF2-40B4-BE49-F238E27FC236}">
                <a16:creationId xmlns:a16="http://schemas.microsoft.com/office/drawing/2014/main" id="{9B4CFD8A-9A22-144E-8D4F-82B5AB63736E}"/>
              </a:ext>
            </a:extLst>
          </p:cNvPr>
          <p:cNvPicPr>
            <a:picLocks noChangeAspect="1"/>
          </p:cNvPicPr>
          <p:nvPr/>
        </p:nvPicPr>
        <p:blipFill>
          <a:blip r:embed="rId5"/>
          <a:stretch>
            <a:fillRect/>
          </a:stretch>
        </p:blipFill>
        <p:spPr>
          <a:xfrm>
            <a:off x="2610064" y="1231195"/>
            <a:ext cx="2706156" cy="2197805"/>
          </a:xfrm>
          <a:prstGeom prst="rect">
            <a:avLst/>
          </a:prstGeom>
        </p:spPr>
      </p:pic>
      <p:grpSp>
        <p:nvGrpSpPr>
          <p:cNvPr id="17" name="Gruppieren 16">
            <a:extLst>
              <a:ext uri="{FF2B5EF4-FFF2-40B4-BE49-F238E27FC236}">
                <a16:creationId xmlns:a16="http://schemas.microsoft.com/office/drawing/2014/main" id="{1A841B5C-5F6F-4BB3-336A-C0693A6DF16B}"/>
              </a:ext>
            </a:extLst>
          </p:cNvPr>
          <p:cNvGrpSpPr/>
          <p:nvPr/>
        </p:nvGrpSpPr>
        <p:grpSpPr>
          <a:xfrm>
            <a:off x="7138615" y="3771196"/>
            <a:ext cx="2123067" cy="2203433"/>
            <a:chOff x="8584987" y="1567515"/>
            <a:chExt cx="2123067" cy="2203433"/>
          </a:xfrm>
        </p:grpSpPr>
        <p:pic>
          <p:nvPicPr>
            <p:cNvPr id="1026" name="Picture 2" descr="Azure Data Studio logo">
              <a:extLst>
                <a:ext uri="{FF2B5EF4-FFF2-40B4-BE49-F238E27FC236}">
                  <a16:creationId xmlns:a16="http://schemas.microsoft.com/office/drawing/2014/main" id="{67DA2C39-BA4F-C1BD-0CCB-C32D89ECF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0982" y="1567515"/>
              <a:ext cx="1631079" cy="1772354"/>
            </a:xfrm>
            <a:prstGeom prst="rect">
              <a:avLst/>
            </a:prstGeom>
            <a:noFill/>
            <a:extLst>
              <a:ext uri="{909E8E84-426E-40DD-AFC4-6F175D3DCCD1}">
                <a14:hiddenFill xmlns:a14="http://schemas.microsoft.com/office/drawing/2010/main">
                  <a:solidFill>
                    <a:srgbClr val="FFFFFF"/>
                  </a:solidFill>
                </a14:hiddenFill>
              </a:ext>
            </a:extLst>
          </p:spPr>
        </p:pic>
        <p:sp>
          <p:nvSpPr>
            <p:cNvPr id="16" name="Inhaltsplatzhalter 2">
              <a:extLst>
                <a:ext uri="{FF2B5EF4-FFF2-40B4-BE49-F238E27FC236}">
                  <a16:creationId xmlns:a16="http://schemas.microsoft.com/office/drawing/2014/main" id="{723EDE09-54B2-8200-FF71-9073F6D05327}"/>
                </a:ext>
              </a:extLst>
            </p:cNvPr>
            <p:cNvSpPr txBox="1">
              <a:spLocks/>
            </p:cNvSpPr>
            <p:nvPr/>
          </p:nvSpPr>
          <p:spPr>
            <a:xfrm>
              <a:off x="8584987" y="3351355"/>
              <a:ext cx="2123067" cy="41959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Font typeface="Arial"/>
                <a:buNone/>
              </a:pPr>
              <a:r>
                <a:rPr lang="de-DE" dirty="0"/>
                <a:t>Azure Data Studio</a:t>
              </a:r>
            </a:p>
          </p:txBody>
        </p:sp>
      </p:grpSp>
    </p:spTree>
    <p:extLst>
      <p:ext uri="{BB962C8B-B14F-4D97-AF65-F5344CB8AC3E}">
        <p14:creationId xmlns:p14="http://schemas.microsoft.com/office/powerpoint/2010/main" val="33826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41BD5C0-182B-4D3D-B356-F0D668B5C3A9}"/>
              </a:ext>
            </a:extLst>
          </p:cNvPr>
          <p:cNvSpPr>
            <a:spLocks noGrp="1"/>
          </p:cNvSpPr>
          <p:nvPr>
            <p:ph type="body" sz="quarter" idx="11"/>
          </p:nvPr>
        </p:nvSpPr>
        <p:spPr>
          <a:prstGeom prst="rect">
            <a:avLst/>
          </a:prstGeom>
        </p:spPr>
        <p:txBody>
          <a:bodyPr anchor="t">
            <a:normAutofit/>
          </a:bodyPr>
          <a:lstStyle/>
          <a:p>
            <a:r>
              <a:rPr lang="en-US" noProof="0" dirty="0"/>
              <a:t>CTEs are another option to split complex queries into manageable chunks</a:t>
            </a:r>
          </a:p>
          <a:p>
            <a:r>
              <a:rPr lang="en-US" noProof="0" dirty="0"/>
              <a:t>They are introduced the keyword </a:t>
            </a:r>
            <a:r>
              <a:rPr lang="en-US" noProof="0" dirty="0">
                <a:solidFill>
                  <a:srgbClr val="005CA8"/>
                </a:solidFill>
              </a:rPr>
              <a:t>WITH</a:t>
            </a:r>
            <a:r>
              <a:rPr lang="en-US" noProof="0" dirty="0"/>
              <a:t> and are separated by comma</a:t>
            </a:r>
          </a:p>
          <a:p>
            <a:r>
              <a:rPr lang="en-US" noProof="0" dirty="0"/>
              <a:t>It is possible to define multiple CTEs which can also reference previous ones before the final query</a:t>
            </a:r>
          </a:p>
          <a:p>
            <a:r>
              <a:rPr lang="en-US" noProof="0" dirty="0"/>
              <a:t>Common syntax error: </a:t>
            </a:r>
            <a:r>
              <a:rPr lang="en-US" dirty="0"/>
              <a:t>Last statement needs to be terminated correctly</a:t>
            </a:r>
            <a:endParaRPr lang="en-US" noProof="0" dirty="0"/>
          </a:p>
        </p:txBody>
      </p:sp>
      <p:sp>
        <p:nvSpPr>
          <p:cNvPr id="5" name="Text Placeholder 4">
            <a:extLst>
              <a:ext uri="{FF2B5EF4-FFF2-40B4-BE49-F238E27FC236}">
                <a16:creationId xmlns:a16="http://schemas.microsoft.com/office/drawing/2014/main" id="{0D2E3E0A-19EF-D0F8-044D-346E17074871}"/>
              </a:ext>
            </a:extLst>
          </p:cNvPr>
          <p:cNvSpPr>
            <a:spLocks noGrp="1"/>
          </p:cNvSpPr>
          <p:nvPr>
            <p:ph type="body" sz="quarter" idx="12"/>
          </p:nvPr>
        </p:nvSpPr>
        <p:spPr/>
        <p:txBody>
          <a:bodyPr>
            <a:normAutofit fontScale="92500"/>
          </a:bodyPr>
          <a:lstStyle/>
          <a:p>
            <a:r>
              <a:rPr lang="en-US" noProof="0" dirty="0"/>
              <a:t>CTE – Common Table Expression</a:t>
            </a:r>
          </a:p>
        </p:txBody>
      </p:sp>
    </p:spTree>
    <p:extLst>
      <p:ext uri="{BB962C8B-B14F-4D97-AF65-F5344CB8AC3E}">
        <p14:creationId xmlns:p14="http://schemas.microsoft.com/office/powerpoint/2010/main" val="29139269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E90B2D1-E630-D4B3-2A90-6DBA3FA8B888}"/>
              </a:ext>
            </a:extLst>
          </p:cNvPr>
          <p:cNvSpPr>
            <a:spLocks noGrp="1"/>
          </p:cNvSpPr>
          <p:nvPr>
            <p:ph type="body" sz="quarter" idx="11"/>
          </p:nvPr>
        </p:nvSpPr>
        <p:spPr/>
        <p:txBody>
          <a:bodyPr/>
          <a:lstStyle/>
          <a:p>
            <a:r>
              <a:rPr lang="en-US" noProof="0" dirty="0"/>
              <a:t>CTEs can be called recursive</a:t>
            </a:r>
            <a:endParaRPr lang="en-US" dirty="0"/>
          </a:p>
          <a:p>
            <a:r>
              <a:rPr lang="en-US" noProof="0" dirty="0"/>
              <a:t>Can be used for hierarchical queries (e.g. Employee -&gt; Manager)</a:t>
            </a:r>
          </a:p>
          <a:p>
            <a:r>
              <a:rPr lang="en-US" dirty="0"/>
              <a:t>Can be used to generate data ranges</a:t>
            </a:r>
          </a:p>
          <a:p>
            <a:r>
              <a:rPr lang="en-US" dirty="0">
                <a:solidFill>
                  <a:srgbClr val="005CA8"/>
                </a:solidFill>
              </a:rPr>
              <a:t>OPTION</a:t>
            </a:r>
            <a:r>
              <a:rPr lang="en-US" dirty="0"/>
              <a:t> (MAXRECURSION </a:t>
            </a:r>
            <a:r>
              <a:rPr lang="en-US" i="1" dirty="0"/>
              <a:t>n</a:t>
            </a:r>
            <a:r>
              <a:rPr lang="en-US" dirty="0"/>
              <a:t>) defines the maximum number of recursions. 0 defines infinite recursions</a:t>
            </a:r>
          </a:p>
        </p:txBody>
      </p:sp>
      <p:sp>
        <p:nvSpPr>
          <p:cNvPr id="5" name="Text Placeholder 4">
            <a:extLst>
              <a:ext uri="{FF2B5EF4-FFF2-40B4-BE49-F238E27FC236}">
                <a16:creationId xmlns:a16="http://schemas.microsoft.com/office/drawing/2014/main" id="{BDAE9A76-3057-2ECB-F072-99D7FEA9239E}"/>
              </a:ext>
            </a:extLst>
          </p:cNvPr>
          <p:cNvSpPr>
            <a:spLocks noGrp="1"/>
          </p:cNvSpPr>
          <p:nvPr>
            <p:ph type="body" sz="quarter" idx="12"/>
          </p:nvPr>
        </p:nvSpPr>
        <p:spPr/>
        <p:txBody>
          <a:bodyPr/>
          <a:lstStyle/>
          <a:p>
            <a:r>
              <a:rPr lang="en-US" dirty="0"/>
              <a:t>CTE - Recursive</a:t>
            </a:r>
          </a:p>
        </p:txBody>
      </p:sp>
    </p:spTree>
    <p:extLst>
      <p:ext uri="{BB962C8B-B14F-4D97-AF65-F5344CB8AC3E}">
        <p14:creationId xmlns:p14="http://schemas.microsoft.com/office/powerpoint/2010/main" val="7596871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9763CE7-34FB-458F-AA93-B4F665CB63B0}"/>
              </a:ext>
            </a:extLst>
          </p:cNvPr>
          <p:cNvSpPr>
            <a:spLocks noGrp="1"/>
          </p:cNvSpPr>
          <p:nvPr>
            <p:ph type="body" sz="quarter" idx="11"/>
          </p:nvPr>
        </p:nvSpPr>
        <p:spPr>
          <a:prstGeom prst="rect">
            <a:avLst/>
          </a:prstGeom>
        </p:spPr>
        <p:txBody>
          <a:bodyPr anchor="t"/>
          <a:lstStyle/>
          <a:p>
            <a:r>
              <a:rPr lang="en-US" noProof="0" dirty="0"/>
              <a:t>Data can be copied and pasted from the results window in SSMS</a:t>
            </a:r>
          </a:p>
          <a:p>
            <a:r>
              <a:rPr lang="en-US" noProof="0" dirty="0"/>
              <a:t>Copying including headers also exports the headers</a:t>
            </a:r>
          </a:p>
          <a:p>
            <a:r>
              <a:rPr lang="en-US" noProof="0" dirty="0"/>
              <a:t>Different results window formats (table, text, etc.) are available</a:t>
            </a:r>
          </a:p>
          <a:p>
            <a:r>
              <a:rPr lang="en-US" noProof="0" dirty="0"/>
              <a:t>Using the SSMS Export Wizard</a:t>
            </a:r>
          </a:p>
          <a:p>
            <a:r>
              <a:rPr lang="en-US" noProof="0" dirty="0"/>
              <a:t>Azure Data Studio makes exporting very easy</a:t>
            </a:r>
          </a:p>
          <a:p>
            <a:r>
              <a:rPr lang="en-US" noProof="0" dirty="0"/>
              <a:t>BCP Tool from Command Line interface</a:t>
            </a:r>
          </a:p>
          <a:p>
            <a:r>
              <a:rPr lang="en-US" noProof="0" dirty="0"/>
              <a:t>Out of scope: Using tools like SSIS (SQL Server Integration Services)</a:t>
            </a:r>
          </a:p>
        </p:txBody>
      </p:sp>
      <p:sp>
        <p:nvSpPr>
          <p:cNvPr id="4" name="Textplatzhalter 3">
            <a:extLst>
              <a:ext uri="{FF2B5EF4-FFF2-40B4-BE49-F238E27FC236}">
                <a16:creationId xmlns:a16="http://schemas.microsoft.com/office/drawing/2014/main" id="{982FD041-742C-4B67-ABCC-96DD80F18245}"/>
              </a:ext>
            </a:extLst>
          </p:cNvPr>
          <p:cNvSpPr>
            <a:spLocks noGrp="1"/>
          </p:cNvSpPr>
          <p:nvPr>
            <p:ph type="body" sz="quarter" idx="12"/>
          </p:nvPr>
        </p:nvSpPr>
        <p:spPr/>
        <p:txBody>
          <a:bodyPr/>
          <a:lstStyle/>
          <a:p>
            <a:r>
              <a:rPr lang="en-US" noProof="0" dirty="0"/>
              <a:t>Exporting Data</a:t>
            </a:r>
          </a:p>
        </p:txBody>
      </p:sp>
    </p:spTree>
    <p:extLst>
      <p:ext uri="{BB962C8B-B14F-4D97-AF65-F5344CB8AC3E}">
        <p14:creationId xmlns:p14="http://schemas.microsoft.com/office/powerpoint/2010/main" val="42846559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EDD6B8-1E62-4631-A5E1-28BCFDF47025}"/>
              </a:ext>
            </a:extLst>
          </p:cNvPr>
          <p:cNvSpPr>
            <a:spLocks noGrp="1"/>
          </p:cNvSpPr>
          <p:nvPr>
            <p:ph type="body" sz="quarter" idx="11"/>
          </p:nvPr>
        </p:nvSpPr>
        <p:spPr>
          <a:prstGeom prst="rect">
            <a:avLst/>
          </a:prstGeom>
        </p:spPr>
        <p:txBody>
          <a:bodyPr anchor="t"/>
          <a:lstStyle/>
          <a:p>
            <a:r>
              <a:rPr lang="en-US" b="1" noProof="0" dirty="0">
                <a:solidFill>
                  <a:srgbClr val="005CA8"/>
                </a:solidFill>
              </a:rPr>
              <a:t>CRUD</a:t>
            </a:r>
            <a:r>
              <a:rPr lang="en-US" noProof="0" dirty="0"/>
              <a:t> is an acronym for </a:t>
            </a:r>
            <a:r>
              <a:rPr lang="en-US" b="1" noProof="0" dirty="0">
                <a:solidFill>
                  <a:srgbClr val="005CA8"/>
                </a:solidFill>
              </a:rPr>
              <a:t>C</a:t>
            </a:r>
            <a:r>
              <a:rPr lang="en-US" noProof="0" dirty="0"/>
              <a:t>reate, </a:t>
            </a:r>
            <a:r>
              <a:rPr lang="en-US" b="1" noProof="0" dirty="0">
                <a:solidFill>
                  <a:srgbClr val="005CA8"/>
                </a:solidFill>
              </a:rPr>
              <a:t>R</a:t>
            </a:r>
            <a:r>
              <a:rPr lang="en-US" noProof="0" dirty="0"/>
              <a:t>ead, </a:t>
            </a:r>
            <a:r>
              <a:rPr lang="en-US" b="1" noProof="0" dirty="0">
                <a:solidFill>
                  <a:srgbClr val="005CA8"/>
                </a:solidFill>
              </a:rPr>
              <a:t>U</a:t>
            </a:r>
            <a:r>
              <a:rPr lang="en-US" noProof="0" dirty="0"/>
              <a:t>pdate and </a:t>
            </a:r>
            <a:r>
              <a:rPr lang="en-US" b="1" noProof="0" dirty="0">
                <a:solidFill>
                  <a:srgbClr val="005CA8"/>
                </a:solidFill>
              </a:rPr>
              <a:t>D</a:t>
            </a:r>
            <a:r>
              <a:rPr lang="en-US" noProof="0" dirty="0"/>
              <a:t>elete</a:t>
            </a:r>
          </a:p>
          <a:p>
            <a:r>
              <a:rPr lang="en-US" noProof="0" dirty="0">
                <a:solidFill>
                  <a:srgbClr val="005CA8"/>
                </a:solidFill>
              </a:rPr>
              <a:t>SELECT</a:t>
            </a:r>
            <a:r>
              <a:rPr lang="en-US" noProof="0" dirty="0"/>
              <a:t> is what we have extensively used to </a:t>
            </a:r>
            <a:r>
              <a:rPr lang="en-US" b="1" noProof="0" dirty="0">
                <a:solidFill>
                  <a:srgbClr val="005CA8"/>
                </a:solidFill>
              </a:rPr>
              <a:t>r</a:t>
            </a:r>
            <a:r>
              <a:rPr lang="en-US" noProof="0" dirty="0"/>
              <a:t>ead data</a:t>
            </a:r>
          </a:p>
          <a:p>
            <a:r>
              <a:rPr lang="en-US" noProof="0" dirty="0">
                <a:solidFill>
                  <a:srgbClr val="005CA8"/>
                </a:solidFill>
              </a:rPr>
              <a:t>INSERT</a:t>
            </a:r>
            <a:r>
              <a:rPr lang="en-US" noProof="0" dirty="0"/>
              <a:t> is used to </a:t>
            </a:r>
            <a:r>
              <a:rPr lang="en-US" b="1" noProof="0" dirty="0">
                <a:solidFill>
                  <a:srgbClr val="005CA8"/>
                </a:solidFill>
              </a:rPr>
              <a:t>c</a:t>
            </a:r>
            <a:r>
              <a:rPr lang="en-US" noProof="0" dirty="0">
                <a:solidFill>
                  <a:schemeClr val="tx1"/>
                </a:solidFill>
              </a:rPr>
              <a:t>reate</a:t>
            </a:r>
            <a:r>
              <a:rPr lang="en-US" noProof="0" dirty="0"/>
              <a:t> data</a:t>
            </a:r>
          </a:p>
          <a:p>
            <a:r>
              <a:rPr lang="en-US" noProof="0" dirty="0">
                <a:solidFill>
                  <a:srgbClr val="005CA8"/>
                </a:solidFill>
              </a:rPr>
              <a:t>UPDATE</a:t>
            </a:r>
            <a:r>
              <a:rPr lang="en-US" noProof="0" dirty="0"/>
              <a:t> is used to </a:t>
            </a:r>
            <a:r>
              <a:rPr lang="en-US" b="1" noProof="0" dirty="0">
                <a:solidFill>
                  <a:srgbClr val="005CA8"/>
                </a:solidFill>
              </a:rPr>
              <a:t>u</a:t>
            </a:r>
            <a:r>
              <a:rPr lang="en-US" noProof="0" dirty="0"/>
              <a:t>pdate existing data</a:t>
            </a:r>
          </a:p>
          <a:p>
            <a:r>
              <a:rPr lang="en-US" noProof="0" dirty="0">
                <a:solidFill>
                  <a:srgbClr val="005CA8"/>
                </a:solidFill>
              </a:rPr>
              <a:t>DELETE</a:t>
            </a:r>
            <a:r>
              <a:rPr lang="en-US" noProof="0" dirty="0"/>
              <a:t> is used to </a:t>
            </a:r>
            <a:r>
              <a:rPr lang="en-US" b="1" noProof="0" dirty="0">
                <a:solidFill>
                  <a:srgbClr val="005CA8"/>
                </a:solidFill>
              </a:rPr>
              <a:t>d</a:t>
            </a:r>
            <a:r>
              <a:rPr lang="en-US" noProof="0" dirty="0"/>
              <a:t>elete data</a:t>
            </a:r>
          </a:p>
          <a:p>
            <a:r>
              <a:rPr lang="en-US" noProof="0" dirty="0">
                <a:solidFill>
                  <a:srgbClr val="005CA8"/>
                </a:solidFill>
              </a:rPr>
              <a:t>MERGE</a:t>
            </a:r>
            <a:r>
              <a:rPr lang="en-US" noProof="0" dirty="0"/>
              <a:t> is a special operation combing inserts, updates and deletes</a:t>
            </a:r>
          </a:p>
          <a:p>
            <a:r>
              <a:rPr lang="en-US" dirty="0"/>
              <a:t>All operations changing data will do it right away without further warning. So, these operations need special caution.</a:t>
            </a:r>
            <a:endParaRPr lang="en-US" noProof="0" dirty="0"/>
          </a:p>
        </p:txBody>
      </p:sp>
      <p:sp>
        <p:nvSpPr>
          <p:cNvPr id="5" name="Text Placeholder 4">
            <a:extLst>
              <a:ext uri="{FF2B5EF4-FFF2-40B4-BE49-F238E27FC236}">
                <a16:creationId xmlns:a16="http://schemas.microsoft.com/office/drawing/2014/main" id="{FD174272-375A-432A-546E-5ED97E041087}"/>
              </a:ext>
            </a:extLst>
          </p:cNvPr>
          <p:cNvSpPr>
            <a:spLocks noGrp="1"/>
          </p:cNvSpPr>
          <p:nvPr>
            <p:ph type="body" sz="quarter" idx="12"/>
          </p:nvPr>
        </p:nvSpPr>
        <p:spPr/>
        <p:txBody>
          <a:bodyPr/>
          <a:lstStyle/>
          <a:p>
            <a:r>
              <a:rPr lang="en-US" noProof="0" dirty="0"/>
              <a:t>Introduction to CRUD in SQL</a:t>
            </a:r>
          </a:p>
        </p:txBody>
      </p:sp>
    </p:spTree>
    <p:extLst>
      <p:ext uri="{BB962C8B-B14F-4D97-AF65-F5344CB8AC3E}">
        <p14:creationId xmlns:p14="http://schemas.microsoft.com/office/powerpoint/2010/main" val="22998207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4CE13B0-047E-4FCD-973C-70C92EC4B532}"/>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INSERT</a:t>
            </a:r>
            <a:r>
              <a:rPr lang="en-US" noProof="0" dirty="0"/>
              <a:t> is used to add new data to a table</a:t>
            </a:r>
          </a:p>
          <a:p>
            <a:r>
              <a:rPr lang="en-US" noProof="0" dirty="0"/>
              <a:t>It is possible to add multiple rows with one </a:t>
            </a:r>
            <a:r>
              <a:rPr lang="en-US" noProof="0" dirty="0">
                <a:solidFill>
                  <a:srgbClr val="005CA8"/>
                </a:solidFill>
              </a:rPr>
              <a:t>INSERT</a:t>
            </a:r>
            <a:r>
              <a:rPr lang="en-US" noProof="0" dirty="0"/>
              <a:t> statement</a:t>
            </a:r>
          </a:p>
          <a:p>
            <a:r>
              <a:rPr lang="en-US" noProof="0" dirty="0"/>
              <a:t>Values to be inserted can be written directly in SQL</a:t>
            </a:r>
          </a:p>
          <a:p>
            <a:r>
              <a:rPr lang="en-US" noProof="0" dirty="0"/>
              <a:t>The result of a </a:t>
            </a:r>
            <a:r>
              <a:rPr lang="en-US" noProof="0" dirty="0">
                <a:solidFill>
                  <a:srgbClr val="005CA8"/>
                </a:solidFill>
              </a:rPr>
              <a:t>SELECT</a:t>
            </a:r>
            <a:r>
              <a:rPr lang="en-US" noProof="0" dirty="0"/>
              <a:t> command can be used as input for an </a:t>
            </a:r>
            <a:r>
              <a:rPr lang="en-US" noProof="0" dirty="0">
                <a:solidFill>
                  <a:srgbClr val="005CA8"/>
                </a:solidFill>
              </a:rPr>
              <a:t>INSERT</a:t>
            </a:r>
          </a:p>
          <a:p>
            <a:r>
              <a:rPr lang="en-US" noProof="0" dirty="0">
                <a:solidFill>
                  <a:srgbClr val="808080"/>
                </a:solidFill>
              </a:rPr>
              <a:t>NULL</a:t>
            </a:r>
            <a:r>
              <a:rPr lang="en-US" noProof="0" dirty="0"/>
              <a:t> can be inserted for unknown values</a:t>
            </a:r>
          </a:p>
          <a:p>
            <a:r>
              <a:rPr lang="en-US" noProof="0" dirty="0"/>
              <a:t>Insert can be performed with or without defining the column names. Using column names is recommended as column order may change</a:t>
            </a:r>
          </a:p>
          <a:p>
            <a:r>
              <a:rPr lang="en-US" noProof="0" dirty="0">
                <a:solidFill>
                  <a:srgbClr val="005CA8"/>
                </a:solidFill>
              </a:rPr>
              <a:t>SELECT</a:t>
            </a:r>
            <a:r>
              <a:rPr lang="en-US" noProof="0" dirty="0"/>
              <a:t> … </a:t>
            </a:r>
            <a:r>
              <a:rPr lang="en-US" noProof="0" dirty="0">
                <a:solidFill>
                  <a:srgbClr val="005CA8"/>
                </a:solidFill>
              </a:rPr>
              <a:t>INTO</a:t>
            </a:r>
            <a:r>
              <a:rPr lang="en-US" noProof="0" dirty="0"/>
              <a:t> creates a new table. But only worked if it does not yet exist</a:t>
            </a:r>
          </a:p>
        </p:txBody>
      </p:sp>
      <p:sp>
        <p:nvSpPr>
          <p:cNvPr id="5" name="Text Placeholder 4">
            <a:extLst>
              <a:ext uri="{FF2B5EF4-FFF2-40B4-BE49-F238E27FC236}">
                <a16:creationId xmlns:a16="http://schemas.microsoft.com/office/drawing/2014/main" id="{6EC80558-13FA-10D2-06F3-88F17180A237}"/>
              </a:ext>
            </a:extLst>
          </p:cNvPr>
          <p:cNvSpPr>
            <a:spLocks noGrp="1"/>
          </p:cNvSpPr>
          <p:nvPr>
            <p:ph type="body" sz="quarter" idx="12"/>
          </p:nvPr>
        </p:nvSpPr>
        <p:spPr/>
        <p:txBody>
          <a:bodyPr/>
          <a:lstStyle/>
          <a:p>
            <a:r>
              <a:rPr lang="en-US" noProof="0" dirty="0"/>
              <a:t>INSERT and SELECT … INTO</a:t>
            </a:r>
          </a:p>
        </p:txBody>
      </p:sp>
    </p:spTree>
    <p:extLst>
      <p:ext uri="{BB962C8B-B14F-4D97-AF65-F5344CB8AC3E}">
        <p14:creationId xmlns:p14="http://schemas.microsoft.com/office/powerpoint/2010/main" val="14342942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E6B08-8BCC-D135-A26A-886C5B190DAE}"/>
              </a:ext>
            </a:extLst>
          </p:cNvPr>
          <p:cNvSpPr>
            <a:spLocks noGrp="1"/>
          </p:cNvSpPr>
          <p:nvPr>
            <p:ph type="body" sz="quarter" idx="11"/>
          </p:nvPr>
        </p:nvSpPr>
        <p:spPr/>
        <p:txBody>
          <a:bodyPr>
            <a:normAutofit/>
          </a:bodyPr>
          <a:lstStyle/>
          <a:p>
            <a:r>
              <a:rPr lang="en-US" dirty="0"/>
              <a:t>Create your own schema ‚MyDev‘ and insert all rows of </a:t>
            </a:r>
            <a:r>
              <a:rPr lang="en-US" dirty="0" err="1"/>
              <a:t>Sales.Orders</a:t>
            </a:r>
            <a:r>
              <a:rPr lang="en-US" dirty="0"/>
              <a:t> into a new table </a:t>
            </a:r>
            <a:r>
              <a:rPr lang="en-US" dirty="0" err="1"/>
              <a:t>MyOrders</a:t>
            </a:r>
            <a:r>
              <a:rPr lang="en-US" dirty="0"/>
              <a:t> in the schema ‘</a:t>
            </a:r>
            <a:r>
              <a:rPr lang="en-US" dirty="0" err="1"/>
              <a:t>MyDev</a:t>
            </a:r>
            <a:r>
              <a:rPr lang="en-US" dirty="0"/>
              <a:t>’.</a:t>
            </a:r>
          </a:p>
        </p:txBody>
      </p:sp>
      <p:sp>
        <p:nvSpPr>
          <p:cNvPr id="4" name="Text Placeholder 3">
            <a:extLst>
              <a:ext uri="{FF2B5EF4-FFF2-40B4-BE49-F238E27FC236}">
                <a16:creationId xmlns:a16="http://schemas.microsoft.com/office/drawing/2014/main" id="{AC23C202-A100-4B8A-B313-A62C84AB7313}"/>
              </a:ext>
            </a:extLst>
          </p:cNvPr>
          <p:cNvSpPr>
            <a:spLocks noGrp="1"/>
          </p:cNvSpPr>
          <p:nvPr>
            <p:ph type="body" sz="quarter" idx="12"/>
          </p:nvPr>
        </p:nvSpPr>
        <p:spPr/>
        <p:txBody>
          <a:bodyPr>
            <a:normAutofit fontScale="85000" lnSpcReduction="10000"/>
          </a:bodyPr>
          <a:lstStyle/>
          <a:p>
            <a:r>
              <a:rPr lang="en-US" dirty="0"/>
              <a:t>TASK: Store Query Result into Table</a:t>
            </a:r>
          </a:p>
        </p:txBody>
      </p:sp>
    </p:spTree>
    <p:extLst>
      <p:ext uri="{BB962C8B-B14F-4D97-AF65-F5344CB8AC3E}">
        <p14:creationId xmlns:p14="http://schemas.microsoft.com/office/powerpoint/2010/main" val="23719137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2727612-2711-68B7-2307-DFE88FA9D543}"/>
              </a:ext>
            </a:extLst>
          </p:cNvPr>
          <p:cNvSpPr>
            <a:spLocks noGrp="1"/>
          </p:cNvSpPr>
          <p:nvPr>
            <p:ph type="body" sz="quarter" idx="11"/>
          </p:nvPr>
        </p:nvSpPr>
        <p:spPr>
          <a:prstGeom prst="rect">
            <a:avLst/>
          </a:prstGeom>
        </p:spPr>
        <p:txBody>
          <a:bodyPr anchor="t"/>
          <a:lstStyle/>
          <a:p>
            <a:r>
              <a:rPr lang="en-US" noProof="0" dirty="0"/>
              <a:t>Import Dialog in SSMS</a:t>
            </a:r>
          </a:p>
          <a:p>
            <a:r>
              <a:rPr lang="en-US" noProof="0" dirty="0"/>
              <a:t>Copy and Paste from Excel (not recommended)</a:t>
            </a:r>
          </a:p>
          <a:p>
            <a:r>
              <a:rPr lang="en-US" noProof="0" dirty="0">
                <a:solidFill>
                  <a:srgbClr val="005CA8"/>
                </a:solidFill>
              </a:rPr>
              <a:t>BULK INSERT </a:t>
            </a:r>
            <a:r>
              <a:rPr lang="en-US" noProof="0" dirty="0"/>
              <a:t>from .CSV file</a:t>
            </a:r>
          </a:p>
          <a:p>
            <a:r>
              <a:rPr lang="en-US" noProof="0" dirty="0"/>
              <a:t>Out of Scope: Using </a:t>
            </a:r>
            <a:r>
              <a:rPr lang="en-US" dirty="0"/>
              <a:t>tools</a:t>
            </a:r>
            <a:r>
              <a:rPr lang="en-US" noProof="0" dirty="0"/>
              <a:t> like SSIS (SQL Server Integration Services)</a:t>
            </a:r>
          </a:p>
        </p:txBody>
      </p:sp>
      <p:sp>
        <p:nvSpPr>
          <p:cNvPr id="4" name="Textplatzhalter 3">
            <a:extLst>
              <a:ext uri="{FF2B5EF4-FFF2-40B4-BE49-F238E27FC236}">
                <a16:creationId xmlns:a16="http://schemas.microsoft.com/office/drawing/2014/main" id="{361205E3-F409-2AAF-0868-E59937DF84F7}"/>
              </a:ext>
            </a:extLst>
          </p:cNvPr>
          <p:cNvSpPr>
            <a:spLocks noGrp="1"/>
          </p:cNvSpPr>
          <p:nvPr>
            <p:ph type="body" sz="quarter" idx="12"/>
          </p:nvPr>
        </p:nvSpPr>
        <p:spPr/>
        <p:txBody>
          <a:bodyPr/>
          <a:lstStyle/>
          <a:p>
            <a:r>
              <a:rPr lang="en-US" noProof="0" dirty="0"/>
              <a:t>Importing Data</a:t>
            </a:r>
          </a:p>
        </p:txBody>
      </p:sp>
    </p:spTree>
    <p:extLst>
      <p:ext uri="{BB962C8B-B14F-4D97-AF65-F5344CB8AC3E}">
        <p14:creationId xmlns:p14="http://schemas.microsoft.com/office/powerpoint/2010/main" val="22339927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18E92-0E21-4D10-92D2-23CC813A916B}"/>
              </a:ext>
            </a:extLst>
          </p:cNvPr>
          <p:cNvSpPr>
            <a:spLocks noGrp="1"/>
          </p:cNvSpPr>
          <p:nvPr>
            <p:ph type="body" sz="quarter" idx="11"/>
          </p:nvPr>
        </p:nvSpPr>
        <p:spPr>
          <a:prstGeom prst="rect">
            <a:avLst/>
          </a:prstGeom>
        </p:spPr>
        <p:txBody>
          <a:bodyPr anchor="t">
            <a:normAutofit/>
          </a:bodyPr>
          <a:lstStyle/>
          <a:p>
            <a:r>
              <a:rPr lang="en-US" noProof="0" dirty="0"/>
              <a:t>Is used to modify data</a:t>
            </a:r>
          </a:p>
          <a:p>
            <a:r>
              <a:rPr lang="en-US" noProof="0" dirty="0"/>
              <a:t>Multiple rows can be modified in one query</a:t>
            </a:r>
          </a:p>
          <a:p>
            <a:r>
              <a:rPr lang="en-US" noProof="0" dirty="0"/>
              <a:t>Multiple columns can be modified in one query</a:t>
            </a:r>
          </a:p>
          <a:p>
            <a:r>
              <a:rPr lang="en-US" noProof="0" dirty="0"/>
              <a:t>Often a </a:t>
            </a:r>
            <a:r>
              <a:rPr lang="en-US" noProof="0" dirty="0">
                <a:solidFill>
                  <a:srgbClr val="005CA8"/>
                </a:solidFill>
              </a:rPr>
              <a:t>WHERE</a:t>
            </a:r>
            <a:r>
              <a:rPr lang="en-US" noProof="0" dirty="0"/>
              <a:t> condition is needed to define the rows to be updated</a:t>
            </a:r>
          </a:p>
          <a:p>
            <a:r>
              <a:rPr lang="en-US" noProof="0" dirty="0"/>
              <a:t>New values can be hard coded or based on a query</a:t>
            </a:r>
          </a:p>
          <a:p>
            <a:r>
              <a:rPr lang="en-US" noProof="0" dirty="0"/>
              <a:t>Recommended for table updates is to run a select before the update</a:t>
            </a:r>
          </a:p>
        </p:txBody>
      </p:sp>
      <p:sp>
        <p:nvSpPr>
          <p:cNvPr id="7" name="Text Placeholder 6">
            <a:extLst>
              <a:ext uri="{FF2B5EF4-FFF2-40B4-BE49-F238E27FC236}">
                <a16:creationId xmlns:a16="http://schemas.microsoft.com/office/drawing/2014/main" id="{F5B3DB5F-8927-E45C-DFD8-3BCDEED907A4}"/>
              </a:ext>
            </a:extLst>
          </p:cNvPr>
          <p:cNvSpPr>
            <a:spLocks noGrp="1"/>
          </p:cNvSpPr>
          <p:nvPr>
            <p:ph type="body" sz="quarter" idx="12"/>
          </p:nvPr>
        </p:nvSpPr>
        <p:spPr/>
        <p:txBody>
          <a:bodyPr/>
          <a:lstStyle/>
          <a:p>
            <a:r>
              <a:rPr lang="en-US" noProof="0" dirty="0"/>
              <a:t>UPDATE</a:t>
            </a:r>
          </a:p>
        </p:txBody>
      </p:sp>
    </p:spTree>
    <p:extLst>
      <p:ext uri="{BB962C8B-B14F-4D97-AF65-F5344CB8AC3E}">
        <p14:creationId xmlns:p14="http://schemas.microsoft.com/office/powerpoint/2010/main" val="16313555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B9EB7-4F3F-D5AB-D58F-4F231D7A0869}"/>
              </a:ext>
            </a:extLst>
          </p:cNvPr>
          <p:cNvSpPr>
            <a:spLocks noGrp="1"/>
          </p:cNvSpPr>
          <p:nvPr>
            <p:ph type="body" sz="quarter" idx="12"/>
          </p:nvPr>
        </p:nvSpPr>
        <p:spPr/>
        <p:txBody>
          <a:bodyPr>
            <a:normAutofit/>
          </a:bodyPr>
          <a:lstStyle/>
          <a:p>
            <a:r>
              <a:rPr lang="en-US" dirty="0"/>
              <a:t>TASK: Update Contact person</a:t>
            </a:r>
          </a:p>
        </p:txBody>
      </p:sp>
      <p:sp>
        <p:nvSpPr>
          <p:cNvPr id="3" name="Table Placeholder 2">
            <a:extLst>
              <a:ext uri="{FF2B5EF4-FFF2-40B4-BE49-F238E27FC236}">
                <a16:creationId xmlns:a16="http://schemas.microsoft.com/office/drawing/2014/main" id="{6EE27B2C-3957-35F7-6A7A-8D6BC644A726}"/>
              </a:ext>
            </a:extLst>
          </p:cNvPr>
          <p:cNvSpPr>
            <a:spLocks noGrp="1"/>
          </p:cNvSpPr>
          <p:nvPr>
            <p:ph type="tbl" sz="quarter" idx="13"/>
          </p:nvPr>
        </p:nvSpPr>
        <p:spPr>
          <a:xfrm>
            <a:off x="334962" y="1299497"/>
            <a:ext cx="11522076" cy="5226050"/>
          </a:xfrm>
        </p:spPr>
        <p:txBody>
          <a:bodyPr/>
          <a:lstStyle/>
          <a:p>
            <a:r>
              <a:rPr lang="en-US" dirty="0"/>
              <a:t>Your Salesperson Hudson Hollinworth has quit. In the meantime, Lily Code shall be the salesperson responsible for all orders he was assigned to. Update your MyDev.MyOrders table so that the column SalespersonPersonID is updated accordingly. The </a:t>
            </a:r>
            <a:r>
              <a:rPr lang="en-US" dirty="0" err="1"/>
              <a:t>SalespersonPersonID</a:t>
            </a:r>
            <a:r>
              <a:rPr lang="en-US" dirty="0"/>
              <a:t> in </a:t>
            </a:r>
            <a:r>
              <a:rPr lang="en-US" dirty="0" err="1"/>
              <a:t>MyDev.MyOrders</a:t>
            </a:r>
            <a:r>
              <a:rPr lang="en-US" dirty="0"/>
              <a:t> corresponds to the </a:t>
            </a:r>
            <a:r>
              <a:rPr lang="en-US" dirty="0" err="1"/>
              <a:t>PersonID</a:t>
            </a:r>
            <a:r>
              <a:rPr lang="en-US" dirty="0"/>
              <a:t> from </a:t>
            </a:r>
            <a:r>
              <a:rPr lang="en-US" dirty="0" err="1"/>
              <a:t>Application.People</a:t>
            </a:r>
            <a:r>
              <a:rPr lang="en-US" dirty="0"/>
              <a:t>.</a:t>
            </a:r>
          </a:p>
          <a:p>
            <a:r>
              <a:rPr lang="en-US" dirty="0"/>
              <a:t>Difficult challenge: Try to write a single query that does not hard code the PersonID</a:t>
            </a:r>
          </a:p>
        </p:txBody>
      </p:sp>
    </p:spTree>
    <p:extLst>
      <p:ext uri="{BB962C8B-B14F-4D97-AF65-F5344CB8AC3E}">
        <p14:creationId xmlns:p14="http://schemas.microsoft.com/office/powerpoint/2010/main" val="42606872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BBD480-E42F-4412-8B35-F666C1892269}"/>
              </a:ext>
            </a:extLst>
          </p:cNvPr>
          <p:cNvSpPr>
            <a:spLocks noGrp="1"/>
          </p:cNvSpPr>
          <p:nvPr>
            <p:ph type="body" sz="quarter" idx="11"/>
          </p:nvPr>
        </p:nvSpPr>
        <p:spPr>
          <a:prstGeom prst="rect">
            <a:avLst/>
          </a:prstGeom>
        </p:spPr>
        <p:txBody>
          <a:bodyPr anchor="t">
            <a:normAutofit/>
          </a:bodyPr>
          <a:lstStyle/>
          <a:p>
            <a:r>
              <a:rPr lang="en-US" noProof="0" dirty="0"/>
              <a:t>Multiple rows can be deleted with one query</a:t>
            </a:r>
          </a:p>
          <a:p>
            <a:r>
              <a:rPr lang="en-US" noProof="0" dirty="0"/>
              <a:t>A </a:t>
            </a:r>
            <a:r>
              <a:rPr lang="en-US" noProof="0" dirty="0">
                <a:solidFill>
                  <a:srgbClr val="005CA8"/>
                </a:solidFill>
              </a:rPr>
              <a:t>WHERE</a:t>
            </a:r>
            <a:r>
              <a:rPr lang="en-US" noProof="0" dirty="0"/>
              <a:t> condition can be added to specify the target rows to be deleted</a:t>
            </a:r>
          </a:p>
          <a:p>
            <a:r>
              <a:rPr lang="en-US" noProof="0" dirty="0"/>
              <a:t>A query can also be used to select the rows to be deleted, which is recommended for safety</a:t>
            </a:r>
          </a:p>
          <a:p>
            <a:r>
              <a:rPr lang="en-US" noProof="0" dirty="0"/>
              <a:t>If all rows of a table shall be deleted, a </a:t>
            </a:r>
            <a:r>
              <a:rPr lang="en-US" noProof="0" dirty="0">
                <a:solidFill>
                  <a:srgbClr val="005CA8"/>
                </a:solidFill>
              </a:rPr>
              <a:t>TRUNCATE TABLE </a:t>
            </a:r>
            <a:r>
              <a:rPr lang="en-US" noProof="0" dirty="0"/>
              <a:t>could be used alternatively</a:t>
            </a:r>
          </a:p>
          <a:p>
            <a:pPr lvl="1"/>
            <a:r>
              <a:rPr lang="en-US" dirty="0">
                <a:solidFill>
                  <a:srgbClr val="005CA8"/>
                </a:solidFill>
              </a:rPr>
              <a:t>TRUNCATE TABLE </a:t>
            </a:r>
            <a:r>
              <a:rPr lang="en-US" dirty="0"/>
              <a:t>resets the </a:t>
            </a:r>
            <a:r>
              <a:rPr lang="en-US" dirty="0">
                <a:solidFill>
                  <a:srgbClr val="FF00FF"/>
                </a:solidFill>
              </a:rPr>
              <a:t>IDENTITY</a:t>
            </a:r>
            <a:r>
              <a:rPr lang="en-US" dirty="0"/>
              <a:t> counter, which we will introduce later</a:t>
            </a:r>
          </a:p>
          <a:p>
            <a:pPr lvl="1"/>
            <a:r>
              <a:rPr lang="en-US" noProof="0" dirty="0">
                <a:solidFill>
                  <a:srgbClr val="005CA8"/>
                </a:solidFill>
              </a:rPr>
              <a:t>DELETE</a:t>
            </a:r>
            <a:r>
              <a:rPr lang="en-US" noProof="0" dirty="0"/>
              <a:t> removes rows row-by-row and </a:t>
            </a:r>
            <a:r>
              <a:rPr lang="en-US" noProof="0" dirty="0">
                <a:solidFill>
                  <a:srgbClr val="005CA8"/>
                </a:solidFill>
              </a:rPr>
              <a:t>TRUN</a:t>
            </a:r>
            <a:r>
              <a:rPr lang="en-US" dirty="0">
                <a:solidFill>
                  <a:srgbClr val="005CA8"/>
                </a:solidFill>
              </a:rPr>
              <a:t>CATE TABLE </a:t>
            </a:r>
            <a:r>
              <a:rPr lang="en-US" dirty="0"/>
              <a:t>deletes the data of the table in one operation</a:t>
            </a:r>
            <a:endParaRPr lang="en-US" noProof="0" dirty="0"/>
          </a:p>
        </p:txBody>
      </p:sp>
      <p:sp>
        <p:nvSpPr>
          <p:cNvPr id="7" name="Text Placeholder 6">
            <a:extLst>
              <a:ext uri="{FF2B5EF4-FFF2-40B4-BE49-F238E27FC236}">
                <a16:creationId xmlns:a16="http://schemas.microsoft.com/office/drawing/2014/main" id="{97AEEBCB-3AFD-6403-E38C-5BEC4D55AECE}"/>
              </a:ext>
            </a:extLst>
          </p:cNvPr>
          <p:cNvSpPr>
            <a:spLocks noGrp="1"/>
          </p:cNvSpPr>
          <p:nvPr>
            <p:ph type="body" sz="quarter" idx="12"/>
          </p:nvPr>
        </p:nvSpPr>
        <p:spPr/>
        <p:txBody>
          <a:bodyPr/>
          <a:lstStyle/>
          <a:p>
            <a:r>
              <a:rPr lang="en-US" noProof="0" dirty="0"/>
              <a:t>DELETE and TRUNCATE TABLE</a:t>
            </a:r>
          </a:p>
        </p:txBody>
      </p:sp>
      <p:pic>
        <p:nvPicPr>
          <p:cNvPr id="4" name="Grafik 3" descr="Warnung">
            <a:extLst>
              <a:ext uri="{FF2B5EF4-FFF2-40B4-BE49-F238E27FC236}">
                <a16:creationId xmlns:a16="http://schemas.microsoft.com/office/drawing/2014/main" id="{35DB1F7A-46EB-4642-980D-2131DCF25A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1" y="3989173"/>
            <a:ext cx="914400" cy="914400"/>
          </a:xfrm>
          <a:prstGeom prst="rect">
            <a:avLst/>
          </a:prstGeom>
        </p:spPr>
      </p:pic>
    </p:spTree>
    <p:extLst>
      <p:ext uri="{BB962C8B-B14F-4D97-AF65-F5344CB8AC3E}">
        <p14:creationId xmlns:p14="http://schemas.microsoft.com/office/powerpoint/2010/main" val="12648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AA2B9B-DA9C-4BBE-9204-2621780D86FF}"/>
              </a:ext>
            </a:extLst>
          </p:cNvPr>
          <p:cNvSpPr>
            <a:spLocks noGrp="1"/>
          </p:cNvSpPr>
          <p:nvPr>
            <p:ph type="body" sz="quarter" idx="11"/>
          </p:nvPr>
        </p:nvSpPr>
        <p:spPr>
          <a:prstGeom prst="rect">
            <a:avLst/>
          </a:prstGeom>
        </p:spPr>
        <p:txBody>
          <a:bodyPr anchor="t">
            <a:normAutofit/>
          </a:bodyPr>
          <a:lstStyle/>
          <a:p>
            <a:r>
              <a:rPr lang="en-US" noProof="0" dirty="0"/>
              <a:t>Enterprise</a:t>
            </a:r>
          </a:p>
          <a:p>
            <a:r>
              <a:rPr lang="en-US" noProof="0" dirty="0"/>
              <a:t>Standard</a:t>
            </a:r>
          </a:p>
          <a:p>
            <a:r>
              <a:rPr lang="en-US" noProof="0" dirty="0"/>
              <a:t>Web: For web hosting</a:t>
            </a:r>
          </a:p>
          <a:p>
            <a:r>
              <a:rPr lang="en-US" noProof="0" dirty="0"/>
              <a:t>Developer: Free to develop and test</a:t>
            </a:r>
          </a:p>
          <a:p>
            <a:r>
              <a:rPr lang="en-US" noProof="0" dirty="0"/>
              <a:t>Express: Free up to 10 GB of data</a:t>
            </a:r>
          </a:p>
          <a:p>
            <a:r>
              <a:rPr lang="en-US" dirty="0"/>
              <a:t>Download: </a:t>
            </a:r>
            <a:r>
              <a:rPr lang="en-US" dirty="0">
                <a:hlinkClick r:id="rId2"/>
              </a:rPr>
              <a:t>https://www.microsoft.com/en-us/sql-server/sql-server-downloads</a:t>
            </a:r>
            <a:endParaRPr lang="en-US" dirty="0"/>
          </a:p>
          <a:p>
            <a:r>
              <a:rPr lang="en-US" dirty="0"/>
              <a:t>Download PostgreSQL: </a:t>
            </a:r>
            <a:r>
              <a:rPr lang="en-US" dirty="0">
                <a:hlinkClick r:id="rId3"/>
              </a:rPr>
              <a:t>https://www.postgresql.org/download</a:t>
            </a:r>
            <a:endParaRPr lang="en-US" dirty="0"/>
          </a:p>
          <a:p>
            <a:r>
              <a:rPr lang="en-US" dirty="0"/>
              <a:t>Download MySQL: </a:t>
            </a:r>
            <a:r>
              <a:rPr lang="en-US" dirty="0">
                <a:hlinkClick r:id="rId4"/>
              </a:rPr>
              <a:t>https://dev.mysql.com/downloads/installer</a:t>
            </a:r>
            <a:endParaRPr lang="en-US" noProof="0" dirty="0"/>
          </a:p>
        </p:txBody>
      </p:sp>
      <p:sp>
        <p:nvSpPr>
          <p:cNvPr id="4" name="Text Placeholder 3">
            <a:extLst>
              <a:ext uri="{FF2B5EF4-FFF2-40B4-BE49-F238E27FC236}">
                <a16:creationId xmlns:a16="http://schemas.microsoft.com/office/drawing/2014/main" id="{746D7571-5918-2D39-191F-FF25E3615681}"/>
              </a:ext>
            </a:extLst>
          </p:cNvPr>
          <p:cNvSpPr>
            <a:spLocks noGrp="1"/>
          </p:cNvSpPr>
          <p:nvPr>
            <p:ph type="body" sz="quarter" idx="12"/>
          </p:nvPr>
        </p:nvSpPr>
        <p:spPr/>
        <p:txBody>
          <a:bodyPr/>
          <a:lstStyle/>
          <a:p>
            <a:r>
              <a:rPr lang="en-US" noProof="0" dirty="0"/>
              <a:t>SQL Server 2022 Versions</a:t>
            </a:r>
          </a:p>
        </p:txBody>
      </p:sp>
    </p:spTree>
    <p:extLst>
      <p:ext uri="{BB962C8B-B14F-4D97-AF65-F5344CB8AC3E}">
        <p14:creationId xmlns:p14="http://schemas.microsoft.com/office/powerpoint/2010/main" val="2943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74F8D0-8D74-9A69-9375-999809D26F31}"/>
              </a:ext>
            </a:extLst>
          </p:cNvPr>
          <p:cNvSpPr>
            <a:spLocks noGrp="1"/>
          </p:cNvSpPr>
          <p:nvPr>
            <p:ph type="body" sz="quarter" idx="11"/>
          </p:nvPr>
        </p:nvSpPr>
        <p:spPr>
          <a:xfrm>
            <a:off x="330200" y="1276349"/>
            <a:ext cx="11521440" cy="2817803"/>
          </a:xfrm>
          <a:prstGeom prst="rect">
            <a:avLst/>
          </a:prstGeom>
        </p:spPr>
        <p:txBody>
          <a:bodyPr>
            <a:normAutofit/>
          </a:bodyPr>
          <a:lstStyle/>
          <a:p>
            <a:r>
              <a:rPr lang="en-US" noProof="0" dirty="0">
                <a:solidFill>
                  <a:srgbClr val="005CA8"/>
                </a:solidFill>
                <a:effectLst/>
              </a:rPr>
              <a:t>MERGE</a:t>
            </a:r>
            <a:r>
              <a:rPr lang="en-US" noProof="0" dirty="0">
                <a:effectLst/>
              </a:rPr>
              <a:t> is used to merge differences from one table into another</a:t>
            </a:r>
          </a:p>
          <a:p>
            <a:r>
              <a:rPr lang="en-US" noProof="0" dirty="0">
                <a:effectLst/>
              </a:rPr>
              <a:t>It can perform </a:t>
            </a:r>
            <a:r>
              <a:rPr lang="en-US" noProof="0" dirty="0">
                <a:solidFill>
                  <a:srgbClr val="005CA8"/>
                </a:solidFill>
                <a:effectLst/>
              </a:rPr>
              <a:t>INSERT</a:t>
            </a:r>
            <a:r>
              <a:rPr lang="en-US" noProof="0" dirty="0">
                <a:effectLst/>
              </a:rPr>
              <a:t>, </a:t>
            </a:r>
            <a:r>
              <a:rPr lang="en-US" noProof="0" dirty="0">
                <a:solidFill>
                  <a:srgbClr val="005CA8"/>
                </a:solidFill>
                <a:effectLst/>
              </a:rPr>
              <a:t>UPDATE</a:t>
            </a:r>
            <a:r>
              <a:rPr lang="en-US" noProof="0" dirty="0">
                <a:effectLst/>
              </a:rPr>
              <a:t> and </a:t>
            </a:r>
            <a:r>
              <a:rPr lang="en-US" noProof="0" dirty="0">
                <a:solidFill>
                  <a:srgbClr val="005CA8"/>
                </a:solidFill>
                <a:effectLst/>
              </a:rPr>
              <a:t>DELETE</a:t>
            </a:r>
            <a:r>
              <a:rPr lang="en-US" noProof="0" dirty="0">
                <a:effectLst/>
              </a:rPr>
              <a:t> operations</a:t>
            </a:r>
          </a:p>
          <a:p>
            <a:r>
              <a:rPr lang="en-US" noProof="0" dirty="0"/>
              <a:t>Commonly used to synchronize two tables</a:t>
            </a:r>
          </a:p>
          <a:p>
            <a:r>
              <a:rPr lang="en-US" noProof="0" dirty="0">
                <a:effectLst/>
              </a:rPr>
              <a:t>Joining them identifies</a:t>
            </a:r>
          </a:p>
          <a:p>
            <a:pPr lvl="1"/>
            <a:r>
              <a:rPr lang="en-US" noProof="0" dirty="0">
                <a:effectLst/>
              </a:rPr>
              <a:t>New Rows</a:t>
            </a:r>
          </a:p>
          <a:p>
            <a:pPr lvl="1"/>
            <a:r>
              <a:rPr lang="en-US" noProof="0" dirty="0"/>
              <a:t>Changed Rows</a:t>
            </a:r>
          </a:p>
          <a:p>
            <a:pPr lvl="1"/>
            <a:r>
              <a:rPr lang="en-US" noProof="0" dirty="0">
                <a:effectLst/>
              </a:rPr>
              <a:t>Obsolete Rows</a:t>
            </a:r>
          </a:p>
          <a:p>
            <a:endParaRPr lang="en-US" noProof="0" dirty="0"/>
          </a:p>
        </p:txBody>
      </p:sp>
      <p:sp>
        <p:nvSpPr>
          <p:cNvPr id="4" name="Text Placeholder 3">
            <a:extLst>
              <a:ext uri="{FF2B5EF4-FFF2-40B4-BE49-F238E27FC236}">
                <a16:creationId xmlns:a16="http://schemas.microsoft.com/office/drawing/2014/main" id="{C6DA2933-7E0C-C85B-B2EC-2A1CF807A4A5}"/>
              </a:ext>
            </a:extLst>
          </p:cNvPr>
          <p:cNvSpPr>
            <a:spLocks noGrp="1"/>
          </p:cNvSpPr>
          <p:nvPr>
            <p:ph type="body" sz="quarter" idx="12"/>
          </p:nvPr>
        </p:nvSpPr>
        <p:spPr/>
        <p:txBody>
          <a:bodyPr/>
          <a:lstStyle/>
          <a:p>
            <a:r>
              <a:rPr lang="en-US" noProof="0" dirty="0"/>
              <a:t>MERGE</a:t>
            </a:r>
          </a:p>
        </p:txBody>
      </p:sp>
      <p:sp>
        <p:nvSpPr>
          <p:cNvPr id="17" name="TextBox 16">
            <a:extLst>
              <a:ext uri="{FF2B5EF4-FFF2-40B4-BE49-F238E27FC236}">
                <a16:creationId xmlns:a16="http://schemas.microsoft.com/office/drawing/2014/main" id="{6CF15E97-B129-F2DB-FCF5-BDEF5EB7752A}"/>
              </a:ext>
            </a:extLst>
          </p:cNvPr>
          <p:cNvSpPr txBox="1"/>
          <p:nvPr/>
        </p:nvSpPr>
        <p:spPr>
          <a:xfrm>
            <a:off x="2247225" y="4681179"/>
            <a:ext cx="2040673" cy="707886"/>
          </a:xfrm>
          <a:prstGeom prst="rect">
            <a:avLst/>
          </a:prstGeom>
          <a:solidFill>
            <a:srgbClr val="005CA8"/>
          </a:solidFill>
        </p:spPr>
        <p:txBody>
          <a:bodyPr wrap="square" rtlCol="0">
            <a:spAutoFit/>
          </a:bodyPr>
          <a:lstStyle/>
          <a:p>
            <a:r>
              <a:rPr lang="de-DE" sz="2000" dirty="0">
                <a:solidFill>
                  <a:schemeClr val="bg1"/>
                </a:solidFill>
                <a:latin typeface="Lato" panose="020F0502020204030203" pitchFamily="34" charset="0"/>
              </a:rPr>
              <a:t>NOT MATCHED BY TARGET</a:t>
            </a:r>
          </a:p>
        </p:txBody>
      </p:sp>
      <p:grpSp>
        <p:nvGrpSpPr>
          <p:cNvPr id="30" name="Group 29">
            <a:extLst>
              <a:ext uri="{FF2B5EF4-FFF2-40B4-BE49-F238E27FC236}">
                <a16:creationId xmlns:a16="http://schemas.microsoft.com/office/drawing/2014/main" id="{1791A04C-87FE-D97F-5839-45BB7C460A16}"/>
              </a:ext>
            </a:extLst>
          </p:cNvPr>
          <p:cNvGrpSpPr/>
          <p:nvPr/>
        </p:nvGrpSpPr>
        <p:grpSpPr>
          <a:xfrm>
            <a:off x="3595365" y="2769890"/>
            <a:ext cx="5001270" cy="1816961"/>
            <a:chOff x="3854725" y="1984917"/>
            <a:chExt cx="4452824" cy="1617711"/>
          </a:xfrm>
        </p:grpSpPr>
        <p:sp>
          <p:nvSpPr>
            <p:cNvPr id="20" name="Ellipse 26">
              <a:extLst>
                <a:ext uri="{FF2B5EF4-FFF2-40B4-BE49-F238E27FC236}">
                  <a16:creationId xmlns:a16="http://schemas.microsoft.com/office/drawing/2014/main" id="{3CAEF7F4-22D9-6EAD-ED18-AA0F5BB11D9E}"/>
                </a:ext>
              </a:extLst>
            </p:cNvPr>
            <p:cNvSpPr/>
            <p:nvPr/>
          </p:nvSpPr>
          <p:spPr>
            <a:xfrm>
              <a:off x="3854725" y="1984917"/>
              <a:ext cx="2693394" cy="1616036"/>
            </a:xfrm>
            <a:prstGeom prst="ellipse">
              <a:avLst/>
            </a:pr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bg1"/>
                  </a:solidFill>
                  <a:latin typeface="Lato" panose="020F0502020204030203" pitchFamily="34" charset="0"/>
                </a:rPr>
                <a:t>Source Table</a:t>
              </a:r>
            </a:p>
          </p:txBody>
        </p:sp>
        <p:sp>
          <p:nvSpPr>
            <p:cNvPr id="21" name="Ellipse 25">
              <a:extLst>
                <a:ext uri="{FF2B5EF4-FFF2-40B4-BE49-F238E27FC236}">
                  <a16:creationId xmlns:a16="http://schemas.microsoft.com/office/drawing/2014/main" id="{FED0C307-C1C0-E611-5C95-580191D4A030}"/>
                </a:ext>
              </a:extLst>
            </p:cNvPr>
            <p:cNvSpPr/>
            <p:nvPr/>
          </p:nvSpPr>
          <p:spPr>
            <a:xfrm>
              <a:off x="5614155" y="1986592"/>
              <a:ext cx="2693394" cy="16160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2000" dirty="0">
                  <a:solidFill>
                    <a:schemeClr val="tx1"/>
                  </a:solidFill>
                  <a:latin typeface="Lato" panose="020F0502020204030203" pitchFamily="34" charset="0"/>
                </a:rPr>
                <a:t>Target Table</a:t>
              </a:r>
            </a:p>
          </p:txBody>
        </p:sp>
        <p:sp>
          <p:nvSpPr>
            <p:cNvPr id="19" name="Freeform: Shape 18">
              <a:extLst>
                <a:ext uri="{FF2B5EF4-FFF2-40B4-BE49-F238E27FC236}">
                  <a16:creationId xmlns:a16="http://schemas.microsoft.com/office/drawing/2014/main" id="{14053CBD-A2BE-3DDE-2F8A-D502A647379A}"/>
                </a:ext>
              </a:extLst>
            </p:cNvPr>
            <p:cNvSpPr/>
            <p:nvPr/>
          </p:nvSpPr>
          <p:spPr>
            <a:xfrm>
              <a:off x="5614155" y="2186506"/>
              <a:ext cx="933964" cy="1214535"/>
            </a:xfrm>
            <a:custGeom>
              <a:avLst/>
              <a:gdLst>
                <a:gd name="connsiteX0" fmla="*/ 468674 w 933964"/>
                <a:gd name="connsiteY0" fmla="*/ 0 h 1214535"/>
                <a:gd name="connsiteX1" fmla="*/ 539526 w 933964"/>
                <a:gd name="connsiteY1" fmla="*/ 35075 h 1214535"/>
                <a:gd name="connsiteX2" fmla="*/ 933964 w 933964"/>
                <a:gd name="connsiteY2" fmla="*/ 606430 h 1214535"/>
                <a:gd name="connsiteX3" fmla="*/ 539526 w 933964"/>
                <a:gd name="connsiteY3" fmla="*/ 1177785 h 1214535"/>
                <a:gd name="connsiteX4" fmla="*/ 465290 w 933964"/>
                <a:gd name="connsiteY4" fmla="*/ 1214535 h 1214535"/>
                <a:gd name="connsiteX5" fmla="*/ 394439 w 933964"/>
                <a:gd name="connsiteY5" fmla="*/ 1179460 h 1214535"/>
                <a:gd name="connsiteX6" fmla="*/ 0 w 933964"/>
                <a:gd name="connsiteY6" fmla="*/ 608105 h 1214535"/>
                <a:gd name="connsiteX7" fmla="*/ 394439 w 933964"/>
                <a:gd name="connsiteY7" fmla="*/ 36750 h 12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964" h="1214535">
                  <a:moveTo>
                    <a:pt x="468674" y="0"/>
                  </a:moveTo>
                  <a:lnTo>
                    <a:pt x="539526" y="35075"/>
                  </a:lnTo>
                  <a:cubicBezTo>
                    <a:pt x="783230" y="181298"/>
                    <a:pt x="933964" y="383302"/>
                    <a:pt x="933964" y="606430"/>
                  </a:cubicBezTo>
                  <a:cubicBezTo>
                    <a:pt x="933964" y="829558"/>
                    <a:pt x="783230" y="1031563"/>
                    <a:pt x="539526" y="1177785"/>
                  </a:cubicBezTo>
                  <a:lnTo>
                    <a:pt x="465290" y="1214535"/>
                  </a:lnTo>
                  <a:lnTo>
                    <a:pt x="394439" y="1179460"/>
                  </a:lnTo>
                  <a:cubicBezTo>
                    <a:pt x="150735" y="1033238"/>
                    <a:pt x="0" y="831233"/>
                    <a:pt x="0" y="608105"/>
                  </a:cubicBezTo>
                  <a:cubicBezTo>
                    <a:pt x="0" y="384977"/>
                    <a:pt x="150735" y="182973"/>
                    <a:pt x="394439" y="3675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2000" dirty="0">
                <a:solidFill>
                  <a:schemeClr val="bg1"/>
                </a:solidFill>
                <a:latin typeface="Lato" panose="020F0502020204030203" pitchFamily="34" charset="0"/>
              </a:endParaRPr>
            </a:p>
          </p:txBody>
        </p:sp>
      </p:grpSp>
      <p:sp>
        <p:nvSpPr>
          <p:cNvPr id="24" name="TextBox 23">
            <a:extLst>
              <a:ext uri="{FF2B5EF4-FFF2-40B4-BE49-F238E27FC236}">
                <a16:creationId xmlns:a16="http://schemas.microsoft.com/office/drawing/2014/main" id="{9FC628FE-12DF-0925-CB32-5FB69589294B}"/>
              </a:ext>
            </a:extLst>
          </p:cNvPr>
          <p:cNvSpPr txBox="1"/>
          <p:nvPr/>
        </p:nvSpPr>
        <p:spPr>
          <a:xfrm>
            <a:off x="5341001" y="4681997"/>
            <a:ext cx="1477536" cy="400110"/>
          </a:xfrm>
          <a:prstGeom prst="rect">
            <a:avLst/>
          </a:prstGeom>
          <a:solidFill>
            <a:schemeClr val="tx1"/>
          </a:solidFill>
        </p:spPr>
        <p:txBody>
          <a:bodyPr wrap="square" rtlCol="0">
            <a:spAutoFit/>
          </a:bodyPr>
          <a:lstStyle/>
          <a:p>
            <a:r>
              <a:rPr lang="de-DE" sz="2000" dirty="0">
                <a:solidFill>
                  <a:schemeClr val="bg1"/>
                </a:solidFill>
                <a:latin typeface="Lato" panose="020F0502020204030203" pitchFamily="34" charset="0"/>
              </a:rPr>
              <a:t>MATCHED</a:t>
            </a:r>
          </a:p>
        </p:txBody>
      </p:sp>
      <p:sp>
        <p:nvSpPr>
          <p:cNvPr id="25" name="TextBox 24">
            <a:extLst>
              <a:ext uri="{FF2B5EF4-FFF2-40B4-BE49-F238E27FC236}">
                <a16:creationId xmlns:a16="http://schemas.microsoft.com/office/drawing/2014/main" id="{1C150AA8-4E7D-2862-985F-82278CCD2613}"/>
              </a:ext>
            </a:extLst>
          </p:cNvPr>
          <p:cNvSpPr txBox="1"/>
          <p:nvPr/>
        </p:nvSpPr>
        <p:spPr>
          <a:xfrm>
            <a:off x="7871640" y="4681179"/>
            <a:ext cx="2040673" cy="707886"/>
          </a:xfrm>
          <a:prstGeom prst="rect">
            <a:avLst/>
          </a:prstGeom>
          <a:solidFill>
            <a:schemeClr val="bg1"/>
          </a:solidFill>
          <a:ln>
            <a:solidFill>
              <a:schemeClr val="tx1"/>
            </a:solidFill>
          </a:ln>
        </p:spPr>
        <p:txBody>
          <a:bodyPr wrap="square" rtlCol="0">
            <a:spAutoFit/>
          </a:bodyPr>
          <a:lstStyle/>
          <a:p>
            <a:r>
              <a:rPr lang="de-DE" sz="2000" dirty="0">
                <a:latin typeface="Lato" panose="020F0502020204030203" pitchFamily="34" charset="0"/>
              </a:rPr>
              <a:t>NOT MATCHED BY SOURCE</a:t>
            </a:r>
          </a:p>
        </p:txBody>
      </p:sp>
      <p:sp>
        <p:nvSpPr>
          <p:cNvPr id="27" name="Inhaltsplatzhalter 2">
            <a:extLst>
              <a:ext uri="{FF2B5EF4-FFF2-40B4-BE49-F238E27FC236}">
                <a16:creationId xmlns:a16="http://schemas.microsoft.com/office/drawing/2014/main" id="{77A18691-88E9-D932-E8E6-22D1AFFF8F5A}"/>
              </a:ext>
            </a:extLst>
          </p:cNvPr>
          <p:cNvSpPr txBox="1">
            <a:spLocks/>
          </p:cNvSpPr>
          <p:nvPr/>
        </p:nvSpPr>
        <p:spPr>
          <a:xfrm>
            <a:off x="5305069" y="5566041"/>
            <a:ext cx="2158498" cy="1103971"/>
          </a:xfrm>
          <a:prstGeom prst="rect">
            <a:avLst/>
          </a:prstGeom>
        </p:spPr>
        <p:txBody>
          <a:bodyPr>
            <a:normAutofit/>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UPDATE Target Table</a:t>
            </a:r>
          </a:p>
          <a:p>
            <a:endParaRPr lang="de-DE" dirty="0"/>
          </a:p>
        </p:txBody>
      </p:sp>
      <p:sp>
        <p:nvSpPr>
          <p:cNvPr id="28" name="Inhaltsplatzhalter 2">
            <a:extLst>
              <a:ext uri="{FF2B5EF4-FFF2-40B4-BE49-F238E27FC236}">
                <a16:creationId xmlns:a16="http://schemas.microsoft.com/office/drawing/2014/main" id="{C152043F-5853-DB19-B7EA-AF83C9C1C5BA}"/>
              </a:ext>
            </a:extLst>
          </p:cNvPr>
          <p:cNvSpPr txBox="1">
            <a:spLocks/>
          </p:cNvSpPr>
          <p:nvPr/>
        </p:nvSpPr>
        <p:spPr>
          <a:xfrm>
            <a:off x="2247225" y="5566042"/>
            <a:ext cx="2158498" cy="1103971"/>
          </a:xfrm>
          <a:prstGeom prst="rect">
            <a:avLst/>
          </a:prstGeom>
        </p:spPr>
        <p:txBody>
          <a:bodyPr>
            <a:normAutofit/>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INSERT INTO Target Table</a:t>
            </a:r>
          </a:p>
          <a:p>
            <a:endParaRPr lang="de-DE" dirty="0"/>
          </a:p>
        </p:txBody>
      </p:sp>
      <p:sp>
        <p:nvSpPr>
          <p:cNvPr id="29" name="Inhaltsplatzhalter 2">
            <a:extLst>
              <a:ext uri="{FF2B5EF4-FFF2-40B4-BE49-F238E27FC236}">
                <a16:creationId xmlns:a16="http://schemas.microsoft.com/office/drawing/2014/main" id="{040B503A-86A3-0845-7C99-203A54506D74}"/>
              </a:ext>
            </a:extLst>
          </p:cNvPr>
          <p:cNvSpPr txBox="1">
            <a:spLocks/>
          </p:cNvSpPr>
          <p:nvPr/>
        </p:nvSpPr>
        <p:spPr>
          <a:xfrm>
            <a:off x="7812727" y="5564367"/>
            <a:ext cx="2158498" cy="1103971"/>
          </a:xfrm>
          <a:prstGeom prst="rect">
            <a:avLst/>
          </a:prstGeom>
        </p:spPr>
        <p:txBody>
          <a:bodyPr>
            <a:normAutofit/>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DELETE </a:t>
            </a:r>
            <a:r>
              <a:rPr lang="en-US" dirty="0"/>
              <a:t>from</a:t>
            </a:r>
            <a:r>
              <a:rPr lang="de-DE" dirty="0"/>
              <a:t> Target Table</a:t>
            </a:r>
          </a:p>
          <a:p>
            <a:endParaRPr lang="de-DE" dirty="0"/>
          </a:p>
        </p:txBody>
      </p:sp>
    </p:spTree>
    <p:extLst>
      <p:ext uri="{BB962C8B-B14F-4D97-AF65-F5344CB8AC3E}">
        <p14:creationId xmlns:p14="http://schemas.microsoft.com/office/powerpoint/2010/main" val="29195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P spid="24" grpId="0" animBg="1"/>
      <p:bldP spid="25" grpId="0" animBg="1"/>
      <p:bldP spid="27" grpId="0"/>
      <p:bldP spid="28" grpId="0"/>
      <p:bldP spid="29"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F82EB5-376E-38E4-6FA6-EF7D9A4D8E3C}"/>
              </a:ext>
            </a:extLst>
          </p:cNvPr>
          <p:cNvSpPr>
            <a:spLocks noGrp="1"/>
          </p:cNvSpPr>
          <p:nvPr>
            <p:ph type="body" sz="quarter" idx="11"/>
          </p:nvPr>
        </p:nvSpPr>
        <p:spPr>
          <a:prstGeom prst="rect">
            <a:avLst/>
          </a:prstGeom>
        </p:spPr>
        <p:txBody>
          <a:bodyPr>
            <a:normAutofit/>
          </a:bodyPr>
          <a:lstStyle/>
          <a:p>
            <a:r>
              <a:rPr lang="en-US" noProof="0" dirty="0"/>
              <a:t>Relational database design ensures the benefits of relational databases</a:t>
            </a:r>
          </a:p>
          <a:p>
            <a:pPr lvl="1"/>
            <a:r>
              <a:rPr lang="en-US" noProof="0" dirty="0"/>
              <a:t>Data Integrity</a:t>
            </a:r>
          </a:p>
          <a:p>
            <a:pPr lvl="1"/>
            <a:r>
              <a:rPr lang="en-US" noProof="0" dirty="0"/>
              <a:t>Security</a:t>
            </a:r>
          </a:p>
          <a:p>
            <a:pPr lvl="1"/>
            <a:r>
              <a:rPr lang="en-US" noProof="0" dirty="0"/>
              <a:t>Data Accuracy</a:t>
            </a:r>
          </a:p>
          <a:p>
            <a:pPr lvl="1"/>
            <a:r>
              <a:rPr lang="en-US" noProof="0" dirty="0"/>
              <a:t>Atomicity of transactions</a:t>
            </a:r>
          </a:p>
          <a:p>
            <a:r>
              <a:rPr lang="en-US" noProof="0" dirty="0"/>
              <a:t>Different relationships can be designed (1:1, 1:many or many:many)</a:t>
            </a:r>
          </a:p>
          <a:p>
            <a:r>
              <a:rPr lang="en-US" noProof="0" dirty="0"/>
              <a:t>Primary Keys and Foreign Keys are used to implement those relationships</a:t>
            </a:r>
          </a:p>
          <a:p>
            <a:r>
              <a:rPr lang="en-US" noProof="0" dirty="0"/>
              <a:t>Entity relationship diagram can be used to depict entities, their attributes and the relationships between them</a:t>
            </a:r>
          </a:p>
          <a:p>
            <a:r>
              <a:rPr lang="en-US" noProof="0" dirty="0"/>
              <a:t>Data is normalized to avoid redundancy, to enforce data integrity and to save storage space (1NF, 2NF, 3NF, Boyce-Codd-NF, 4NF, 5NF)</a:t>
            </a:r>
          </a:p>
          <a:p>
            <a:r>
              <a:rPr lang="en-US" dirty="0"/>
              <a:t>Normalization prevents insert, update and deletion anomalies</a:t>
            </a:r>
            <a:endParaRPr lang="en-US" noProof="0" dirty="0"/>
          </a:p>
        </p:txBody>
      </p:sp>
      <p:sp>
        <p:nvSpPr>
          <p:cNvPr id="4" name="Text Placeholder 3">
            <a:extLst>
              <a:ext uri="{FF2B5EF4-FFF2-40B4-BE49-F238E27FC236}">
                <a16:creationId xmlns:a16="http://schemas.microsoft.com/office/drawing/2014/main" id="{E24DDEE1-D5DD-1816-6817-51B6A9B05255}"/>
              </a:ext>
            </a:extLst>
          </p:cNvPr>
          <p:cNvSpPr>
            <a:spLocks noGrp="1"/>
          </p:cNvSpPr>
          <p:nvPr>
            <p:ph type="body" sz="quarter" idx="12"/>
          </p:nvPr>
        </p:nvSpPr>
        <p:spPr/>
        <p:txBody>
          <a:bodyPr>
            <a:normAutofit/>
          </a:bodyPr>
          <a:lstStyle/>
          <a:p>
            <a:r>
              <a:rPr lang="en-US" noProof="0" dirty="0"/>
              <a:t>Relational Database Design</a:t>
            </a:r>
          </a:p>
        </p:txBody>
      </p:sp>
    </p:spTree>
    <p:extLst>
      <p:ext uri="{BB962C8B-B14F-4D97-AF65-F5344CB8AC3E}">
        <p14:creationId xmlns:p14="http://schemas.microsoft.com/office/powerpoint/2010/main" val="214426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EEDA190-2210-74E5-AD71-BF0B13F51E20}"/>
              </a:ext>
            </a:extLst>
          </p:cNvPr>
          <p:cNvSpPr>
            <a:spLocks noGrp="1"/>
          </p:cNvSpPr>
          <p:nvPr>
            <p:ph type="body" sz="quarter" idx="11"/>
          </p:nvPr>
        </p:nvSpPr>
        <p:spPr>
          <a:prstGeom prst="rect">
            <a:avLst/>
          </a:prstGeom>
        </p:spPr>
        <p:txBody>
          <a:bodyPr/>
          <a:lstStyle/>
          <a:p>
            <a:r>
              <a:rPr lang="en-US" noProof="0" dirty="0"/>
              <a:t>A table is in first normal form (1NF), if:</a:t>
            </a:r>
          </a:p>
          <a:p>
            <a:pPr lvl="1"/>
            <a:r>
              <a:rPr lang="en-US" noProof="0" dirty="0"/>
              <a:t>There are only single values attributes (atomicity)</a:t>
            </a:r>
          </a:p>
          <a:p>
            <a:pPr lvl="1"/>
            <a:r>
              <a:rPr lang="en-US" noProof="0" dirty="0"/>
              <a:t>Each attribute has a unique name</a:t>
            </a:r>
          </a:p>
          <a:p>
            <a:pPr lvl="1"/>
            <a:r>
              <a:rPr lang="en-US" noProof="0" dirty="0"/>
              <a:t>The order in which data is stored doesn‘t matter</a:t>
            </a:r>
          </a:p>
          <a:p>
            <a:r>
              <a:rPr lang="en-US" dirty="0"/>
              <a:t>Overview over normalization:</a:t>
            </a:r>
            <a:br>
              <a:rPr lang="en-US" dirty="0"/>
            </a:br>
            <a:r>
              <a:rPr lang="en-US" dirty="0">
                <a:hlinkClick r:id="rId2"/>
              </a:rPr>
              <a:t>https://en.wikipedia.org/wiki/Database_normalization</a:t>
            </a:r>
            <a:endParaRPr lang="en-US" dirty="0"/>
          </a:p>
          <a:p>
            <a:endParaRPr lang="en-US" noProof="0" dirty="0"/>
          </a:p>
        </p:txBody>
      </p:sp>
      <p:sp>
        <p:nvSpPr>
          <p:cNvPr id="4" name="Text Placeholder 3">
            <a:extLst>
              <a:ext uri="{FF2B5EF4-FFF2-40B4-BE49-F238E27FC236}">
                <a16:creationId xmlns:a16="http://schemas.microsoft.com/office/drawing/2014/main" id="{442F9876-99FC-88AE-6EC7-033E1652A18D}"/>
              </a:ext>
            </a:extLst>
          </p:cNvPr>
          <p:cNvSpPr>
            <a:spLocks noGrp="1"/>
          </p:cNvSpPr>
          <p:nvPr>
            <p:ph type="body" sz="quarter" idx="12"/>
          </p:nvPr>
        </p:nvSpPr>
        <p:spPr/>
        <p:txBody>
          <a:bodyPr/>
          <a:lstStyle/>
          <a:p>
            <a:r>
              <a:rPr lang="en-US" noProof="0" dirty="0"/>
              <a:t>First Normal Form (1NF)</a:t>
            </a:r>
          </a:p>
        </p:txBody>
      </p:sp>
    </p:spTree>
    <p:extLst>
      <p:ext uri="{BB962C8B-B14F-4D97-AF65-F5344CB8AC3E}">
        <p14:creationId xmlns:p14="http://schemas.microsoft.com/office/powerpoint/2010/main" val="20084334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58A726B-CE30-448B-BAA8-78B931B64481}"/>
              </a:ext>
            </a:extLst>
          </p:cNvPr>
          <p:cNvSpPr>
            <a:spLocks noGrp="1"/>
          </p:cNvSpPr>
          <p:nvPr>
            <p:ph type="body" sz="quarter" idx="11"/>
          </p:nvPr>
        </p:nvSpPr>
        <p:spPr>
          <a:prstGeom prst="rect">
            <a:avLst/>
          </a:prstGeom>
        </p:spPr>
        <p:txBody>
          <a:bodyPr anchor="t">
            <a:normAutofit/>
          </a:bodyPr>
          <a:lstStyle/>
          <a:p>
            <a:r>
              <a:rPr lang="en-US" noProof="0" dirty="0"/>
              <a:t>A </a:t>
            </a:r>
            <a:r>
              <a:rPr lang="en-US" noProof="0" dirty="0">
                <a:solidFill>
                  <a:srgbClr val="005CA8"/>
                </a:solidFill>
              </a:rPr>
              <a:t>PRIMARY KEY</a:t>
            </a:r>
            <a:r>
              <a:rPr lang="en-US" noProof="0" dirty="0"/>
              <a:t> is used to uniquely identify records within a table</a:t>
            </a:r>
          </a:p>
          <a:p>
            <a:r>
              <a:rPr lang="en-US" noProof="0" dirty="0"/>
              <a:t>Only one </a:t>
            </a:r>
            <a:r>
              <a:rPr lang="en-US" noProof="0" dirty="0">
                <a:solidFill>
                  <a:srgbClr val="005CA8"/>
                </a:solidFill>
              </a:rPr>
              <a:t>PRIMARY KEY </a:t>
            </a:r>
            <a:r>
              <a:rPr lang="en-US" noProof="0" dirty="0"/>
              <a:t>is allowed per table</a:t>
            </a:r>
          </a:p>
          <a:p>
            <a:r>
              <a:rPr lang="en-US" noProof="0" dirty="0"/>
              <a:t>It can be a combination of multiple columns</a:t>
            </a:r>
          </a:p>
          <a:p>
            <a:r>
              <a:rPr lang="en-US" noProof="0" dirty="0">
                <a:solidFill>
                  <a:srgbClr val="005CA8"/>
                </a:solidFill>
              </a:rPr>
              <a:t>PRIMARY KEY</a:t>
            </a:r>
            <a:r>
              <a:rPr lang="en-US" noProof="0" dirty="0"/>
              <a:t>s are not allowed to be </a:t>
            </a:r>
            <a:r>
              <a:rPr lang="en-US" noProof="0" dirty="0">
                <a:solidFill>
                  <a:srgbClr val="808080"/>
                </a:solidFill>
              </a:rPr>
              <a:t>NULL</a:t>
            </a:r>
          </a:p>
          <a:p>
            <a:r>
              <a:rPr lang="en-US" dirty="0"/>
              <a:t>Can be defined over multiple columns</a:t>
            </a:r>
          </a:p>
          <a:p>
            <a:r>
              <a:rPr lang="en-US" noProof="0" dirty="0">
                <a:solidFill>
                  <a:srgbClr val="005CA8"/>
                </a:solidFill>
              </a:rPr>
              <a:t>PRIMARY KEY</a:t>
            </a:r>
            <a:r>
              <a:rPr lang="en-US" noProof="0" dirty="0"/>
              <a:t>s should ideally never change</a:t>
            </a:r>
          </a:p>
        </p:txBody>
      </p:sp>
      <p:sp>
        <p:nvSpPr>
          <p:cNvPr id="5" name="Text Placeholder 4">
            <a:extLst>
              <a:ext uri="{FF2B5EF4-FFF2-40B4-BE49-F238E27FC236}">
                <a16:creationId xmlns:a16="http://schemas.microsoft.com/office/drawing/2014/main" id="{CF23EB60-66A5-FD02-4652-BCED882257E1}"/>
              </a:ext>
            </a:extLst>
          </p:cNvPr>
          <p:cNvSpPr>
            <a:spLocks noGrp="1"/>
          </p:cNvSpPr>
          <p:nvPr>
            <p:ph type="body" sz="quarter" idx="12"/>
          </p:nvPr>
        </p:nvSpPr>
        <p:spPr/>
        <p:txBody>
          <a:bodyPr/>
          <a:lstStyle/>
          <a:p>
            <a:r>
              <a:rPr lang="en-US" noProof="0" dirty="0"/>
              <a:t>PRIMARY KEY</a:t>
            </a:r>
          </a:p>
        </p:txBody>
      </p:sp>
      <p:graphicFrame>
        <p:nvGraphicFramePr>
          <p:cNvPr id="2" name="Tabelle 8">
            <a:extLst>
              <a:ext uri="{FF2B5EF4-FFF2-40B4-BE49-F238E27FC236}">
                <a16:creationId xmlns:a16="http://schemas.microsoft.com/office/drawing/2014/main" id="{C1C75E97-C4F2-96D6-4E50-850F957A43AF}"/>
              </a:ext>
            </a:extLst>
          </p:cNvPr>
          <p:cNvGraphicFramePr>
            <a:graphicFrameLocks/>
          </p:cNvGraphicFramePr>
          <p:nvPr>
            <p:extLst>
              <p:ext uri="{D42A27DB-BD31-4B8C-83A1-F6EECF244321}">
                <p14:modId xmlns:p14="http://schemas.microsoft.com/office/powerpoint/2010/main" val="578914392"/>
              </p:ext>
            </p:extLst>
          </p:nvPr>
        </p:nvGraphicFramePr>
        <p:xfrm>
          <a:off x="574877" y="4508909"/>
          <a:ext cx="4395182" cy="1463040"/>
        </p:xfrm>
        <a:graphic>
          <a:graphicData uri="http://schemas.openxmlformats.org/drawingml/2006/table">
            <a:tbl>
              <a:tblPr firstRow="1" bandRow="1">
                <a:tableStyleId>{5C22544A-7EE6-4342-B048-85BDC9FD1C3A}</a:tableStyleId>
              </a:tblPr>
              <a:tblGrid>
                <a:gridCol w="1644396">
                  <a:extLst>
                    <a:ext uri="{9D8B030D-6E8A-4147-A177-3AD203B41FA5}">
                      <a16:colId xmlns:a16="http://schemas.microsoft.com/office/drawing/2014/main" val="986089312"/>
                    </a:ext>
                  </a:extLst>
                </a:gridCol>
                <a:gridCol w="1375393">
                  <a:extLst>
                    <a:ext uri="{9D8B030D-6E8A-4147-A177-3AD203B41FA5}">
                      <a16:colId xmlns:a16="http://schemas.microsoft.com/office/drawing/2014/main" val="618248985"/>
                    </a:ext>
                  </a:extLst>
                </a:gridCol>
                <a:gridCol w="1375393">
                  <a:extLst>
                    <a:ext uri="{9D8B030D-6E8A-4147-A177-3AD203B41FA5}">
                      <a16:colId xmlns:a16="http://schemas.microsoft.com/office/drawing/2014/main" val="2235344229"/>
                    </a:ext>
                  </a:extLst>
                </a:gridCol>
              </a:tblGrid>
              <a:tr h="363386">
                <a:tc>
                  <a:txBody>
                    <a:bodyPr/>
                    <a:lstStyle/>
                    <a:p>
                      <a:r>
                        <a:rPr lang="de-DE" dirty="0">
                          <a:latin typeface="Lato" panose="020F0502020204030203" pitchFamily="34" charset="0"/>
                        </a:rPr>
                        <a:t>EmployeeID</a:t>
                      </a:r>
                    </a:p>
                  </a:txBody>
                  <a:tcPr/>
                </a:tc>
                <a:tc>
                  <a:txBody>
                    <a:bodyPr/>
                    <a:lstStyle/>
                    <a:p>
                      <a:r>
                        <a:rPr lang="de-DE" dirty="0">
                          <a:latin typeface="Lato" panose="020F0502020204030203" pitchFamily="34" charset="0"/>
                        </a:rPr>
                        <a:t>Firstname</a:t>
                      </a:r>
                    </a:p>
                  </a:txBody>
                  <a:tcPr/>
                </a:tc>
                <a:tc>
                  <a:txBody>
                    <a:bodyPr/>
                    <a:lstStyle/>
                    <a:p>
                      <a:r>
                        <a:rPr lang="de-DE" dirty="0">
                          <a:latin typeface="Lato" panose="020F0502020204030203" pitchFamily="34" charset="0"/>
                        </a:rPr>
                        <a:t>Lastname</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l"/>
                      <a:r>
                        <a:rPr lang="de-DE" dirty="0">
                          <a:latin typeface="Lato" panose="020F0502020204030203" pitchFamily="34" charset="0"/>
                        </a:rPr>
                        <a:t>Alan</a:t>
                      </a:r>
                    </a:p>
                  </a:txBody>
                  <a:tcPr/>
                </a:tc>
                <a:tc>
                  <a:txBody>
                    <a:bodyPr/>
                    <a:lstStyle/>
                    <a:p>
                      <a:pPr algn="l"/>
                      <a:r>
                        <a:rPr lang="de-DE" dirty="0">
                          <a:latin typeface="Lato" panose="020F0502020204030203" pitchFamily="34" charset="0"/>
                        </a:rPr>
                        <a:t>Analytics</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l"/>
                      <a:r>
                        <a:rPr lang="de-DE" dirty="0">
                          <a:latin typeface="Lato" panose="020F0502020204030203" pitchFamily="34" charset="0"/>
                        </a:rPr>
                        <a:t>Eliza</a:t>
                      </a:r>
                    </a:p>
                  </a:txBody>
                  <a:tcPr/>
                </a:tc>
                <a:tc>
                  <a:txBody>
                    <a:bodyPr/>
                    <a:lstStyle/>
                    <a:p>
                      <a:pPr algn="l"/>
                      <a:r>
                        <a:rPr lang="de-DE" dirty="0">
                          <a:latin typeface="Lato" panose="020F0502020204030203" pitchFamily="34" charset="0"/>
                        </a:rPr>
                        <a:t>Engineer</a:t>
                      </a:r>
                    </a:p>
                  </a:txBody>
                  <a:tcPr/>
                </a:tc>
                <a:extLst>
                  <a:ext uri="{0D108BD9-81ED-4DB2-BD59-A6C34878D82A}">
                    <a16:rowId xmlns:a16="http://schemas.microsoft.com/office/drawing/2014/main" val="1402822447"/>
                  </a:ext>
                </a:extLst>
              </a:tr>
            </a:tbl>
          </a:graphicData>
        </a:graphic>
      </p:graphicFrame>
      <p:pic>
        <p:nvPicPr>
          <p:cNvPr id="4" name="Graphic 3" descr="Key with solid fill">
            <a:extLst>
              <a:ext uri="{FF2B5EF4-FFF2-40B4-BE49-F238E27FC236}">
                <a16:creationId xmlns:a16="http://schemas.microsoft.com/office/drawing/2014/main" id="{BCB42002-F50D-34A0-7D29-6A5A78173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878" y="3937006"/>
            <a:ext cx="684798" cy="684798"/>
          </a:xfrm>
          <a:prstGeom prst="rect">
            <a:avLst/>
          </a:prstGeom>
        </p:spPr>
      </p:pic>
    </p:spTree>
    <p:extLst>
      <p:ext uri="{BB962C8B-B14F-4D97-AF65-F5344CB8AC3E}">
        <p14:creationId xmlns:p14="http://schemas.microsoft.com/office/powerpoint/2010/main" val="416025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3C715C4-395A-446E-97A2-A407F0C59282}"/>
              </a:ext>
            </a:extLst>
          </p:cNvPr>
          <p:cNvSpPr>
            <a:spLocks noGrp="1"/>
          </p:cNvSpPr>
          <p:nvPr>
            <p:ph type="body" sz="quarter" idx="11"/>
          </p:nvPr>
        </p:nvSpPr>
        <p:spPr>
          <a:prstGeom prst="rect">
            <a:avLst/>
          </a:prstGeom>
        </p:spPr>
        <p:txBody>
          <a:bodyPr anchor="t">
            <a:normAutofit/>
          </a:bodyPr>
          <a:lstStyle/>
          <a:p>
            <a:r>
              <a:rPr lang="en-US" noProof="0" dirty="0"/>
              <a:t>A </a:t>
            </a:r>
            <a:r>
              <a:rPr lang="en-US" noProof="0" dirty="0">
                <a:solidFill>
                  <a:srgbClr val="005CA8"/>
                </a:solidFill>
              </a:rPr>
              <a:t>FOREIGN KEY </a:t>
            </a:r>
            <a:r>
              <a:rPr lang="en-US" noProof="0" dirty="0"/>
              <a:t>is establishing robust relationships between parent and child tables by enforcing valid references</a:t>
            </a:r>
          </a:p>
          <a:p>
            <a:r>
              <a:rPr lang="en-US" noProof="0" dirty="0"/>
              <a:t>A </a:t>
            </a:r>
            <a:r>
              <a:rPr lang="en-US" noProof="0" dirty="0">
                <a:solidFill>
                  <a:srgbClr val="005CA8"/>
                </a:solidFill>
              </a:rPr>
              <a:t>FOREIGN KEY </a:t>
            </a:r>
            <a:r>
              <a:rPr lang="en-US" noProof="0" dirty="0"/>
              <a:t>must reference either a </a:t>
            </a:r>
            <a:r>
              <a:rPr lang="en-US" noProof="0" dirty="0">
                <a:solidFill>
                  <a:srgbClr val="005CA8"/>
                </a:solidFill>
              </a:rPr>
              <a:t>PRIMARY KEY </a:t>
            </a:r>
            <a:r>
              <a:rPr lang="en-US" noProof="0" dirty="0"/>
              <a:t>or a </a:t>
            </a:r>
            <a:r>
              <a:rPr lang="en-US" noProof="0" dirty="0">
                <a:solidFill>
                  <a:srgbClr val="005CA8"/>
                </a:solidFill>
              </a:rPr>
              <a:t>UNIQUE CONSTRAINT</a:t>
            </a:r>
          </a:p>
          <a:p>
            <a:r>
              <a:rPr lang="en-US" noProof="0" dirty="0"/>
              <a:t>A </a:t>
            </a:r>
            <a:r>
              <a:rPr lang="en-US" noProof="0" dirty="0">
                <a:solidFill>
                  <a:srgbClr val="005CA8"/>
                </a:solidFill>
              </a:rPr>
              <a:t>FOREIGN KEY </a:t>
            </a:r>
            <a:r>
              <a:rPr lang="en-US" noProof="0" dirty="0"/>
              <a:t>can be </a:t>
            </a:r>
            <a:r>
              <a:rPr lang="en-US" noProof="0" dirty="0">
                <a:solidFill>
                  <a:srgbClr val="808080"/>
                </a:solidFill>
              </a:rPr>
              <a:t>NULL</a:t>
            </a:r>
          </a:p>
          <a:p>
            <a:r>
              <a:rPr lang="en-US" noProof="0" dirty="0"/>
              <a:t>Referenced keys must have comparable data types</a:t>
            </a:r>
          </a:p>
          <a:p>
            <a:r>
              <a:rPr lang="en-US" noProof="0" dirty="0"/>
              <a:t>A </a:t>
            </a:r>
            <a:r>
              <a:rPr lang="en-US" noProof="0" dirty="0">
                <a:solidFill>
                  <a:srgbClr val="005CA8"/>
                </a:solidFill>
              </a:rPr>
              <a:t>FOREIGN KEY </a:t>
            </a:r>
            <a:r>
              <a:rPr lang="en-US" noProof="0" dirty="0"/>
              <a:t>can be specified over multiple columns</a:t>
            </a:r>
          </a:p>
        </p:txBody>
      </p:sp>
      <p:sp>
        <p:nvSpPr>
          <p:cNvPr id="5" name="Text Placeholder 4">
            <a:extLst>
              <a:ext uri="{FF2B5EF4-FFF2-40B4-BE49-F238E27FC236}">
                <a16:creationId xmlns:a16="http://schemas.microsoft.com/office/drawing/2014/main" id="{C5CC433C-124B-5756-6941-8D8BC7E46F8E}"/>
              </a:ext>
            </a:extLst>
          </p:cNvPr>
          <p:cNvSpPr>
            <a:spLocks noGrp="1"/>
          </p:cNvSpPr>
          <p:nvPr>
            <p:ph type="body" sz="quarter" idx="12"/>
          </p:nvPr>
        </p:nvSpPr>
        <p:spPr/>
        <p:txBody>
          <a:bodyPr/>
          <a:lstStyle/>
          <a:p>
            <a:r>
              <a:rPr lang="en-US" noProof="0" dirty="0"/>
              <a:t>FOREIGN KEY</a:t>
            </a:r>
          </a:p>
        </p:txBody>
      </p:sp>
      <p:graphicFrame>
        <p:nvGraphicFramePr>
          <p:cNvPr id="13" name="Tabelle 8">
            <a:extLst>
              <a:ext uri="{FF2B5EF4-FFF2-40B4-BE49-F238E27FC236}">
                <a16:creationId xmlns:a16="http://schemas.microsoft.com/office/drawing/2014/main" id="{E87A316E-DAAE-5D2F-94FD-6A952FED943D}"/>
              </a:ext>
            </a:extLst>
          </p:cNvPr>
          <p:cNvGraphicFramePr>
            <a:graphicFrameLocks/>
          </p:cNvGraphicFramePr>
          <p:nvPr>
            <p:extLst>
              <p:ext uri="{D42A27DB-BD31-4B8C-83A1-F6EECF244321}">
                <p14:modId xmlns:p14="http://schemas.microsoft.com/office/powerpoint/2010/main" val="4155866360"/>
              </p:ext>
            </p:extLst>
          </p:nvPr>
        </p:nvGraphicFramePr>
        <p:xfrm>
          <a:off x="644155" y="5174918"/>
          <a:ext cx="2115414" cy="1097280"/>
        </p:xfrm>
        <a:graphic>
          <a:graphicData uri="http://schemas.openxmlformats.org/drawingml/2006/table">
            <a:tbl>
              <a:tblPr firstRow="1" bandRow="1">
                <a:tableStyleId>{5C22544A-7EE6-4342-B048-85BDC9FD1C3A}</a:tableStyleId>
              </a:tblPr>
              <a:tblGrid>
                <a:gridCol w="811447">
                  <a:extLst>
                    <a:ext uri="{9D8B030D-6E8A-4147-A177-3AD203B41FA5}">
                      <a16:colId xmlns:a16="http://schemas.microsoft.com/office/drawing/2014/main" val="986089312"/>
                    </a:ext>
                  </a:extLst>
                </a:gridCol>
                <a:gridCol w="1303967">
                  <a:extLst>
                    <a:ext uri="{9D8B030D-6E8A-4147-A177-3AD203B41FA5}">
                      <a16:colId xmlns:a16="http://schemas.microsoft.com/office/drawing/2014/main" val="618248985"/>
                    </a:ext>
                  </a:extLst>
                </a:gridCol>
              </a:tblGrid>
              <a:tr h="363386">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Position</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l"/>
                      <a:r>
                        <a:rPr lang="de-DE" dirty="0">
                          <a:latin typeface="Lato" panose="020F0502020204030203" pitchFamily="34" charset="0"/>
                        </a:rPr>
                        <a:t>Intern</a:t>
                      </a:r>
                    </a:p>
                  </a:txBody>
                  <a:tcPr/>
                </a:tc>
                <a:extLst>
                  <a:ext uri="{0D108BD9-81ED-4DB2-BD59-A6C34878D82A}">
                    <a16:rowId xmlns:a16="http://schemas.microsoft.com/office/drawing/2014/main" val="625022150"/>
                  </a:ext>
                </a:extLst>
              </a:tr>
            </a:tbl>
          </a:graphicData>
        </a:graphic>
      </p:graphicFrame>
      <p:graphicFrame>
        <p:nvGraphicFramePr>
          <p:cNvPr id="14" name="Tabelle 8">
            <a:extLst>
              <a:ext uri="{FF2B5EF4-FFF2-40B4-BE49-F238E27FC236}">
                <a16:creationId xmlns:a16="http://schemas.microsoft.com/office/drawing/2014/main" id="{10D669FD-9F33-C51D-A172-199A159847F6}"/>
              </a:ext>
            </a:extLst>
          </p:cNvPr>
          <p:cNvGraphicFramePr>
            <a:graphicFrameLocks/>
          </p:cNvGraphicFramePr>
          <p:nvPr>
            <p:extLst>
              <p:ext uri="{D42A27DB-BD31-4B8C-83A1-F6EECF244321}">
                <p14:modId xmlns:p14="http://schemas.microsoft.com/office/powerpoint/2010/main" val="705450753"/>
              </p:ext>
            </p:extLst>
          </p:nvPr>
        </p:nvGraphicFramePr>
        <p:xfrm>
          <a:off x="4577142" y="5174918"/>
          <a:ext cx="5468956" cy="1463040"/>
        </p:xfrm>
        <a:graphic>
          <a:graphicData uri="http://schemas.openxmlformats.org/drawingml/2006/table">
            <a:tbl>
              <a:tblPr firstRow="1" bandRow="1">
                <a:tableStyleId>{5C22544A-7EE6-4342-B048-85BDC9FD1C3A}</a:tableStyleId>
              </a:tblPr>
              <a:tblGrid>
                <a:gridCol w="1510568">
                  <a:extLst>
                    <a:ext uri="{9D8B030D-6E8A-4147-A177-3AD203B41FA5}">
                      <a16:colId xmlns:a16="http://schemas.microsoft.com/office/drawing/2014/main" val="986089312"/>
                    </a:ext>
                  </a:extLst>
                </a:gridCol>
                <a:gridCol w="938776">
                  <a:extLst>
                    <a:ext uri="{9D8B030D-6E8A-4147-A177-3AD203B41FA5}">
                      <a16:colId xmlns:a16="http://schemas.microsoft.com/office/drawing/2014/main" val="618248985"/>
                    </a:ext>
                  </a:extLst>
                </a:gridCol>
                <a:gridCol w="1509806">
                  <a:extLst>
                    <a:ext uri="{9D8B030D-6E8A-4147-A177-3AD203B41FA5}">
                      <a16:colId xmlns:a16="http://schemas.microsoft.com/office/drawing/2014/main" val="1552461501"/>
                    </a:ext>
                  </a:extLst>
                </a:gridCol>
                <a:gridCol w="1509806">
                  <a:extLst>
                    <a:ext uri="{9D8B030D-6E8A-4147-A177-3AD203B41FA5}">
                      <a16:colId xmlns:a16="http://schemas.microsoft.com/office/drawing/2014/main" val="3158312342"/>
                    </a:ext>
                  </a:extLst>
                </a:gridCol>
              </a:tblGrid>
              <a:tr h="334310">
                <a:tc>
                  <a:txBody>
                    <a:bodyPr/>
                    <a:lstStyle/>
                    <a:p>
                      <a:r>
                        <a:rPr lang="de-DE" dirty="0">
                          <a:latin typeface="Lato" panose="020F0502020204030203" pitchFamily="34" charset="0"/>
                        </a:rPr>
                        <a:t>EmployeeID</a:t>
                      </a:r>
                    </a:p>
                  </a:txBody>
                  <a:tcPr/>
                </a:tc>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Firstname</a:t>
                      </a:r>
                    </a:p>
                  </a:txBody>
                  <a:tcPr/>
                </a:tc>
                <a:tc>
                  <a:txBody>
                    <a:bodyPr/>
                    <a:lstStyle/>
                    <a:p>
                      <a:r>
                        <a:rPr lang="de-DE" dirty="0">
                          <a:latin typeface="Lato" panose="020F0502020204030203" pitchFamily="34" charset="0"/>
                        </a:rPr>
                        <a:t>Lastname</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l"/>
                      <a:r>
                        <a:rPr lang="de-DE" dirty="0">
                          <a:latin typeface="Lato" panose="020F0502020204030203" pitchFamily="34" charset="0"/>
                        </a:rPr>
                        <a:t>2</a:t>
                      </a:r>
                    </a:p>
                  </a:txBody>
                  <a:tcPr/>
                </a:tc>
                <a:tc>
                  <a:txBody>
                    <a:bodyPr/>
                    <a:lstStyle/>
                    <a:p>
                      <a:pPr algn="l"/>
                      <a:r>
                        <a:rPr lang="de-DE" dirty="0">
                          <a:latin typeface="Lato" panose="020F0502020204030203" pitchFamily="34" charset="0"/>
                        </a:rPr>
                        <a:t>Alan</a:t>
                      </a:r>
                    </a:p>
                  </a:txBody>
                  <a:tcPr/>
                </a:tc>
                <a:tc>
                  <a:txBody>
                    <a:bodyPr/>
                    <a:lstStyle/>
                    <a:p>
                      <a:pPr algn="l"/>
                      <a:r>
                        <a:rPr lang="de-DE" dirty="0">
                          <a:latin typeface="Lato" panose="020F0502020204030203" pitchFamily="34" charset="0"/>
                        </a:rPr>
                        <a:t>Analytics</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l"/>
                      <a:r>
                        <a:rPr lang="de-DE" dirty="0">
                          <a:latin typeface="Lato" panose="020F0502020204030203" pitchFamily="34" charset="0"/>
                        </a:rPr>
                        <a:t>3</a:t>
                      </a:r>
                    </a:p>
                  </a:txBody>
                  <a:tcPr/>
                </a:tc>
                <a:tc>
                  <a:txBody>
                    <a:bodyPr/>
                    <a:lstStyle/>
                    <a:p>
                      <a:pPr algn="l"/>
                      <a:r>
                        <a:rPr lang="de-DE" dirty="0">
                          <a:latin typeface="Lato" panose="020F0502020204030203" pitchFamily="34" charset="0"/>
                        </a:rPr>
                        <a:t>Eliza</a:t>
                      </a:r>
                    </a:p>
                  </a:txBody>
                  <a:tcPr/>
                </a:tc>
                <a:tc>
                  <a:txBody>
                    <a:bodyPr/>
                    <a:lstStyle/>
                    <a:p>
                      <a:pPr algn="l"/>
                      <a:r>
                        <a:rPr lang="de-DE" dirty="0">
                          <a:latin typeface="Lato" panose="020F0502020204030203" pitchFamily="34" charset="0"/>
                        </a:rPr>
                        <a:t>Engineer</a:t>
                      </a:r>
                    </a:p>
                  </a:txBody>
                  <a:tcPr/>
                </a:tc>
                <a:extLst>
                  <a:ext uri="{0D108BD9-81ED-4DB2-BD59-A6C34878D82A}">
                    <a16:rowId xmlns:a16="http://schemas.microsoft.com/office/drawing/2014/main" val="2477596945"/>
                  </a:ext>
                </a:extLst>
              </a:tr>
            </a:tbl>
          </a:graphicData>
        </a:graphic>
      </p:graphicFrame>
      <p:pic>
        <p:nvPicPr>
          <p:cNvPr id="16" name="Graphic 15" descr="Key outline">
            <a:extLst>
              <a:ext uri="{FF2B5EF4-FFF2-40B4-BE49-F238E27FC236}">
                <a16:creationId xmlns:a16="http://schemas.microsoft.com/office/drawing/2014/main" id="{2B7C3ED8-5472-2BF4-905E-BCCED9773F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1219" y="4566379"/>
            <a:ext cx="684798" cy="684798"/>
          </a:xfrm>
          <a:prstGeom prst="rect">
            <a:avLst/>
          </a:prstGeom>
        </p:spPr>
      </p:pic>
      <p:pic>
        <p:nvPicPr>
          <p:cNvPr id="18" name="Graphic 17" descr="Key with solid fill">
            <a:extLst>
              <a:ext uri="{FF2B5EF4-FFF2-40B4-BE49-F238E27FC236}">
                <a16:creationId xmlns:a16="http://schemas.microsoft.com/office/drawing/2014/main" id="{70118D05-81D3-88CA-4E53-C60CBE7DB9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630" y="4566379"/>
            <a:ext cx="684798" cy="684798"/>
          </a:xfrm>
          <a:prstGeom prst="rect">
            <a:avLst/>
          </a:prstGeom>
        </p:spPr>
      </p:pic>
      <p:pic>
        <p:nvPicPr>
          <p:cNvPr id="19" name="Graphic 18" descr="Key with solid fill">
            <a:extLst>
              <a:ext uri="{FF2B5EF4-FFF2-40B4-BE49-F238E27FC236}">
                <a16:creationId xmlns:a16="http://schemas.microsoft.com/office/drawing/2014/main" id="{DAB2F514-9FC2-224E-D1C3-B2A58833B7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7648" y="4566379"/>
            <a:ext cx="684798" cy="684798"/>
          </a:xfrm>
          <a:prstGeom prst="rect">
            <a:avLst/>
          </a:prstGeom>
        </p:spPr>
      </p:pic>
      <p:cxnSp>
        <p:nvCxnSpPr>
          <p:cNvPr id="22" name="Connector: Curved 21">
            <a:extLst>
              <a:ext uri="{FF2B5EF4-FFF2-40B4-BE49-F238E27FC236}">
                <a16:creationId xmlns:a16="http://schemas.microsoft.com/office/drawing/2014/main" id="{64ACC478-646B-8B82-D69C-911F073F17E0}"/>
              </a:ext>
            </a:extLst>
          </p:cNvPr>
          <p:cNvCxnSpPr>
            <a:cxnSpLocks/>
            <a:stCxn id="16" idx="0"/>
            <a:endCxn id="18" idx="0"/>
          </p:cNvCxnSpPr>
          <p:nvPr/>
        </p:nvCxnSpPr>
        <p:spPr>
          <a:xfrm rot="16200000" flipV="1">
            <a:off x="3780324" y="1813084"/>
            <a:ext cx="12700" cy="5506589"/>
          </a:xfrm>
          <a:prstGeom prst="curvedConnector3">
            <a:avLst>
              <a:gd name="adj1" fmla="val 5968433"/>
            </a:avLst>
          </a:prstGeom>
          <a:ln w="57150">
            <a:solidFill>
              <a:srgbClr val="005CA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6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07137-3B13-82A8-CAC1-353A5DBD8B6B}"/>
              </a:ext>
            </a:extLst>
          </p:cNvPr>
          <p:cNvSpPr>
            <a:spLocks noGrp="1"/>
          </p:cNvSpPr>
          <p:nvPr>
            <p:ph type="body" sz="quarter" idx="11"/>
          </p:nvPr>
        </p:nvSpPr>
        <p:spPr/>
        <p:txBody>
          <a:bodyPr/>
          <a:lstStyle/>
          <a:p>
            <a:r>
              <a:rPr lang="en-US" noProof="0" dirty="0"/>
              <a:t>A table is in second normal form (2NF), if:</a:t>
            </a:r>
          </a:p>
          <a:p>
            <a:pPr lvl="1"/>
            <a:r>
              <a:rPr lang="en-US" noProof="0" dirty="0"/>
              <a:t>It is already in 1NF</a:t>
            </a:r>
          </a:p>
          <a:p>
            <a:pPr lvl="1"/>
            <a:r>
              <a:rPr lang="en-US" noProof="0" dirty="0"/>
              <a:t>Has no partial dependency, which means that all non-key attributes are fully dependent on a primary key</a:t>
            </a:r>
          </a:p>
        </p:txBody>
      </p:sp>
      <p:sp>
        <p:nvSpPr>
          <p:cNvPr id="4" name="Text Placeholder 3">
            <a:extLst>
              <a:ext uri="{FF2B5EF4-FFF2-40B4-BE49-F238E27FC236}">
                <a16:creationId xmlns:a16="http://schemas.microsoft.com/office/drawing/2014/main" id="{60352BF3-F9CF-0D51-1144-E06CE5A5DC68}"/>
              </a:ext>
            </a:extLst>
          </p:cNvPr>
          <p:cNvSpPr>
            <a:spLocks noGrp="1"/>
          </p:cNvSpPr>
          <p:nvPr>
            <p:ph type="body" sz="quarter" idx="12"/>
          </p:nvPr>
        </p:nvSpPr>
        <p:spPr/>
        <p:txBody>
          <a:bodyPr/>
          <a:lstStyle/>
          <a:p>
            <a:r>
              <a:rPr lang="en-US" noProof="0" dirty="0"/>
              <a:t>Second Normal Form (2NF)</a:t>
            </a:r>
          </a:p>
        </p:txBody>
      </p:sp>
    </p:spTree>
    <p:extLst>
      <p:ext uri="{BB962C8B-B14F-4D97-AF65-F5344CB8AC3E}">
        <p14:creationId xmlns:p14="http://schemas.microsoft.com/office/powerpoint/2010/main" val="3260242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B18194-E0FB-83EB-3642-C66F157ECC69}"/>
              </a:ext>
            </a:extLst>
          </p:cNvPr>
          <p:cNvSpPr>
            <a:spLocks noGrp="1"/>
          </p:cNvSpPr>
          <p:nvPr>
            <p:ph type="body" sz="quarter" idx="11"/>
          </p:nvPr>
        </p:nvSpPr>
        <p:spPr/>
        <p:txBody>
          <a:bodyPr/>
          <a:lstStyle/>
          <a:p>
            <a:r>
              <a:rPr lang="en-US" noProof="0" dirty="0"/>
              <a:t>A table is in third normal form (3NF), if:</a:t>
            </a:r>
          </a:p>
          <a:p>
            <a:pPr lvl="1"/>
            <a:r>
              <a:rPr lang="en-US" noProof="0" dirty="0"/>
              <a:t>It is already in 2NF</a:t>
            </a:r>
          </a:p>
          <a:p>
            <a:pPr lvl="1"/>
            <a:r>
              <a:rPr lang="en-US" dirty="0"/>
              <a:t>Has no transitive partial dependency, which means that all non-key attributes are fully dependent on a primary key</a:t>
            </a:r>
            <a:endParaRPr lang="en-US" noProof="0" dirty="0"/>
          </a:p>
        </p:txBody>
      </p:sp>
      <p:sp>
        <p:nvSpPr>
          <p:cNvPr id="4" name="Text Placeholder 3">
            <a:extLst>
              <a:ext uri="{FF2B5EF4-FFF2-40B4-BE49-F238E27FC236}">
                <a16:creationId xmlns:a16="http://schemas.microsoft.com/office/drawing/2014/main" id="{4AF417DF-198C-BB39-15F8-02FCEC294D9D}"/>
              </a:ext>
            </a:extLst>
          </p:cNvPr>
          <p:cNvSpPr>
            <a:spLocks noGrp="1"/>
          </p:cNvSpPr>
          <p:nvPr>
            <p:ph type="body" sz="quarter" idx="12"/>
          </p:nvPr>
        </p:nvSpPr>
        <p:spPr/>
        <p:txBody>
          <a:bodyPr/>
          <a:lstStyle/>
          <a:p>
            <a:r>
              <a:rPr lang="en-US" noProof="0" dirty="0"/>
              <a:t>Third Normal Form (3NF)</a:t>
            </a:r>
          </a:p>
        </p:txBody>
      </p:sp>
    </p:spTree>
    <p:extLst>
      <p:ext uri="{BB962C8B-B14F-4D97-AF65-F5344CB8AC3E}">
        <p14:creationId xmlns:p14="http://schemas.microsoft.com/office/powerpoint/2010/main" val="14230295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05112-281E-8928-E289-E7C97931F8F6}"/>
              </a:ext>
            </a:extLst>
          </p:cNvPr>
          <p:cNvSpPr>
            <a:spLocks noGrp="1"/>
          </p:cNvSpPr>
          <p:nvPr>
            <p:ph type="body" sz="quarter" idx="11"/>
          </p:nvPr>
        </p:nvSpPr>
        <p:spPr/>
        <p:txBody>
          <a:bodyPr/>
          <a:lstStyle/>
          <a:p>
            <a:r>
              <a:rPr lang="en-US" noProof="0" dirty="0"/>
              <a:t>Boyce-Codd NF (also referred to as 3.5NF)</a:t>
            </a:r>
          </a:p>
          <a:p>
            <a:pPr lvl="1"/>
            <a:r>
              <a:rPr lang="en-US" dirty="0">
                <a:hlinkClick r:id="rId2"/>
              </a:rPr>
              <a:t>https://en.wikipedia.org/wiki/Boyce%E2%80%93Codd_normal_form</a:t>
            </a:r>
            <a:endParaRPr lang="en-US" dirty="0"/>
          </a:p>
          <a:p>
            <a:r>
              <a:rPr lang="en-US" dirty="0"/>
              <a:t>Fourth Normal Form (4NF)</a:t>
            </a:r>
          </a:p>
          <a:p>
            <a:pPr lvl="1"/>
            <a:r>
              <a:rPr lang="en-US" dirty="0">
                <a:hlinkClick r:id="rId3"/>
              </a:rPr>
              <a:t>https://en.wikipedia.org/wiki/Fourth_normal_form</a:t>
            </a:r>
            <a:endParaRPr lang="en-US" dirty="0"/>
          </a:p>
          <a:p>
            <a:r>
              <a:rPr lang="en-US" dirty="0"/>
              <a:t>Fifth Normal Form (5NF)</a:t>
            </a:r>
          </a:p>
          <a:p>
            <a:pPr lvl="1"/>
            <a:r>
              <a:rPr lang="en-US" noProof="0" dirty="0">
                <a:hlinkClick r:id="rId4"/>
              </a:rPr>
              <a:t>https://en.wikipedia.org/wiki/Fifth_normal_form</a:t>
            </a:r>
            <a:endParaRPr lang="en-US" dirty="0"/>
          </a:p>
          <a:p>
            <a:r>
              <a:rPr lang="en-US" noProof="0" dirty="0"/>
              <a:t>Sixth </a:t>
            </a:r>
            <a:r>
              <a:rPr lang="en-US" dirty="0"/>
              <a:t>Normal Form (6NF):</a:t>
            </a:r>
          </a:p>
          <a:p>
            <a:pPr lvl="1"/>
            <a:r>
              <a:rPr lang="en-US" noProof="0" dirty="0">
                <a:hlinkClick r:id="rId5"/>
              </a:rPr>
              <a:t>https://en.wikipedia.org/wiki/Sixth_normal_form</a:t>
            </a:r>
            <a:endParaRPr lang="en-US" noProof="0" dirty="0"/>
          </a:p>
          <a:p>
            <a:pPr lvl="1"/>
            <a:endParaRPr lang="en-US" noProof="0" dirty="0"/>
          </a:p>
          <a:p>
            <a:pPr lvl="1"/>
            <a:endParaRPr lang="en-US" noProof="0" dirty="0"/>
          </a:p>
          <a:p>
            <a:endParaRPr lang="en-US" dirty="0"/>
          </a:p>
          <a:p>
            <a:pPr lvl="1"/>
            <a:endParaRPr lang="en-US" dirty="0"/>
          </a:p>
        </p:txBody>
      </p:sp>
      <p:sp>
        <p:nvSpPr>
          <p:cNvPr id="4" name="Text Placeholder 3">
            <a:extLst>
              <a:ext uri="{FF2B5EF4-FFF2-40B4-BE49-F238E27FC236}">
                <a16:creationId xmlns:a16="http://schemas.microsoft.com/office/drawing/2014/main" id="{665BB6B2-7531-CF9B-0E69-583DD7A5901F}"/>
              </a:ext>
            </a:extLst>
          </p:cNvPr>
          <p:cNvSpPr>
            <a:spLocks noGrp="1"/>
          </p:cNvSpPr>
          <p:nvPr>
            <p:ph type="body" sz="quarter" idx="12"/>
          </p:nvPr>
        </p:nvSpPr>
        <p:spPr/>
        <p:txBody>
          <a:bodyPr>
            <a:normAutofit/>
          </a:bodyPr>
          <a:lstStyle/>
          <a:p>
            <a:r>
              <a:rPr lang="en-US" noProof="0" dirty="0"/>
              <a:t>Further Normalization</a:t>
            </a:r>
          </a:p>
        </p:txBody>
      </p:sp>
    </p:spTree>
    <p:extLst>
      <p:ext uri="{BB962C8B-B14F-4D97-AF65-F5344CB8AC3E}">
        <p14:creationId xmlns:p14="http://schemas.microsoft.com/office/powerpoint/2010/main" val="7929264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1B8B2-26F0-8F47-B02F-50852293F3DB}"/>
              </a:ext>
            </a:extLst>
          </p:cNvPr>
          <p:cNvSpPr>
            <a:spLocks noGrp="1"/>
          </p:cNvSpPr>
          <p:nvPr>
            <p:ph type="body" sz="quarter" idx="11"/>
          </p:nvPr>
        </p:nvSpPr>
        <p:spPr/>
        <p:txBody>
          <a:bodyPr>
            <a:normAutofit/>
          </a:bodyPr>
          <a:lstStyle/>
          <a:p>
            <a:r>
              <a:rPr lang="en-US" noProof="0" dirty="0"/>
              <a:t>An entity relations diagram is used to model how data is stored in a database</a:t>
            </a:r>
          </a:p>
          <a:p>
            <a:r>
              <a:rPr lang="en-US" noProof="0" dirty="0"/>
              <a:t>It contains the tables with their columns</a:t>
            </a:r>
          </a:p>
          <a:p>
            <a:r>
              <a:rPr lang="en-US" noProof="0" dirty="0"/>
              <a:t>It contains relationships between tables</a:t>
            </a:r>
          </a:p>
          <a:p>
            <a:r>
              <a:rPr lang="en-US" noProof="0" dirty="0"/>
              <a:t>Data types can be included</a:t>
            </a:r>
          </a:p>
          <a:p>
            <a:r>
              <a:rPr lang="en-US" noProof="0" dirty="0"/>
              <a:t>Makes it easier to understand contents of a database</a:t>
            </a:r>
          </a:p>
          <a:p>
            <a:r>
              <a:rPr lang="en-US" noProof="0" dirty="0"/>
              <a:t>Is especially helpful during requirements gathering for a new database</a:t>
            </a:r>
          </a:p>
          <a:p>
            <a:r>
              <a:rPr lang="en-US" dirty="0"/>
              <a:t>Free tool under:</a:t>
            </a:r>
            <a:br>
              <a:rPr lang="en-US" dirty="0"/>
            </a:br>
            <a:r>
              <a:rPr lang="en-US" dirty="0">
                <a:hlinkClick r:id="rId3"/>
              </a:rPr>
              <a:t>https://app.diagrams.net/</a:t>
            </a:r>
            <a:endParaRPr lang="en-US" dirty="0"/>
          </a:p>
          <a:p>
            <a:pPr marL="0" indent="0">
              <a:buNone/>
            </a:pPr>
            <a:endParaRPr lang="en-US" dirty="0"/>
          </a:p>
        </p:txBody>
      </p:sp>
      <p:sp>
        <p:nvSpPr>
          <p:cNvPr id="4" name="Text Placeholder 3">
            <a:extLst>
              <a:ext uri="{FF2B5EF4-FFF2-40B4-BE49-F238E27FC236}">
                <a16:creationId xmlns:a16="http://schemas.microsoft.com/office/drawing/2014/main" id="{6608C7DD-BB7F-750A-6080-E13C1DE546CD}"/>
              </a:ext>
            </a:extLst>
          </p:cNvPr>
          <p:cNvSpPr>
            <a:spLocks noGrp="1"/>
          </p:cNvSpPr>
          <p:nvPr>
            <p:ph type="body" sz="quarter" idx="12"/>
          </p:nvPr>
        </p:nvSpPr>
        <p:spPr/>
        <p:txBody>
          <a:bodyPr>
            <a:normAutofit fontScale="85000" lnSpcReduction="10000"/>
          </a:bodyPr>
          <a:lstStyle/>
          <a:p>
            <a:r>
              <a:rPr lang="en-US" noProof="0" dirty="0"/>
              <a:t>Entity Relationship Diagram (ERD)</a:t>
            </a:r>
          </a:p>
        </p:txBody>
      </p:sp>
    </p:spTree>
    <p:extLst>
      <p:ext uri="{BB962C8B-B14F-4D97-AF65-F5344CB8AC3E}">
        <p14:creationId xmlns:p14="http://schemas.microsoft.com/office/powerpoint/2010/main" val="25410075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E687DD6-FFCE-4304-9073-F5C33A24DCE4}"/>
              </a:ext>
            </a:extLst>
          </p:cNvPr>
          <p:cNvSpPr>
            <a:spLocks noGrp="1"/>
          </p:cNvSpPr>
          <p:nvPr>
            <p:ph type="body" sz="quarter" idx="11"/>
          </p:nvPr>
        </p:nvSpPr>
        <p:spPr>
          <a:prstGeom prst="rect">
            <a:avLst/>
          </a:prstGeom>
        </p:spPr>
        <p:txBody>
          <a:bodyPr anchor="t"/>
          <a:lstStyle/>
          <a:p>
            <a:r>
              <a:rPr lang="en-US" noProof="0" dirty="0">
                <a:solidFill>
                  <a:srgbClr val="005CA8"/>
                </a:solidFill>
              </a:rPr>
              <a:t>CREATE TABLE </a:t>
            </a:r>
            <a:r>
              <a:rPr lang="en-US" noProof="0" dirty="0"/>
              <a:t>is used to create tables</a:t>
            </a:r>
          </a:p>
          <a:p>
            <a:r>
              <a:rPr lang="en-US" noProof="0" dirty="0"/>
              <a:t>Each column needs to have a data type</a:t>
            </a:r>
          </a:p>
          <a:p>
            <a:r>
              <a:rPr lang="en-US" noProof="0" dirty="0"/>
              <a:t>Choosing the smallest feasible data type saves storage</a:t>
            </a:r>
          </a:p>
          <a:p>
            <a:r>
              <a:rPr lang="en-US" noProof="0" dirty="0"/>
              <a:t>For every column it is specified whether </a:t>
            </a:r>
            <a:r>
              <a:rPr lang="en-US" noProof="0" dirty="0">
                <a:solidFill>
                  <a:srgbClr val="808080"/>
                </a:solidFill>
              </a:rPr>
              <a:t>NULL</a:t>
            </a:r>
            <a:r>
              <a:rPr lang="en-US" noProof="0" dirty="0"/>
              <a:t> is an allowed value, if not explicitly set, </a:t>
            </a:r>
            <a:r>
              <a:rPr lang="en-US" noProof="0" dirty="0">
                <a:solidFill>
                  <a:srgbClr val="808080"/>
                </a:solidFill>
              </a:rPr>
              <a:t>NULL</a:t>
            </a:r>
            <a:r>
              <a:rPr lang="en-US" noProof="0" dirty="0"/>
              <a:t> is allowed</a:t>
            </a:r>
          </a:p>
          <a:p>
            <a:r>
              <a:rPr lang="en-US" noProof="0" dirty="0"/>
              <a:t>Columns can have default values</a:t>
            </a:r>
          </a:p>
          <a:p>
            <a:endParaRPr lang="en-US" noProof="0" dirty="0"/>
          </a:p>
        </p:txBody>
      </p:sp>
      <p:sp>
        <p:nvSpPr>
          <p:cNvPr id="5" name="Text Placeholder 4">
            <a:extLst>
              <a:ext uri="{FF2B5EF4-FFF2-40B4-BE49-F238E27FC236}">
                <a16:creationId xmlns:a16="http://schemas.microsoft.com/office/drawing/2014/main" id="{1144C284-31CC-A317-1F2C-C4BBBB232E3F}"/>
              </a:ext>
            </a:extLst>
          </p:cNvPr>
          <p:cNvSpPr>
            <a:spLocks noGrp="1"/>
          </p:cNvSpPr>
          <p:nvPr>
            <p:ph type="body" sz="quarter" idx="12"/>
          </p:nvPr>
        </p:nvSpPr>
        <p:spPr/>
        <p:txBody>
          <a:bodyPr/>
          <a:lstStyle/>
          <a:p>
            <a:r>
              <a:rPr lang="en-US" noProof="0" dirty="0"/>
              <a:t>Create Table</a:t>
            </a:r>
          </a:p>
        </p:txBody>
      </p:sp>
    </p:spTree>
    <p:extLst>
      <p:ext uri="{BB962C8B-B14F-4D97-AF65-F5344CB8AC3E}">
        <p14:creationId xmlns:p14="http://schemas.microsoft.com/office/powerpoint/2010/main" val="384476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3998B-5F21-83C8-067C-D7FDD65032ED}"/>
              </a:ext>
            </a:extLst>
          </p:cNvPr>
          <p:cNvSpPr>
            <a:spLocks noGrp="1"/>
          </p:cNvSpPr>
          <p:nvPr>
            <p:ph type="body" sz="quarter" idx="11"/>
          </p:nvPr>
        </p:nvSpPr>
        <p:spPr/>
        <p:txBody>
          <a:bodyPr>
            <a:normAutofit/>
          </a:bodyPr>
          <a:lstStyle/>
          <a:p>
            <a:r>
              <a:rPr lang="de-DE" dirty="0" err="1"/>
              <a:t>Install</a:t>
            </a:r>
            <a:r>
              <a:rPr lang="de-DE" dirty="0"/>
              <a:t> SQL Server Developer Edition as </a:t>
            </a:r>
            <a:r>
              <a:rPr lang="de-DE" dirty="0" err="1"/>
              <a:t>shown</a:t>
            </a:r>
            <a:r>
              <a:rPr lang="de-DE" dirty="0"/>
              <a:t> in </a:t>
            </a:r>
            <a:r>
              <a:rPr lang="de-DE" dirty="0" err="1"/>
              <a:t>the</a:t>
            </a:r>
            <a:r>
              <a:rPr lang="de-DE" dirty="0"/>
              <a:t> last </a:t>
            </a:r>
            <a:r>
              <a:rPr lang="de-DE" dirty="0" err="1"/>
              <a:t>video</a:t>
            </a:r>
            <a:endParaRPr lang="en-US" dirty="0"/>
          </a:p>
        </p:txBody>
      </p:sp>
      <p:sp>
        <p:nvSpPr>
          <p:cNvPr id="6" name="Text Placeholder 5">
            <a:extLst>
              <a:ext uri="{FF2B5EF4-FFF2-40B4-BE49-F238E27FC236}">
                <a16:creationId xmlns:a16="http://schemas.microsoft.com/office/drawing/2014/main" id="{50E14A19-DB80-615C-F6E6-91578B824107}"/>
              </a:ext>
            </a:extLst>
          </p:cNvPr>
          <p:cNvSpPr>
            <a:spLocks noGrp="1"/>
          </p:cNvSpPr>
          <p:nvPr>
            <p:ph type="body" sz="quarter" idx="12"/>
          </p:nvPr>
        </p:nvSpPr>
        <p:spPr/>
        <p:txBody>
          <a:bodyPr>
            <a:normAutofit fontScale="85000" lnSpcReduction="10000"/>
          </a:bodyPr>
          <a:lstStyle/>
          <a:p>
            <a:r>
              <a:rPr lang="de-DE" dirty="0"/>
              <a:t>Task: SQL Server Developer Edition</a:t>
            </a:r>
            <a:endParaRPr lang="en-US" dirty="0"/>
          </a:p>
        </p:txBody>
      </p:sp>
    </p:spTree>
    <p:extLst>
      <p:ext uri="{BB962C8B-B14F-4D97-AF65-F5344CB8AC3E}">
        <p14:creationId xmlns:p14="http://schemas.microsoft.com/office/powerpoint/2010/main" val="1740072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2623A-C3B0-92A4-8DD0-C7BE82C9B90E}"/>
              </a:ext>
            </a:extLst>
          </p:cNvPr>
          <p:cNvSpPr>
            <a:spLocks noGrp="1"/>
          </p:cNvSpPr>
          <p:nvPr>
            <p:ph type="body" sz="quarter" idx="11"/>
          </p:nvPr>
        </p:nvSpPr>
        <p:spPr/>
        <p:txBody>
          <a:bodyPr/>
          <a:lstStyle/>
          <a:p>
            <a:r>
              <a:rPr lang="en-US" dirty="0"/>
              <a:t>Add the tables Department and Zip according to the ER diagram.</a:t>
            </a:r>
          </a:p>
        </p:txBody>
      </p:sp>
      <p:sp>
        <p:nvSpPr>
          <p:cNvPr id="4" name="Text Placeholder 3">
            <a:extLst>
              <a:ext uri="{FF2B5EF4-FFF2-40B4-BE49-F238E27FC236}">
                <a16:creationId xmlns:a16="http://schemas.microsoft.com/office/drawing/2014/main" id="{980ADD9C-849F-2752-4879-7E3A79214FED}"/>
              </a:ext>
            </a:extLst>
          </p:cNvPr>
          <p:cNvSpPr>
            <a:spLocks noGrp="1"/>
          </p:cNvSpPr>
          <p:nvPr>
            <p:ph type="body" sz="quarter" idx="12"/>
          </p:nvPr>
        </p:nvSpPr>
        <p:spPr/>
        <p:txBody>
          <a:bodyPr/>
          <a:lstStyle/>
          <a:p>
            <a:r>
              <a:rPr lang="en-US" dirty="0"/>
              <a:t>Task: Finalize Table Creation</a:t>
            </a:r>
          </a:p>
        </p:txBody>
      </p:sp>
      <p:pic>
        <p:nvPicPr>
          <p:cNvPr id="8" name="Picture 7">
            <a:extLst>
              <a:ext uri="{FF2B5EF4-FFF2-40B4-BE49-F238E27FC236}">
                <a16:creationId xmlns:a16="http://schemas.microsoft.com/office/drawing/2014/main" id="{C2E8365A-E929-7F3F-2AB3-761DDEF3F6B7}"/>
              </a:ext>
            </a:extLst>
          </p:cNvPr>
          <p:cNvPicPr>
            <a:picLocks noChangeAspect="1"/>
          </p:cNvPicPr>
          <p:nvPr/>
        </p:nvPicPr>
        <p:blipFill>
          <a:blip r:embed="rId3"/>
          <a:stretch>
            <a:fillRect/>
          </a:stretch>
        </p:blipFill>
        <p:spPr>
          <a:xfrm>
            <a:off x="523097" y="1588320"/>
            <a:ext cx="9779143" cy="4279420"/>
          </a:xfrm>
          <a:prstGeom prst="rect">
            <a:avLst/>
          </a:prstGeom>
        </p:spPr>
      </p:pic>
      <p:sp>
        <p:nvSpPr>
          <p:cNvPr id="9" name="Rectangle 8">
            <a:extLst>
              <a:ext uri="{FF2B5EF4-FFF2-40B4-BE49-F238E27FC236}">
                <a16:creationId xmlns:a16="http://schemas.microsoft.com/office/drawing/2014/main" id="{C316A87C-4DB1-DB45-938D-410E5322B0D4}"/>
              </a:ext>
            </a:extLst>
          </p:cNvPr>
          <p:cNvSpPr/>
          <p:nvPr/>
        </p:nvSpPr>
        <p:spPr>
          <a:xfrm>
            <a:off x="532895" y="4360053"/>
            <a:ext cx="2803757" cy="9386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AC3A5C-E557-A79E-1608-B5E55FCA0B91}"/>
              </a:ext>
            </a:extLst>
          </p:cNvPr>
          <p:cNvSpPr/>
          <p:nvPr/>
        </p:nvSpPr>
        <p:spPr>
          <a:xfrm>
            <a:off x="7164819" y="4270228"/>
            <a:ext cx="2803757" cy="9386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1EDFD81-5D14-0F1F-00A3-4030AB8A03D4}"/>
                  </a:ext>
                </a:extLst>
              </p14:cNvPr>
              <p14:cNvContentPartPr/>
              <p14:nvPr/>
            </p14:nvContentPartPr>
            <p14:xfrm>
              <a:off x="5633196" y="2144529"/>
              <a:ext cx="360" cy="360"/>
            </p14:xfrm>
          </p:contentPart>
        </mc:Choice>
        <mc:Fallback xmlns="">
          <p:pic>
            <p:nvPicPr>
              <p:cNvPr id="3" name="Ink 2">
                <a:extLst>
                  <a:ext uri="{FF2B5EF4-FFF2-40B4-BE49-F238E27FC236}">
                    <a16:creationId xmlns:a16="http://schemas.microsoft.com/office/drawing/2014/main" id="{11EDFD81-5D14-0F1F-00A3-4030AB8A03D4}"/>
                  </a:ext>
                </a:extLst>
              </p:cNvPr>
              <p:cNvPicPr/>
              <p:nvPr/>
            </p:nvPicPr>
            <p:blipFill>
              <a:blip r:embed="rId5"/>
              <a:stretch>
                <a:fillRect/>
              </a:stretch>
            </p:blipFill>
            <p:spPr>
              <a:xfrm>
                <a:off x="5597196" y="210888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08D7CFD-B95C-8275-5CE6-00C563878747}"/>
                  </a:ext>
                </a:extLst>
              </p14:cNvPr>
              <p14:cNvContentPartPr/>
              <p14:nvPr/>
            </p14:nvContentPartPr>
            <p14:xfrm>
              <a:off x="6203076" y="1845369"/>
              <a:ext cx="360" cy="360"/>
            </p14:xfrm>
          </p:contentPart>
        </mc:Choice>
        <mc:Fallback xmlns="">
          <p:pic>
            <p:nvPicPr>
              <p:cNvPr id="5" name="Ink 4">
                <a:extLst>
                  <a:ext uri="{FF2B5EF4-FFF2-40B4-BE49-F238E27FC236}">
                    <a16:creationId xmlns:a16="http://schemas.microsoft.com/office/drawing/2014/main" id="{808D7CFD-B95C-8275-5CE6-00C563878747}"/>
                  </a:ext>
                </a:extLst>
              </p:cNvPr>
              <p:cNvPicPr/>
              <p:nvPr/>
            </p:nvPicPr>
            <p:blipFill>
              <a:blip r:embed="rId5"/>
              <a:stretch>
                <a:fillRect/>
              </a:stretch>
            </p:blipFill>
            <p:spPr>
              <a:xfrm>
                <a:off x="6167076" y="180972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376461F3-55F2-A84F-EE38-DE14608485F9}"/>
                  </a:ext>
                </a:extLst>
              </p14:cNvPr>
              <p14:cNvContentPartPr/>
              <p14:nvPr/>
            </p14:nvContentPartPr>
            <p14:xfrm>
              <a:off x="7343196" y="1620009"/>
              <a:ext cx="360" cy="360"/>
            </p14:xfrm>
          </p:contentPart>
        </mc:Choice>
        <mc:Fallback xmlns="">
          <p:pic>
            <p:nvPicPr>
              <p:cNvPr id="6" name="Ink 5">
                <a:extLst>
                  <a:ext uri="{FF2B5EF4-FFF2-40B4-BE49-F238E27FC236}">
                    <a16:creationId xmlns:a16="http://schemas.microsoft.com/office/drawing/2014/main" id="{376461F3-55F2-A84F-EE38-DE14608485F9}"/>
                  </a:ext>
                </a:extLst>
              </p:cNvPr>
              <p:cNvPicPr/>
              <p:nvPr/>
            </p:nvPicPr>
            <p:blipFill>
              <a:blip r:embed="rId5"/>
              <a:stretch>
                <a:fillRect/>
              </a:stretch>
            </p:blipFill>
            <p:spPr>
              <a:xfrm>
                <a:off x="7307196" y="1584009"/>
                <a:ext cx="72000" cy="72000"/>
              </a:xfrm>
              <a:prstGeom prst="rect">
                <a:avLst/>
              </a:prstGeom>
            </p:spPr>
          </p:pic>
        </mc:Fallback>
      </mc:AlternateContent>
    </p:spTree>
    <p:extLst>
      <p:ext uri="{BB962C8B-B14F-4D97-AF65-F5344CB8AC3E}">
        <p14:creationId xmlns:p14="http://schemas.microsoft.com/office/powerpoint/2010/main" val="24320563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33468C0-BE2C-4CBE-AA09-7EE82BF86984}"/>
              </a:ext>
            </a:extLst>
          </p:cNvPr>
          <p:cNvSpPr>
            <a:spLocks noGrp="1"/>
          </p:cNvSpPr>
          <p:nvPr>
            <p:ph type="body" sz="quarter" idx="11"/>
          </p:nvPr>
        </p:nvSpPr>
        <p:spPr>
          <a:prstGeom prst="rect">
            <a:avLst/>
          </a:prstGeom>
        </p:spPr>
        <p:txBody>
          <a:bodyPr anchor="t">
            <a:normAutofit/>
          </a:bodyPr>
          <a:lstStyle/>
          <a:p>
            <a:r>
              <a:rPr lang="en-US" noProof="0" dirty="0"/>
              <a:t>All definitions of a table can be changed after being created via </a:t>
            </a:r>
            <a:r>
              <a:rPr lang="en-US" noProof="0" dirty="0">
                <a:solidFill>
                  <a:srgbClr val="005CA8"/>
                </a:solidFill>
              </a:rPr>
              <a:t>ALTER TABLE</a:t>
            </a:r>
          </a:p>
          <a:p>
            <a:r>
              <a:rPr lang="en-US" noProof="0" dirty="0"/>
              <a:t>If a new column is introduced to a table with existing rows, it needs to be nullable initially</a:t>
            </a:r>
          </a:p>
          <a:p>
            <a:r>
              <a:rPr lang="en-US" noProof="0" dirty="0">
                <a:solidFill>
                  <a:srgbClr val="005CA8"/>
                </a:solidFill>
              </a:rPr>
              <a:t>ALTER TABLE</a:t>
            </a:r>
            <a:r>
              <a:rPr lang="en-US" noProof="0" dirty="0"/>
              <a:t>…</a:t>
            </a:r>
          </a:p>
          <a:p>
            <a:pPr lvl="1"/>
            <a:r>
              <a:rPr lang="en-US" noProof="0" dirty="0">
                <a:solidFill>
                  <a:srgbClr val="005CA8"/>
                </a:solidFill>
              </a:rPr>
              <a:t>ADD</a:t>
            </a:r>
          </a:p>
          <a:p>
            <a:pPr lvl="1"/>
            <a:r>
              <a:rPr lang="en-US" noProof="0" dirty="0">
                <a:solidFill>
                  <a:srgbClr val="005CA8"/>
                </a:solidFill>
              </a:rPr>
              <a:t>ALTER COLUMN</a:t>
            </a:r>
          </a:p>
          <a:p>
            <a:pPr lvl="1"/>
            <a:r>
              <a:rPr lang="en-US" noProof="0" dirty="0">
                <a:solidFill>
                  <a:srgbClr val="005CA8"/>
                </a:solidFill>
              </a:rPr>
              <a:t>DROP COLUMN</a:t>
            </a:r>
          </a:p>
          <a:p>
            <a:pPr lvl="1"/>
            <a:r>
              <a:rPr lang="en-US" noProof="0" dirty="0">
                <a:solidFill>
                  <a:srgbClr val="005CA8"/>
                </a:solidFill>
              </a:rPr>
              <a:t>ADD</a:t>
            </a:r>
            <a:r>
              <a:rPr lang="en-US" noProof="0" dirty="0"/>
              <a:t> und </a:t>
            </a:r>
            <a:r>
              <a:rPr lang="en-US" noProof="0" dirty="0">
                <a:solidFill>
                  <a:srgbClr val="005CA8"/>
                </a:solidFill>
              </a:rPr>
              <a:t>DROP</a:t>
            </a:r>
            <a:r>
              <a:rPr lang="en-US" noProof="0" dirty="0"/>
              <a:t> of </a:t>
            </a:r>
            <a:r>
              <a:rPr lang="en-US" noProof="0" dirty="0">
                <a:solidFill>
                  <a:srgbClr val="005CA8"/>
                </a:solidFill>
              </a:rPr>
              <a:t>CONSTRAINTS</a:t>
            </a:r>
            <a:r>
              <a:rPr lang="en-US" noProof="0" dirty="0"/>
              <a:t> (</a:t>
            </a:r>
            <a:r>
              <a:rPr lang="en-US" noProof="0" dirty="0">
                <a:solidFill>
                  <a:srgbClr val="005CA8"/>
                </a:solidFill>
              </a:rPr>
              <a:t>PRIMARY KEY</a:t>
            </a:r>
            <a:r>
              <a:rPr lang="en-US" noProof="0" dirty="0"/>
              <a:t>, </a:t>
            </a:r>
            <a:r>
              <a:rPr lang="en-US" noProof="0" dirty="0">
                <a:solidFill>
                  <a:srgbClr val="005CA8"/>
                </a:solidFill>
              </a:rPr>
              <a:t>FOREIGN KEY</a:t>
            </a:r>
            <a:r>
              <a:rPr lang="en-US" noProof="0" dirty="0"/>
              <a:t> und </a:t>
            </a:r>
            <a:r>
              <a:rPr lang="en-US" noProof="0" dirty="0">
                <a:solidFill>
                  <a:srgbClr val="005CA8"/>
                </a:solidFill>
              </a:rPr>
              <a:t>UNIQUE CONSTRAINT</a:t>
            </a:r>
            <a:r>
              <a:rPr lang="en-US" noProof="0" dirty="0"/>
              <a:t>)</a:t>
            </a:r>
          </a:p>
          <a:p>
            <a:pPr lvl="1"/>
            <a:r>
              <a:rPr lang="en-US" noProof="0" dirty="0">
                <a:solidFill>
                  <a:srgbClr val="005CA8"/>
                </a:solidFill>
              </a:rPr>
              <a:t>CREATE</a:t>
            </a:r>
            <a:r>
              <a:rPr lang="en-US" noProof="0" dirty="0"/>
              <a:t>, </a:t>
            </a:r>
            <a:r>
              <a:rPr lang="en-US" noProof="0" dirty="0">
                <a:solidFill>
                  <a:srgbClr val="005CA8"/>
                </a:solidFill>
              </a:rPr>
              <a:t>ALTER</a:t>
            </a:r>
            <a:r>
              <a:rPr lang="en-US" noProof="0" dirty="0"/>
              <a:t> und </a:t>
            </a:r>
            <a:r>
              <a:rPr lang="en-US" noProof="0" dirty="0">
                <a:solidFill>
                  <a:srgbClr val="005CA8"/>
                </a:solidFill>
              </a:rPr>
              <a:t>DROP</a:t>
            </a:r>
            <a:r>
              <a:rPr lang="en-US" noProof="0" dirty="0"/>
              <a:t> of Indexes</a:t>
            </a:r>
          </a:p>
        </p:txBody>
      </p:sp>
      <p:sp>
        <p:nvSpPr>
          <p:cNvPr id="4" name="Text Placeholder 3">
            <a:extLst>
              <a:ext uri="{FF2B5EF4-FFF2-40B4-BE49-F238E27FC236}">
                <a16:creationId xmlns:a16="http://schemas.microsoft.com/office/drawing/2014/main" id="{18784117-65FE-9949-FB16-DB8DABE08F08}"/>
              </a:ext>
            </a:extLst>
          </p:cNvPr>
          <p:cNvSpPr>
            <a:spLocks noGrp="1"/>
          </p:cNvSpPr>
          <p:nvPr>
            <p:ph type="body" sz="quarter" idx="12"/>
          </p:nvPr>
        </p:nvSpPr>
        <p:spPr/>
        <p:txBody>
          <a:bodyPr/>
          <a:lstStyle/>
          <a:p>
            <a:r>
              <a:rPr lang="en-US" noProof="0" dirty="0"/>
              <a:t>ALTER TABLE</a:t>
            </a:r>
          </a:p>
        </p:txBody>
      </p:sp>
    </p:spTree>
    <p:extLst>
      <p:ext uri="{BB962C8B-B14F-4D97-AF65-F5344CB8AC3E}">
        <p14:creationId xmlns:p14="http://schemas.microsoft.com/office/powerpoint/2010/main" val="37078740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D83FBBD-0881-43EE-BA3C-AF399F604658}"/>
              </a:ext>
            </a:extLst>
          </p:cNvPr>
          <p:cNvSpPr>
            <a:spLocks noGrp="1"/>
          </p:cNvSpPr>
          <p:nvPr>
            <p:ph type="body" sz="quarter" idx="11"/>
          </p:nvPr>
        </p:nvSpPr>
        <p:spPr>
          <a:prstGeom prst="rect">
            <a:avLst/>
          </a:prstGeom>
        </p:spPr>
        <p:txBody>
          <a:bodyPr anchor="t"/>
          <a:lstStyle/>
          <a:p>
            <a:r>
              <a:rPr lang="en-US" noProof="0" dirty="0"/>
              <a:t>Tables can be removed via SSMS or via </a:t>
            </a:r>
            <a:r>
              <a:rPr lang="en-US" noProof="0" dirty="0">
                <a:solidFill>
                  <a:srgbClr val="005CA8"/>
                </a:solidFill>
              </a:rPr>
              <a:t>DROP TABLE </a:t>
            </a:r>
            <a:r>
              <a:rPr lang="en-US" noProof="0" dirty="0"/>
              <a:t>command</a:t>
            </a:r>
          </a:p>
          <a:p>
            <a:r>
              <a:rPr lang="en-US" noProof="0" dirty="0"/>
              <a:t>The table including all data will be dropped, so executing this command needs high attention</a:t>
            </a:r>
          </a:p>
          <a:p>
            <a:r>
              <a:rPr lang="en-US" noProof="0" dirty="0">
                <a:solidFill>
                  <a:srgbClr val="005CA8"/>
                </a:solidFill>
              </a:rPr>
              <a:t>TRUNCATE TABLE </a:t>
            </a:r>
            <a:r>
              <a:rPr lang="en-US" noProof="0" dirty="0"/>
              <a:t>or </a:t>
            </a:r>
            <a:r>
              <a:rPr lang="en-US" noProof="0" dirty="0">
                <a:solidFill>
                  <a:srgbClr val="005CA8"/>
                </a:solidFill>
              </a:rPr>
              <a:t>DELETE</a:t>
            </a:r>
            <a:r>
              <a:rPr lang="en-US" noProof="0" dirty="0"/>
              <a:t> only delete the data, but leave the table in place</a:t>
            </a:r>
          </a:p>
        </p:txBody>
      </p:sp>
      <p:sp>
        <p:nvSpPr>
          <p:cNvPr id="7" name="Text Placeholder 6">
            <a:extLst>
              <a:ext uri="{FF2B5EF4-FFF2-40B4-BE49-F238E27FC236}">
                <a16:creationId xmlns:a16="http://schemas.microsoft.com/office/drawing/2014/main" id="{53186163-381C-A775-533E-72D8817CDB81}"/>
              </a:ext>
            </a:extLst>
          </p:cNvPr>
          <p:cNvSpPr>
            <a:spLocks noGrp="1"/>
          </p:cNvSpPr>
          <p:nvPr>
            <p:ph type="body" sz="quarter" idx="12"/>
          </p:nvPr>
        </p:nvSpPr>
        <p:spPr/>
        <p:txBody>
          <a:bodyPr/>
          <a:lstStyle/>
          <a:p>
            <a:r>
              <a:rPr lang="en-US" noProof="0" dirty="0"/>
              <a:t>DROP TABLE</a:t>
            </a:r>
          </a:p>
        </p:txBody>
      </p:sp>
    </p:spTree>
    <p:extLst>
      <p:ext uri="{BB962C8B-B14F-4D97-AF65-F5344CB8AC3E}">
        <p14:creationId xmlns:p14="http://schemas.microsoft.com/office/powerpoint/2010/main" val="34524407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7EE5BE-3FAA-8E81-92F6-DC12C523A7E2}"/>
              </a:ext>
            </a:extLst>
          </p:cNvPr>
          <p:cNvSpPr>
            <a:spLocks noGrp="1"/>
          </p:cNvSpPr>
          <p:nvPr>
            <p:ph type="body" sz="quarter" idx="11"/>
          </p:nvPr>
        </p:nvSpPr>
        <p:spPr>
          <a:xfrm>
            <a:off x="330200" y="1322648"/>
            <a:ext cx="11521440" cy="5215889"/>
          </a:xfrm>
        </p:spPr>
        <p:txBody>
          <a:bodyPr>
            <a:normAutofit/>
          </a:bodyPr>
          <a:lstStyle/>
          <a:p>
            <a:r>
              <a:rPr lang="en-US" noProof="0" dirty="0"/>
              <a:t>Constraints are rules to enforce data integrity ensuring only quality data is allowed to be added</a:t>
            </a:r>
          </a:p>
          <a:p>
            <a:r>
              <a:rPr lang="en-US" noProof="0" dirty="0">
                <a:solidFill>
                  <a:srgbClr val="005CA8"/>
                </a:solidFill>
              </a:rPr>
              <a:t>NOT NULL</a:t>
            </a:r>
            <a:r>
              <a:rPr lang="en-US" noProof="0" dirty="0"/>
              <a:t>: Ensures that a column does not allow unknown values</a:t>
            </a:r>
          </a:p>
          <a:p>
            <a:r>
              <a:rPr lang="en-US" noProof="0" dirty="0">
                <a:solidFill>
                  <a:srgbClr val="005CA8"/>
                </a:solidFill>
              </a:rPr>
              <a:t>PRIMARY KEY</a:t>
            </a:r>
            <a:r>
              <a:rPr lang="en-US" noProof="0" dirty="0"/>
              <a:t>: Ensured that a table has a unique identifier to prevent duplicate records</a:t>
            </a:r>
          </a:p>
          <a:p>
            <a:r>
              <a:rPr lang="en-US" noProof="0" dirty="0">
                <a:solidFill>
                  <a:srgbClr val="005CA8"/>
                </a:solidFill>
              </a:rPr>
              <a:t>FOREIGN KEY</a:t>
            </a:r>
            <a:r>
              <a:rPr lang="en-US" noProof="0" dirty="0"/>
              <a:t>: Is used to establish a relationship between two tables ensuring that referenced record need to exist in the parent table</a:t>
            </a:r>
          </a:p>
          <a:p>
            <a:r>
              <a:rPr lang="en-US" noProof="0" dirty="0">
                <a:solidFill>
                  <a:srgbClr val="005CA8"/>
                </a:solidFill>
              </a:rPr>
              <a:t>UNIQUE CONSTRAINT</a:t>
            </a:r>
            <a:r>
              <a:rPr lang="en-US" noProof="0" dirty="0"/>
              <a:t>: Enforces uniqueness over a set of column(s)</a:t>
            </a:r>
          </a:p>
          <a:p>
            <a:r>
              <a:rPr lang="en-US" noProof="0" dirty="0">
                <a:solidFill>
                  <a:srgbClr val="005CA8"/>
                </a:solidFill>
              </a:rPr>
              <a:t>CHECK CONSTRAINT</a:t>
            </a:r>
            <a:r>
              <a:rPr lang="en-US" noProof="0" dirty="0"/>
              <a:t>: Can be used to specify custom rules that need to apply for every record in a table</a:t>
            </a:r>
          </a:p>
        </p:txBody>
      </p:sp>
      <p:sp>
        <p:nvSpPr>
          <p:cNvPr id="4" name="Text Placeholder 3">
            <a:extLst>
              <a:ext uri="{FF2B5EF4-FFF2-40B4-BE49-F238E27FC236}">
                <a16:creationId xmlns:a16="http://schemas.microsoft.com/office/drawing/2014/main" id="{6A0B584D-0926-CECC-AB9A-A16FB5735CAE}"/>
              </a:ext>
            </a:extLst>
          </p:cNvPr>
          <p:cNvSpPr>
            <a:spLocks noGrp="1"/>
          </p:cNvSpPr>
          <p:nvPr>
            <p:ph type="body" sz="quarter" idx="12"/>
          </p:nvPr>
        </p:nvSpPr>
        <p:spPr/>
        <p:txBody>
          <a:bodyPr>
            <a:normAutofit fontScale="92500"/>
          </a:bodyPr>
          <a:lstStyle/>
          <a:p>
            <a:r>
              <a:rPr lang="en-US" noProof="0" dirty="0"/>
              <a:t>Introduction to Constraints</a:t>
            </a:r>
          </a:p>
        </p:txBody>
      </p:sp>
    </p:spTree>
    <p:extLst>
      <p:ext uri="{BB962C8B-B14F-4D97-AF65-F5344CB8AC3E}">
        <p14:creationId xmlns:p14="http://schemas.microsoft.com/office/powerpoint/2010/main" val="2040071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C9982-BAAA-CD7D-99EB-5EE3F16516EA}"/>
              </a:ext>
            </a:extLst>
          </p:cNvPr>
          <p:cNvSpPr>
            <a:spLocks noGrp="1"/>
          </p:cNvSpPr>
          <p:nvPr>
            <p:ph type="body" sz="quarter" idx="11"/>
          </p:nvPr>
        </p:nvSpPr>
        <p:spPr/>
        <p:txBody>
          <a:bodyPr/>
          <a:lstStyle/>
          <a:p>
            <a:r>
              <a:rPr lang="en-US" dirty="0">
                <a:solidFill>
                  <a:srgbClr val="005CA8"/>
                </a:solidFill>
              </a:rPr>
              <a:t>NOT NULL </a:t>
            </a:r>
            <a:r>
              <a:rPr lang="en-US" dirty="0"/>
              <a:t>ensures that no </a:t>
            </a:r>
            <a:r>
              <a:rPr lang="en-US" dirty="0">
                <a:solidFill>
                  <a:srgbClr val="808080"/>
                </a:solidFill>
              </a:rPr>
              <a:t>NULL</a:t>
            </a:r>
            <a:r>
              <a:rPr lang="en-US" dirty="0"/>
              <a:t> data is entered</a:t>
            </a:r>
          </a:p>
          <a:p>
            <a:r>
              <a:rPr lang="en-US" dirty="0"/>
              <a:t>Changing a columns containing </a:t>
            </a:r>
            <a:r>
              <a:rPr lang="en-US" dirty="0">
                <a:solidFill>
                  <a:srgbClr val="808080"/>
                </a:solidFill>
              </a:rPr>
              <a:t>NULL</a:t>
            </a:r>
            <a:r>
              <a:rPr lang="en-US" dirty="0"/>
              <a:t> values need to be filled before adding </a:t>
            </a:r>
            <a:r>
              <a:rPr lang="en-US" dirty="0">
                <a:solidFill>
                  <a:srgbClr val="005CA8"/>
                </a:solidFill>
              </a:rPr>
              <a:t>NOT NULL </a:t>
            </a:r>
            <a:r>
              <a:rPr lang="en-US" dirty="0"/>
              <a:t>constraint</a:t>
            </a:r>
          </a:p>
        </p:txBody>
      </p:sp>
      <p:sp>
        <p:nvSpPr>
          <p:cNvPr id="4" name="Text Placeholder 3">
            <a:extLst>
              <a:ext uri="{FF2B5EF4-FFF2-40B4-BE49-F238E27FC236}">
                <a16:creationId xmlns:a16="http://schemas.microsoft.com/office/drawing/2014/main" id="{1E62A167-7720-DD2B-E034-8C88D9CE1056}"/>
              </a:ext>
            </a:extLst>
          </p:cNvPr>
          <p:cNvSpPr>
            <a:spLocks noGrp="1"/>
          </p:cNvSpPr>
          <p:nvPr>
            <p:ph type="body" sz="quarter" idx="12"/>
          </p:nvPr>
        </p:nvSpPr>
        <p:spPr/>
        <p:txBody>
          <a:bodyPr/>
          <a:lstStyle/>
          <a:p>
            <a:r>
              <a:rPr lang="en-US" dirty="0"/>
              <a:t>NOT NULL Constraint</a:t>
            </a:r>
          </a:p>
        </p:txBody>
      </p:sp>
    </p:spTree>
    <p:extLst>
      <p:ext uri="{BB962C8B-B14F-4D97-AF65-F5344CB8AC3E}">
        <p14:creationId xmlns:p14="http://schemas.microsoft.com/office/powerpoint/2010/main" val="35183033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EB34F-EB9C-6509-49CD-075484653EA9}"/>
              </a:ext>
            </a:extLst>
          </p:cNvPr>
          <p:cNvSpPr>
            <a:spLocks noGrp="1"/>
          </p:cNvSpPr>
          <p:nvPr>
            <p:ph type="body" sz="quarter" idx="11"/>
          </p:nvPr>
        </p:nvSpPr>
        <p:spPr/>
        <p:txBody>
          <a:bodyPr/>
          <a:lstStyle/>
          <a:p>
            <a:r>
              <a:rPr lang="en-US" dirty="0">
                <a:solidFill>
                  <a:srgbClr val="005CA8"/>
                </a:solidFill>
              </a:rPr>
              <a:t>PRIMARY KEY</a:t>
            </a:r>
            <a:r>
              <a:rPr lang="en-US" dirty="0"/>
              <a:t>s can be  set at table creation or later via </a:t>
            </a:r>
            <a:r>
              <a:rPr lang="en-US" dirty="0">
                <a:solidFill>
                  <a:srgbClr val="005CA8"/>
                </a:solidFill>
              </a:rPr>
              <a:t>ADD CONSTRAINT</a:t>
            </a:r>
          </a:p>
        </p:txBody>
      </p:sp>
      <p:sp>
        <p:nvSpPr>
          <p:cNvPr id="4" name="Text Placeholder 3">
            <a:extLst>
              <a:ext uri="{FF2B5EF4-FFF2-40B4-BE49-F238E27FC236}">
                <a16:creationId xmlns:a16="http://schemas.microsoft.com/office/drawing/2014/main" id="{05CFED6F-A1E1-115B-CB47-78AB995402FB}"/>
              </a:ext>
            </a:extLst>
          </p:cNvPr>
          <p:cNvSpPr>
            <a:spLocks noGrp="1"/>
          </p:cNvSpPr>
          <p:nvPr>
            <p:ph type="body" sz="quarter" idx="12"/>
          </p:nvPr>
        </p:nvSpPr>
        <p:spPr/>
        <p:txBody>
          <a:bodyPr/>
          <a:lstStyle/>
          <a:p>
            <a:r>
              <a:rPr lang="en-US" dirty="0"/>
              <a:t>Implementing PRIMARY KEYs</a:t>
            </a:r>
          </a:p>
        </p:txBody>
      </p:sp>
    </p:spTree>
    <p:extLst>
      <p:ext uri="{BB962C8B-B14F-4D97-AF65-F5344CB8AC3E}">
        <p14:creationId xmlns:p14="http://schemas.microsoft.com/office/powerpoint/2010/main" val="24632043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BF4C82-E57A-23FE-F33B-EDC32BD74B4D}"/>
              </a:ext>
            </a:extLst>
          </p:cNvPr>
          <p:cNvSpPr>
            <a:spLocks noGrp="1"/>
          </p:cNvSpPr>
          <p:nvPr>
            <p:ph type="body" sz="quarter" idx="11"/>
          </p:nvPr>
        </p:nvSpPr>
        <p:spPr/>
        <p:txBody>
          <a:bodyPr/>
          <a:lstStyle/>
          <a:p>
            <a:r>
              <a:rPr lang="en-US" dirty="0"/>
              <a:t>Add a PRIMARY KEY on the to the Zip table on the Zip column.</a:t>
            </a:r>
          </a:p>
        </p:txBody>
      </p:sp>
      <p:sp>
        <p:nvSpPr>
          <p:cNvPr id="5" name="Text Placeholder 4">
            <a:extLst>
              <a:ext uri="{FF2B5EF4-FFF2-40B4-BE49-F238E27FC236}">
                <a16:creationId xmlns:a16="http://schemas.microsoft.com/office/drawing/2014/main" id="{3F8C6BDA-4058-95D7-D287-F7D6BEF2F6F3}"/>
              </a:ext>
            </a:extLst>
          </p:cNvPr>
          <p:cNvSpPr>
            <a:spLocks noGrp="1"/>
          </p:cNvSpPr>
          <p:nvPr>
            <p:ph type="body" sz="quarter" idx="12"/>
          </p:nvPr>
        </p:nvSpPr>
        <p:spPr/>
        <p:txBody>
          <a:bodyPr>
            <a:normAutofit fontScale="85000" lnSpcReduction="10000"/>
          </a:bodyPr>
          <a:lstStyle/>
          <a:p>
            <a:r>
              <a:rPr lang="en-US" dirty="0"/>
              <a:t>Task: Add Primary Key to zip Table</a:t>
            </a:r>
          </a:p>
        </p:txBody>
      </p:sp>
    </p:spTree>
    <p:extLst>
      <p:ext uri="{BB962C8B-B14F-4D97-AF65-F5344CB8AC3E}">
        <p14:creationId xmlns:p14="http://schemas.microsoft.com/office/powerpoint/2010/main" val="4086332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A43B3A9-B30D-4EDC-9603-48350951403B}"/>
              </a:ext>
            </a:extLst>
          </p:cNvPr>
          <p:cNvSpPr>
            <a:spLocks noGrp="1"/>
          </p:cNvSpPr>
          <p:nvPr>
            <p:ph type="body" sz="quarter" idx="11"/>
          </p:nvPr>
        </p:nvSpPr>
        <p:spPr>
          <a:prstGeom prst="rect">
            <a:avLst/>
          </a:prstGeom>
        </p:spPr>
        <p:txBody>
          <a:bodyPr anchor="t">
            <a:normAutofit/>
          </a:bodyPr>
          <a:lstStyle/>
          <a:p>
            <a:r>
              <a:rPr lang="en-US" noProof="0" dirty="0"/>
              <a:t>If no natural key can be identified for a table, a surrogate key can be used</a:t>
            </a:r>
          </a:p>
          <a:p>
            <a:r>
              <a:rPr lang="en-US" noProof="0" dirty="0"/>
              <a:t>Typically, surrogate keys are automatically generated by the database using </a:t>
            </a:r>
            <a:r>
              <a:rPr lang="en-US" noProof="0" dirty="0">
                <a:solidFill>
                  <a:srgbClr val="005CA8"/>
                </a:solidFill>
              </a:rPr>
              <a:t>IDENTITY</a:t>
            </a:r>
            <a:r>
              <a:rPr lang="en-US" noProof="0" dirty="0"/>
              <a:t> or </a:t>
            </a:r>
            <a:r>
              <a:rPr lang="en-US" noProof="0" dirty="0">
                <a:solidFill>
                  <a:srgbClr val="005CA8"/>
                </a:solidFill>
              </a:rPr>
              <a:t>GUID</a:t>
            </a:r>
          </a:p>
          <a:p>
            <a:r>
              <a:rPr lang="en-US" noProof="0" dirty="0">
                <a:solidFill>
                  <a:srgbClr val="005CA8"/>
                </a:solidFill>
              </a:rPr>
              <a:t>IDENTITY</a:t>
            </a:r>
            <a:r>
              <a:rPr lang="en-US" noProof="0" dirty="0"/>
              <a:t> generates an incrementing integer number for each added row</a:t>
            </a:r>
          </a:p>
          <a:p>
            <a:r>
              <a:rPr lang="en-US" noProof="0" dirty="0"/>
              <a:t>Can only defined on </a:t>
            </a:r>
            <a:r>
              <a:rPr lang="en-US" dirty="0">
                <a:solidFill>
                  <a:srgbClr val="005CA8"/>
                </a:solidFill>
              </a:rPr>
              <a:t>CREATE TABLE</a:t>
            </a:r>
            <a:r>
              <a:rPr lang="en-US" noProof="0" dirty="0"/>
              <a:t>, not later </a:t>
            </a:r>
            <a:r>
              <a:rPr lang="en-US" dirty="0"/>
              <a:t>via </a:t>
            </a:r>
            <a:r>
              <a:rPr lang="en-US" dirty="0">
                <a:solidFill>
                  <a:srgbClr val="005CA8"/>
                </a:solidFill>
              </a:rPr>
              <a:t>ALTER TABLE</a:t>
            </a:r>
            <a:endParaRPr lang="en-US" noProof="0" dirty="0">
              <a:solidFill>
                <a:srgbClr val="005CA8"/>
              </a:solidFill>
            </a:endParaRPr>
          </a:p>
          <a:p>
            <a:r>
              <a:rPr lang="en-US" noProof="0" dirty="0">
                <a:solidFill>
                  <a:srgbClr val="005CA8"/>
                </a:solidFill>
              </a:rPr>
              <a:t>SET IDENTITY_INSERT OFF </a:t>
            </a:r>
            <a:r>
              <a:rPr lang="en-US" noProof="0" dirty="0"/>
              <a:t>can be used to manually set the values</a:t>
            </a:r>
          </a:p>
          <a:p>
            <a:r>
              <a:rPr lang="en-US" noProof="0" dirty="0">
                <a:solidFill>
                  <a:srgbClr val="005CA8"/>
                </a:solidFill>
              </a:rPr>
              <a:t>TRUNCATE TABLE </a:t>
            </a:r>
            <a:r>
              <a:rPr lang="en-US" noProof="0" dirty="0"/>
              <a:t>resets the counter to the initial seed</a:t>
            </a:r>
          </a:p>
          <a:p>
            <a:r>
              <a:rPr lang="en-US" dirty="0"/>
              <a:t>Though typically used on </a:t>
            </a:r>
            <a:r>
              <a:rPr lang="en-US" dirty="0">
                <a:solidFill>
                  <a:srgbClr val="005CA8"/>
                </a:solidFill>
              </a:rPr>
              <a:t>PRIMARY KEY </a:t>
            </a:r>
            <a:r>
              <a:rPr lang="en-US" dirty="0"/>
              <a:t>columns, </a:t>
            </a:r>
            <a:r>
              <a:rPr lang="en-US" dirty="0">
                <a:solidFill>
                  <a:srgbClr val="005CA8"/>
                </a:solidFill>
              </a:rPr>
              <a:t>INDENITY</a:t>
            </a:r>
            <a:r>
              <a:rPr lang="en-US" dirty="0"/>
              <a:t> can also be set for other columns</a:t>
            </a:r>
            <a:endParaRPr lang="en-US" noProof="0" dirty="0"/>
          </a:p>
        </p:txBody>
      </p:sp>
      <p:sp>
        <p:nvSpPr>
          <p:cNvPr id="5" name="Text Placeholder 4">
            <a:extLst>
              <a:ext uri="{FF2B5EF4-FFF2-40B4-BE49-F238E27FC236}">
                <a16:creationId xmlns:a16="http://schemas.microsoft.com/office/drawing/2014/main" id="{C3FD07D8-A4ED-B366-6D5A-EC53DB994759}"/>
              </a:ext>
            </a:extLst>
          </p:cNvPr>
          <p:cNvSpPr>
            <a:spLocks noGrp="1"/>
          </p:cNvSpPr>
          <p:nvPr>
            <p:ph type="body" sz="quarter" idx="12"/>
          </p:nvPr>
        </p:nvSpPr>
        <p:spPr/>
        <p:txBody>
          <a:bodyPr/>
          <a:lstStyle/>
          <a:p>
            <a:r>
              <a:rPr lang="en-US" noProof="0" dirty="0"/>
              <a:t>Identity</a:t>
            </a:r>
          </a:p>
        </p:txBody>
      </p:sp>
    </p:spTree>
    <p:extLst>
      <p:ext uri="{BB962C8B-B14F-4D97-AF65-F5344CB8AC3E}">
        <p14:creationId xmlns:p14="http://schemas.microsoft.com/office/powerpoint/2010/main" val="11596224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E763C-BF86-A1AB-1A87-4D43193282FA}"/>
              </a:ext>
            </a:extLst>
          </p:cNvPr>
          <p:cNvSpPr>
            <a:spLocks noGrp="1"/>
          </p:cNvSpPr>
          <p:nvPr>
            <p:ph type="body" sz="quarter" idx="11"/>
          </p:nvPr>
        </p:nvSpPr>
        <p:spPr/>
        <p:txBody>
          <a:bodyPr/>
          <a:lstStyle/>
          <a:p>
            <a:r>
              <a:rPr lang="en-US" noProof="0" dirty="0">
                <a:solidFill>
                  <a:srgbClr val="005CA8"/>
                </a:solidFill>
              </a:rPr>
              <a:t>GUID</a:t>
            </a:r>
            <a:r>
              <a:rPr lang="en-US" noProof="0" dirty="0"/>
              <a:t> is a (practically) globally unique identifier</a:t>
            </a:r>
          </a:p>
          <a:p>
            <a:r>
              <a:rPr lang="en-US" dirty="0"/>
              <a:t>It is an alternative to the </a:t>
            </a:r>
            <a:r>
              <a:rPr lang="en-US" dirty="0">
                <a:solidFill>
                  <a:srgbClr val="005CA8"/>
                </a:solidFill>
              </a:rPr>
              <a:t>IDENTITY</a:t>
            </a:r>
            <a:r>
              <a:rPr lang="en-US" dirty="0"/>
              <a:t> column for surrogate </a:t>
            </a:r>
            <a:r>
              <a:rPr lang="en-US" dirty="0">
                <a:solidFill>
                  <a:srgbClr val="005CA8"/>
                </a:solidFill>
              </a:rPr>
              <a:t>PRIMARY KEY</a:t>
            </a:r>
            <a:r>
              <a:rPr lang="en-US" dirty="0"/>
              <a:t>s</a:t>
            </a:r>
            <a:endParaRPr lang="en-US" noProof="0" dirty="0"/>
          </a:p>
          <a:p>
            <a:r>
              <a:rPr lang="en-US" noProof="0" dirty="0">
                <a:solidFill>
                  <a:srgbClr val="005CA8"/>
                </a:solidFill>
              </a:rPr>
              <a:t>GUID</a:t>
            </a:r>
            <a:r>
              <a:rPr lang="en-US" noProof="0" dirty="0"/>
              <a:t>s take up more space. They can come in handy for distributed systems with the need to run in independently in parallel</a:t>
            </a:r>
          </a:p>
          <a:p>
            <a:r>
              <a:rPr lang="en-US" dirty="0"/>
              <a:t>Using them adds a performance penalty in comparison to </a:t>
            </a:r>
            <a:r>
              <a:rPr lang="en-US" dirty="0">
                <a:solidFill>
                  <a:srgbClr val="005CA8"/>
                </a:solidFill>
              </a:rPr>
              <a:t>IDENTITY</a:t>
            </a:r>
            <a:endParaRPr lang="en-US" noProof="0" dirty="0">
              <a:solidFill>
                <a:srgbClr val="005CA8"/>
              </a:solidFill>
            </a:endParaRPr>
          </a:p>
        </p:txBody>
      </p:sp>
      <p:sp>
        <p:nvSpPr>
          <p:cNvPr id="4" name="Text Placeholder 3">
            <a:extLst>
              <a:ext uri="{FF2B5EF4-FFF2-40B4-BE49-F238E27FC236}">
                <a16:creationId xmlns:a16="http://schemas.microsoft.com/office/drawing/2014/main" id="{A8C63D4A-D5B1-B519-DD94-EE66C5ED7D28}"/>
              </a:ext>
            </a:extLst>
          </p:cNvPr>
          <p:cNvSpPr>
            <a:spLocks noGrp="1"/>
          </p:cNvSpPr>
          <p:nvPr>
            <p:ph type="body" sz="quarter" idx="12"/>
          </p:nvPr>
        </p:nvSpPr>
        <p:spPr/>
        <p:txBody>
          <a:bodyPr/>
          <a:lstStyle/>
          <a:p>
            <a:r>
              <a:rPr lang="en-US" dirty="0"/>
              <a:t>GUID</a:t>
            </a:r>
          </a:p>
        </p:txBody>
      </p:sp>
    </p:spTree>
    <p:extLst>
      <p:ext uri="{BB962C8B-B14F-4D97-AF65-F5344CB8AC3E}">
        <p14:creationId xmlns:p14="http://schemas.microsoft.com/office/powerpoint/2010/main" val="38116456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1D1B1FE-45EA-4227-A7AE-515B862D0AF6}"/>
              </a:ext>
            </a:extLst>
          </p:cNvPr>
          <p:cNvSpPr>
            <a:spLocks noGrp="1"/>
          </p:cNvSpPr>
          <p:nvPr>
            <p:ph type="body" sz="quarter" idx="11"/>
          </p:nvPr>
        </p:nvSpPr>
        <p:spPr>
          <a:prstGeom prst="rect">
            <a:avLst/>
          </a:prstGeom>
        </p:spPr>
        <p:txBody>
          <a:bodyPr anchor="t">
            <a:normAutofit/>
          </a:bodyPr>
          <a:lstStyle/>
          <a:p>
            <a:r>
              <a:rPr lang="en-US" noProof="0" dirty="0"/>
              <a:t>A </a:t>
            </a:r>
            <a:r>
              <a:rPr lang="en-US" noProof="0" dirty="0">
                <a:solidFill>
                  <a:srgbClr val="005CA8"/>
                </a:solidFill>
              </a:rPr>
              <a:t>UNIQUE CONSTRAINT </a:t>
            </a:r>
            <a:r>
              <a:rPr lang="en-US" noProof="0" dirty="0"/>
              <a:t>can be used to enforce uniqueness for records</a:t>
            </a:r>
          </a:p>
          <a:p>
            <a:r>
              <a:rPr lang="en-US" noProof="0" dirty="0"/>
              <a:t>In contrast to a </a:t>
            </a:r>
            <a:r>
              <a:rPr lang="en-US" noProof="0" dirty="0">
                <a:solidFill>
                  <a:srgbClr val="005CA8"/>
                </a:solidFill>
              </a:rPr>
              <a:t>PRIMARY KEY</a:t>
            </a:r>
            <a:r>
              <a:rPr lang="en-US" noProof="0" dirty="0"/>
              <a:t>, a </a:t>
            </a:r>
            <a:r>
              <a:rPr lang="en-US" noProof="0" dirty="0">
                <a:solidFill>
                  <a:srgbClr val="005CA8"/>
                </a:solidFill>
              </a:rPr>
              <a:t>UNIQUE CONSTRAINT </a:t>
            </a:r>
            <a:r>
              <a:rPr lang="en-US" noProof="0" dirty="0"/>
              <a:t>can allow a </a:t>
            </a:r>
            <a:r>
              <a:rPr lang="en-US" noProof="0" dirty="0">
                <a:solidFill>
                  <a:srgbClr val="005CA8"/>
                </a:solidFill>
              </a:rPr>
              <a:t>NULL</a:t>
            </a:r>
            <a:r>
              <a:rPr lang="en-US" noProof="0" dirty="0"/>
              <a:t> </a:t>
            </a:r>
            <a:r>
              <a:rPr lang="en-US" b="1" noProof="0" dirty="0"/>
              <a:t>once</a:t>
            </a:r>
          </a:p>
          <a:p>
            <a:r>
              <a:rPr lang="en-US" noProof="0" dirty="0"/>
              <a:t>Can be specified over multiple columns</a:t>
            </a:r>
          </a:p>
        </p:txBody>
      </p:sp>
      <p:sp>
        <p:nvSpPr>
          <p:cNvPr id="5" name="Text Placeholder 4">
            <a:extLst>
              <a:ext uri="{FF2B5EF4-FFF2-40B4-BE49-F238E27FC236}">
                <a16:creationId xmlns:a16="http://schemas.microsoft.com/office/drawing/2014/main" id="{FEFCB775-D5EF-21FF-9DAD-A3EB165B69A5}"/>
              </a:ext>
            </a:extLst>
          </p:cNvPr>
          <p:cNvSpPr>
            <a:spLocks noGrp="1"/>
          </p:cNvSpPr>
          <p:nvPr>
            <p:ph type="body" sz="quarter" idx="12"/>
          </p:nvPr>
        </p:nvSpPr>
        <p:spPr/>
        <p:txBody>
          <a:bodyPr/>
          <a:lstStyle/>
          <a:p>
            <a:r>
              <a:rPr lang="en-US" noProof="0" dirty="0"/>
              <a:t>UNIQUE</a:t>
            </a:r>
          </a:p>
        </p:txBody>
      </p:sp>
    </p:spTree>
    <p:extLst>
      <p:ext uri="{BB962C8B-B14F-4D97-AF65-F5344CB8AC3E}">
        <p14:creationId xmlns:p14="http://schemas.microsoft.com/office/powerpoint/2010/main" val="377543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1F3A66B-59C4-49BE-B90C-106E798442F2}"/>
              </a:ext>
            </a:extLst>
          </p:cNvPr>
          <p:cNvSpPr>
            <a:spLocks noGrp="1"/>
          </p:cNvSpPr>
          <p:nvPr>
            <p:ph type="body" sz="quarter" idx="11"/>
          </p:nvPr>
        </p:nvSpPr>
        <p:spPr>
          <a:prstGeom prst="rect">
            <a:avLst/>
          </a:prstGeom>
        </p:spPr>
        <p:txBody>
          <a:bodyPr anchor="t">
            <a:normAutofit/>
          </a:bodyPr>
          <a:lstStyle/>
          <a:p>
            <a:r>
              <a:rPr lang="en-US" dirty="0"/>
              <a:t>SQL Server Management Studio is a tool </a:t>
            </a:r>
            <a:r>
              <a:rPr lang="en-US" noProof="0" dirty="0"/>
              <a:t>to query and administer a SQL Server and Azure SQL</a:t>
            </a:r>
          </a:p>
          <a:p>
            <a:pPr lvl="1"/>
            <a:r>
              <a:rPr lang="en-US" dirty="0"/>
              <a:t>Download: </a:t>
            </a:r>
            <a:r>
              <a:rPr lang="en-US" dirty="0">
                <a:hlinkClick r:id="rId3"/>
              </a:rPr>
              <a:t>https://learn.microsoft.com/en-us/sql/ssms/download-sql-server-management-studio-ssms?view=sql-server-ver16</a:t>
            </a:r>
            <a:endParaRPr lang="en-US" dirty="0"/>
          </a:p>
          <a:p>
            <a:r>
              <a:rPr lang="en-US" noProof="0" dirty="0"/>
              <a:t>Azure Data Studio tool to query SQL Server and Azure SQL</a:t>
            </a:r>
          </a:p>
          <a:p>
            <a:pPr lvl="1"/>
            <a:r>
              <a:rPr lang="en-US" dirty="0"/>
              <a:t>Download: </a:t>
            </a:r>
            <a:r>
              <a:rPr lang="en-US" dirty="0">
                <a:hlinkClick r:id="rId4"/>
              </a:rPr>
              <a:t>https://learn.microsoft.com/en-us/sql/azure-data-studio/download-azure-data-studio?view=sql-server-ver16&amp;tabs=redhat-install%2Credhat-uninstall#download-azure-data-studio</a:t>
            </a:r>
            <a:endParaRPr lang="en-US" noProof="0" dirty="0"/>
          </a:p>
          <a:p>
            <a:r>
              <a:rPr lang="en-US" dirty="0"/>
              <a:t>For PostgreSQL: pgAdmin</a:t>
            </a:r>
          </a:p>
          <a:p>
            <a:pPr lvl="1"/>
            <a:r>
              <a:rPr lang="en-US" dirty="0"/>
              <a:t>Download: </a:t>
            </a:r>
            <a:r>
              <a:rPr lang="en-US" dirty="0">
                <a:hlinkClick r:id="rId5"/>
              </a:rPr>
              <a:t>https://www.pgadmin.org/download</a:t>
            </a:r>
            <a:endParaRPr lang="en-US" noProof="0" dirty="0"/>
          </a:p>
          <a:p>
            <a:r>
              <a:rPr lang="en-US" noProof="0" dirty="0"/>
              <a:t>For MySQL: MySQL Workbench</a:t>
            </a:r>
          </a:p>
          <a:p>
            <a:pPr lvl="1"/>
            <a:r>
              <a:rPr lang="en-US" dirty="0"/>
              <a:t>Download: </a:t>
            </a:r>
            <a:r>
              <a:rPr lang="en-US" dirty="0">
                <a:hlinkClick r:id="rId6"/>
              </a:rPr>
              <a:t>https://dev.mysql.com/downloads/workbench</a:t>
            </a:r>
            <a:endParaRPr lang="en-US" noProof="0" dirty="0"/>
          </a:p>
        </p:txBody>
      </p:sp>
      <p:sp>
        <p:nvSpPr>
          <p:cNvPr id="4" name="Text Placeholder 3">
            <a:extLst>
              <a:ext uri="{FF2B5EF4-FFF2-40B4-BE49-F238E27FC236}">
                <a16:creationId xmlns:a16="http://schemas.microsoft.com/office/drawing/2014/main" id="{97ECFB89-4FA2-AB74-CA70-5740BDD50C0D}"/>
              </a:ext>
            </a:extLst>
          </p:cNvPr>
          <p:cNvSpPr>
            <a:spLocks noGrp="1"/>
          </p:cNvSpPr>
          <p:nvPr>
            <p:ph type="body" sz="quarter" idx="12"/>
          </p:nvPr>
        </p:nvSpPr>
        <p:spPr/>
        <p:txBody>
          <a:bodyPr>
            <a:normAutofit/>
          </a:bodyPr>
          <a:lstStyle/>
          <a:p>
            <a:r>
              <a:rPr lang="en-US" noProof="0" dirty="0"/>
              <a:t>Install a Client</a:t>
            </a:r>
          </a:p>
        </p:txBody>
      </p:sp>
    </p:spTree>
    <p:extLst>
      <p:ext uri="{BB962C8B-B14F-4D97-AF65-F5344CB8AC3E}">
        <p14:creationId xmlns:p14="http://schemas.microsoft.com/office/powerpoint/2010/main" val="19732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5AE168F-DEB5-0237-1734-2129DDABEC14}"/>
              </a:ext>
            </a:extLst>
          </p:cNvPr>
          <p:cNvSpPr>
            <a:spLocks noGrp="1"/>
          </p:cNvSpPr>
          <p:nvPr>
            <p:ph type="body" sz="quarter" idx="11"/>
          </p:nvPr>
        </p:nvSpPr>
        <p:spPr>
          <a:prstGeom prst="rect">
            <a:avLst/>
          </a:prstGeom>
        </p:spPr>
        <p:txBody>
          <a:bodyPr/>
          <a:lstStyle/>
          <a:p>
            <a:r>
              <a:rPr lang="en-US" noProof="0" dirty="0"/>
              <a:t>The default setting for a </a:t>
            </a:r>
            <a:r>
              <a:rPr lang="en-US" noProof="0" dirty="0">
                <a:solidFill>
                  <a:srgbClr val="005CA8"/>
                </a:solidFill>
              </a:rPr>
              <a:t>FOREIGN KEY </a:t>
            </a:r>
            <a:r>
              <a:rPr lang="en-US" noProof="0" dirty="0"/>
              <a:t>is to restrict changes on the parent table, if records are referenced from child tables</a:t>
            </a:r>
          </a:p>
        </p:txBody>
      </p:sp>
      <p:sp>
        <p:nvSpPr>
          <p:cNvPr id="4" name="Text Placeholder 3">
            <a:extLst>
              <a:ext uri="{FF2B5EF4-FFF2-40B4-BE49-F238E27FC236}">
                <a16:creationId xmlns:a16="http://schemas.microsoft.com/office/drawing/2014/main" id="{44B1B34F-298F-BB54-96C2-D662296608AF}"/>
              </a:ext>
            </a:extLst>
          </p:cNvPr>
          <p:cNvSpPr>
            <a:spLocks noGrp="1"/>
          </p:cNvSpPr>
          <p:nvPr>
            <p:ph type="body" sz="quarter" idx="12"/>
          </p:nvPr>
        </p:nvSpPr>
        <p:spPr/>
        <p:txBody>
          <a:bodyPr>
            <a:normAutofit/>
          </a:bodyPr>
          <a:lstStyle/>
          <a:p>
            <a:r>
              <a:rPr lang="en-US" noProof="0" dirty="0"/>
              <a:t>Implementing FOREIGN Keys</a:t>
            </a:r>
          </a:p>
        </p:txBody>
      </p:sp>
      <p:graphicFrame>
        <p:nvGraphicFramePr>
          <p:cNvPr id="5" name="Tabelle 8">
            <a:extLst>
              <a:ext uri="{FF2B5EF4-FFF2-40B4-BE49-F238E27FC236}">
                <a16:creationId xmlns:a16="http://schemas.microsoft.com/office/drawing/2014/main" id="{D35D6A0B-DF70-227A-DF64-4843D35CC536}"/>
              </a:ext>
            </a:extLst>
          </p:cNvPr>
          <p:cNvGraphicFramePr>
            <a:graphicFrameLocks/>
          </p:cNvGraphicFramePr>
          <p:nvPr>
            <p:extLst>
              <p:ext uri="{D42A27DB-BD31-4B8C-83A1-F6EECF244321}">
                <p14:modId xmlns:p14="http://schemas.microsoft.com/office/powerpoint/2010/main" val="384507450"/>
              </p:ext>
            </p:extLst>
          </p:nvPr>
        </p:nvGraphicFramePr>
        <p:xfrm>
          <a:off x="340360" y="2118897"/>
          <a:ext cx="11318241" cy="2743200"/>
        </p:xfrm>
        <a:graphic>
          <a:graphicData uri="http://schemas.openxmlformats.org/drawingml/2006/table">
            <a:tbl>
              <a:tblPr firstRow="1" bandRow="1">
                <a:tableStyleId>{5C22544A-7EE6-4342-B048-85BDC9FD1C3A}</a:tableStyleId>
              </a:tblPr>
              <a:tblGrid>
                <a:gridCol w="1572407">
                  <a:extLst>
                    <a:ext uri="{9D8B030D-6E8A-4147-A177-3AD203B41FA5}">
                      <a16:colId xmlns:a16="http://schemas.microsoft.com/office/drawing/2014/main" val="986089312"/>
                    </a:ext>
                  </a:extLst>
                </a:gridCol>
                <a:gridCol w="2007238">
                  <a:extLst>
                    <a:ext uri="{9D8B030D-6E8A-4147-A177-3AD203B41FA5}">
                      <a16:colId xmlns:a16="http://schemas.microsoft.com/office/drawing/2014/main" val="618248985"/>
                    </a:ext>
                  </a:extLst>
                </a:gridCol>
                <a:gridCol w="2916176">
                  <a:extLst>
                    <a:ext uri="{9D8B030D-6E8A-4147-A177-3AD203B41FA5}">
                      <a16:colId xmlns:a16="http://schemas.microsoft.com/office/drawing/2014/main" val="1552461501"/>
                    </a:ext>
                  </a:extLst>
                </a:gridCol>
                <a:gridCol w="2307819">
                  <a:extLst>
                    <a:ext uri="{9D8B030D-6E8A-4147-A177-3AD203B41FA5}">
                      <a16:colId xmlns:a16="http://schemas.microsoft.com/office/drawing/2014/main" val="3158312342"/>
                    </a:ext>
                  </a:extLst>
                </a:gridCol>
                <a:gridCol w="2514601">
                  <a:extLst>
                    <a:ext uri="{9D8B030D-6E8A-4147-A177-3AD203B41FA5}">
                      <a16:colId xmlns:a16="http://schemas.microsoft.com/office/drawing/2014/main" val="3902486734"/>
                    </a:ext>
                  </a:extLst>
                </a:gridCol>
              </a:tblGrid>
              <a:tr h="334310">
                <a:tc>
                  <a:txBody>
                    <a:bodyPr/>
                    <a:lstStyle/>
                    <a:p>
                      <a:r>
                        <a:rPr lang="en-US" noProof="0" dirty="0">
                          <a:latin typeface="Lato" panose="020F0502020204030203" pitchFamily="34" charset="0"/>
                        </a:rPr>
                        <a:t>Operation</a:t>
                      </a:r>
                    </a:p>
                  </a:txBody>
                  <a:tcPr/>
                </a:tc>
                <a:tc>
                  <a:txBody>
                    <a:bodyPr/>
                    <a:lstStyle/>
                    <a:p>
                      <a:r>
                        <a:rPr lang="en-US" noProof="0" dirty="0">
                          <a:latin typeface="Lato" panose="020F0502020204030203" pitchFamily="34" charset="0"/>
                        </a:rPr>
                        <a:t>NO ACTION</a:t>
                      </a:r>
                    </a:p>
                  </a:txBody>
                  <a:tcPr/>
                </a:tc>
                <a:tc>
                  <a:txBody>
                    <a:bodyPr/>
                    <a:lstStyle/>
                    <a:p>
                      <a:r>
                        <a:rPr lang="en-US" noProof="0" dirty="0">
                          <a:latin typeface="Lato" panose="020F0502020204030203" pitchFamily="34" charset="0"/>
                        </a:rPr>
                        <a:t>CASCADE</a:t>
                      </a:r>
                    </a:p>
                  </a:txBody>
                  <a:tcPr/>
                </a:tc>
                <a:tc>
                  <a:txBody>
                    <a:bodyPr/>
                    <a:lstStyle/>
                    <a:p>
                      <a:r>
                        <a:rPr lang="en-US" noProof="0" dirty="0">
                          <a:latin typeface="Lato" panose="020F0502020204030203" pitchFamily="34" charset="0"/>
                        </a:rPr>
                        <a:t>SET NULL</a:t>
                      </a:r>
                    </a:p>
                  </a:txBody>
                  <a:tcPr/>
                </a:tc>
                <a:tc>
                  <a:txBody>
                    <a:bodyPr/>
                    <a:lstStyle/>
                    <a:p>
                      <a:r>
                        <a:rPr lang="en-US" noProof="0" dirty="0">
                          <a:latin typeface="Lato" panose="020F0502020204030203" pitchFamily="34" charset="0"/>
                        </a:rPr>
                        <a:t>SET DEFAULT</a:t>
                      </a:r>
                    </a:p>
                  </a:txBody>
                  <a:tcPr/>
                </a:tc>
                <a:extLst>
                  <a:ext uri="{0D108BD9-81ED-4DB2-BD59-A6C34878D82A}">
                    <a16:rowId xmlns:a16="http://schemas.microsoft.com/office/drawing/2014/main" val="3836717906"/>
                  </a:ext>
                </a:extLst>
              </a:tr>
              <a:tr h="353972">
                <a:tc>
                  <a:txBody>
                    <a:bodyPr/>
                    <a:lstStyle/>
                    <a:p>
                      <a:pPr algn="l"/>
                      <a:r>
                        <a:rPr lang="en-US" noProof="0" dirty="0">
                          <a:latin typeface="Lato" panose="020F0502020204030203" pitchFamily="34" charset="0"/>
                        </a:rPr>
                        <a:t>ON DELETE</a:t>
                      </a:r>
                    </a:p>
                  </a:txBody>
                  <a:tcPr/>
                </a:tc>
                <a:tc>
                  <a:txBody>
                    <a:bodyPr/>
                    <a:lstStyle/>
                    <a:p>
                      <a:pPr marL="0" algn="l" defTabSz="914400" rtl="0" eaLnBrk="1" latinLnBrk="0" hangingPunct="1"/>
                      <a:r>
                        <a:rPr lang="en-US" sz="1800" kern="1200" noProof="0" dirty="0">
                          <a:solidFill>
                            <a:schemeClr val="dk1"/>
                          </a:solidFill>
                          <a:latin typeface="Lato" panose="020F0502020204030203" pitchFamily="34" charset="0"/>
                          <a:ea typeface="+mn-ea"/>
                          <a:cs typeface="+mn-cs"/>
                        </a:rPr>
                        <a:t>Default setting, deletion is refused</a:t>
                      </a:r>
                    </a:p>
                  </a:txBody>
                  <a:tcPr/>
                </a:tc>
                <a:tc>
                  <a:txBody>
                    <a:bodyPr/>
                    <a:lstStyle/>
                    <a:p>
                      <a:pPr marL="0" algn="l" defTabSz="914400" rtl="0" eaLnBrk="1" latinLnBrk="0" hangingPunct="1"/>
                      <a:r>
                        <a:rPr lang="en-US" sz="1800" kern="1200" noProof="0" dirty="0">
                          <a:solidFill>
                            <a:schemeClr val="dk1"/>
                          </a:solidFill>
                          <a:latin typeface="Lato" panose="020F0502020204030203" pitchFamily="34" charset="0"/>
                          <a:ea typeface="+mn-ea"/>
                          <a:cs typeface="+mn-cs"/>
                        </a:rPr>
                        <a:t>Deletions in the referenced table cascade lead to deletes in the referencing table</a:t>
                      </a:r>
                    </a:p>
                  </a:txBody>
                  <a:tcPr/>
                </a:tc>
                <a:tc>
                  <a:txBody>
                    <a:bodyPr/>
                    <a:lstStyle/>
                    <a:p>
                      <a:pPr marL="0" algn="l" defTabSz="914400" rtl="0" eaLnBrk="1" latinLnBrk="0" hangingPunct="1"/>
                      <a:r>
                        <a:rPr lang="en-US" sz="1800" kern="1200" noProof="0" dirty="0">
                          <a:solidFill>
                            <a:schemeClr val="dk1"/>
                          </a:solidFill>
                          <a:latin typeface="Lato" panose="020F0502020204030203" pitchFamily="34" charset="0"/>
                          <a:ea typeface="+mn-ea"/>
                          <a:cs typeface="+mn-cs"/>
                        </a:rPr>
                        <a:t>FOREIGN KEY in the child table are set to NULL</a:t>
                      </a:r>
                    </a:p>
                  </a:txBody>
                  <a:tcPr/>
                </a:tc>
                <a:tc>
                  <a:txBody>
                    <a:bodyPr/>
                    <a:lstStyle/>
                    <a:p>
                      <a:pPr marL="0" algn="l" defTabSz="914400" rtl="0" eaLnBrk="1" latinLnBrk="0" hangingPunct="1"/>
                      <a:r>
                        <a:rPr lang="en-US" sz="1800" kern="1200" noProof="0" dirty="0">
                          <a:solidFill>
                            <a:schemeClr val="dk1"/>
                          </a:solidFill>
                          <a:latin typeface="Lato" panose="020F0502020204030203" pitchFamily="34" charset="0"/>
                          <a:ea typeface="+mn-ea"/>
                          <a:cs typeface="+mn-cs"/>
                        </a:rPr>
                        <a:t>Rows in the child table are set to their default value</a:t>
                      </a:r>
                    </a:p>
                  </a:txBody>
                  <a:tcPr/>
                </a:tc>
                <a:extLst>
                  <a:ext uri="{0D108BD9-81ED-4DB2-BD59-A6C34878D82A}">
                    <a16:rowId xmlns:a16="http://schemas.microsoft.com/office/drawing/2014/main" val="176452651"/>
                  </a:ext>
                </a:extLst>
              </a:tr>
              <a:tr h="353972">
                <a:tc>
                  <a:txBody>
                    <a:bodyPr/>
                    <a:lstStyle/>
                    <a:p>
                      <a:pPr algn="l"/>
                      <a:r>
                        <a:rPr lang="en-US" noProof="0" dirty="0">
                          <a:latin typeface="Lato" panose="020F0502020204030203" pitchFamily="34" charset="0"/>
                        </a:rPr>
                        <a:t>ON UPDATE</a:t>
                      </a:r>
                    </a:p>
                  </a:txBody>
                  <a:tcPr/>
                </a:tc>
                <a:tc>
                  <a:txBody>
                    <a:bodyPr/>
                    <a:lstStyle/>
                    <a:p>
                      <a:pPr algn="l"/>
                      <a:r>
                        <a:rPr lang="en-US" noProof="0" dirty="0">
                          <a:latin typeface="Lato" panose="020F0502020204030203" pitchFamily="34" charset="0"/>
                        </a:rPr>
                        <a:t>Default setting, updates are refused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Lato" panose="020F0502020204030203" pitchFamily="34" charset="0"/>
                          <a:ea typeface="+mn-ea"/>
                          <a:cs typeface="+mn-cs"/>
                        </a:rPr>
                        <a:t>Updates in the referenced table cascade lead to updates in the referencing table</a:t>
                      </a:r>
                    </a:p>
                  </a:txBody>
                  <a:tcPr/>
                </a:tc>
                <a:tc>
                  <a:txBody>
                    <a:bodyPr/>
                    <a:lstStyle/>
                    <a:p>
                      <a:pPr algn="l"/>
                      <a:r>
                        <a:rPr lang="en-US" noProof="0" dirty="0">
                          <a:latin typeface="Lato" panose="020F0502020204030203" pitchFamily="34" charset="0"/>
                        </a:rPr>
                        <a:t>FOREIGN KEY in the child table set to NULL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noProof="0" dirty="0">
                          <a:solidFill>
                            <a:schemeClr val="dk1"/>
                          </a:solidFill>
                          <a:latin typeface="Lato" panose="020F0502020204030203" pitchFamily="34" charset="0"/>
                          <a:ea typeface="+mn-ea"/>
                          <a:cs typeface="+mn-cs"/>
                        </a:rPr>
                        <a:t>Rows in the child table are set to their default value</a:t>
                      </a:r>
                    </a:p>
                  </a:txBody>
                  <a:tcPr/>
                </a:tc>
                <a:extLst>
                  <a:ext uri="{0D108BD9-81ED-4DB2-BD59-A6C34878D82A}">
                    <a16:rowId xmlns:a16="http://schemas.microsoft.com/office/drawing/2014/main" val="625022150"/>
                  </a:ext>
                </a:extLst>
              </a:tr>
            </a:tbl>
          </a:graphicData>
        </a:graphic>
      </p:graphicFrame>
    </p:spTree>
    <p:extLst>
      <p:ext uri="{BB962C8B-B14F-4D97-AF65-F5344CB8AC3E}">
        <p14:creationId xmlns:p14="http://schemas.microsoft.com/office/powerpoint/2010/main" val="21928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73225B-B12B-F036-93F6-8148CB72E666}"/>
              </a:ext>
            </a:extLst>
          </p:cNvPr>
          <p:cNvSpPr>
            <a:spLocks noGrp="1"/>
          </p:cNvSpPr>
          <p:nvPr>
            <p:ph type="body" sz="quarter" idx="11"/>
          </p:nvPr>
        </p:nvSpPr>
        <p:spPr>
          <a:prstGeom prst="rect">
            <a:avLst/>
          </a:prstGeom>
        </p:spPr>
        <p:txBody>
          <a:bodyPr>
            <a:normAutofit/>
          </a:bodyPr>
          <a:lstStyle/>
          <a:p>
            <a:r>
              <a:rPr lang="en-US" noProof="0" dirty="0">
                <a:solidFill>
                  <a:srgbClr val="005CA8"/>
                </a:solidFill>
              </a:rPr>
              <a:t>CHECK CONSTRAINT</a:t>
            </a:r>
            <a:r>
              <a:rPr lang="en-US" dirty="0"/>
              <a:t>s </a:t>
            </a:r>
            <a:r>
              <a:rPr lang="en-US" noProof="0" dirty="0"/>
              <a:t>are used to enforce custom rules every record must comply with</a:t>
            </a:r>
          </a:p>
          <a:p>
            <a:r>
              <a:rPr lang="en-US" noProof="0" dirty="0"/>
              <a:t>For every potential change on a record the rules are checked and need to result in a true expression</a:t>
            </a:r>
          </a:p>
          <a:p>
            <a:r>
              <a:rPr lang="en-US" noProof="0" dirty="0"/>
              <a:t>Examples:</a:t>
            </a:r>
          </a:p>
          <a:p>
            <a:pPr lvl="1"/>
            <a:r>
              <a:rPr lang="en-US" noProof="0" dirty="0"/>
              <a:t>A title must be at least 3 characters long </a:t>
            </a:r>
            <a:r>
              <a:rPr lang="en-US" noProof="0" dirty="0">
                <a:sym typeface="Wingdings" panose="05000000000000000000" pitchFamily="2" charset="2"/>
              </a:rPr>
              <a:t> </a:t>
            </a:r>
            <a:r>
              <a:rPr lang="en-US" noProof="0" dirty="0">
                <a:solidFill>
                  <a:srgbClr val="FF00FF"/>
                </a:solidFill>
                <a:sym typeface="Wingdings" panose="05000000000000000000" pitchFamily="2" charset="2"/>
              </a:rPr>
              <a:t>LEN</a:t>
            </a:r>
            <a:r>
              <a:rPr lang="en-US" noProof="0" dirty="0">
                <a:sym typeface="Wingdings" panose="05000000000000000000" pitchFamily="2" charset="2"/>
              </a:rPr>
              <a:t>(</a:t>
            </a:r>
            <a:r>
              <a:rPr lang="en-US" i="1" noProof="0" dirty="0">
                <a:sym typeface="Wingdings" panose="05000000000000000000" pitchFamily="2" charset="2"/>
              </a:rPr>
              <a:t>title</a:t>
            </a:r>
            <a:r>
              <a:rPr lang="en-US" noProof="0" dirty="0">
                <a:sym typeface="Wingdings" panose="05000000000000000000" pitchFamily="2" charset="2"/>
              </a:rPr>
              <a:t>) &gt;= 3</a:t>
            </a:r>
          </a:p>
          <a:p>
            <a:pPr lvl="1"/>
            <a:r>
              <a:rPr lang="en-US" noProof="0" dirty="0">
                <a:sym typeface="Wingdings" panose="05000000000000000000" pitchFamily="2" charset="2"/>
              </a:rPr>
              <a:t>The salary shall be within a defined range  </a:t>
            </a:r>
            <a:r>
              <a:rPr lang="en-US" i="1" noProof="0" dirty="0">
                <a:sym typeface="Wingdings" panose="05000000000000000000" pitchFamily="2" charset="2"/>
              </a:rPr>
              <a:t>Salary</a:t>
            </a:r>
            <a:r>
              <a:rPr lang="en-US" noProof="0" dirty="0">
                <a:sym typeface="Wingdings" panose="05000000000000000000" pitchFamily="2" charset="2"/>
              </a:rPr>
              <a:t> </a:t>
            </a:r>
            <a:r>
              <a:rPr lang="en-US" noProof="0" dirty="0">
                <a:solidFill>
                  <a:srgbClr val="808080"/>
                </a:solidFill>
                <a:sym typeface="Wingdings" panose="05000000000000000000" pitchFamily="2" charset="2"/>
              </a:rPr>
              <a:t>BETWEEN</a:t>
            </a:r>
            <a:r>
              <a:rPr lang="en-US" noProof="0" dirty="0">
                <a:sym typeface="Wingdings" panose="05000000000000000000" pitchFamily="2" charset="2"/>
              </a:rPr>
              <a:t> 15000 </a:t>
            </a:r>
            <a:r>
              <a:rPr lang="en-US" noProof="0" dirty="0">
                <a:solidFill>
                  <a:srgbClr val="808080"/>
                </a:solidFill>
                <a:sym typeface="Wingdings" panose="05000000000000000000" pitchFamily="2" charset="2"/>
              </a:rPr>
              <a:t>AND</a:t>
            </a:r>
            <a:r>
              <a:rPr lang="en-US" noProof="0" dirty="0">
                <a:sym typeface="Wingdings" panose="05000000000000000000" pitchFamily="2" charset="2"/>
              </a:rPr>
              <a:t> 200000</a:t>
            </a:r>
            <a:endParaRPr lang="en-US" noProof="0" dirty="0"/>
          </a:p>
          <a:p>
            <a:r>
              <a:rPr lang="en-US" noProof="0" dirty="0">
                <a:effectLst/>
              </a:rPr>
              <a:t>A </a:t>
            </a:r>
            <a:r>
              <a:rPr lang="en-US" noProof="0" dirty="0">
                <a:solidFill>
                  <a:srgbClr val="005CA8"/>
                </a:solidFill>
                <a:effectLst/>
              </a:rPr>
              <a:t>CHECK CONSTRAINT </a:t>
            </a:r>
            <a:r>
              <a:rPr lang="en-US" noProof="0" dirty="0">
                <a:effectLst/>
              </a:rPr>
              <a:t>can be disabled via </a:t>
            </a:r>
            <a:r>
              <a:rPr lang="en-US" noProof="0" dirty="0">
                <a:solidFill>
                  <a:srgbClr val="005CA8"/>
                </a:solidFill>
                <a:effectLst/>
              </a:rPr>
              <a:t>ALTER TABLE </a:t>
            </a:r>
            <a:r>
              <a:rPr lang="en-US" noProof="0" dirty="0">
                <a:effectLst/>
              </a:rPr>
              <a:t>… </a:t>
            </a:r>
            <a:r>
              <a:rPr lang="en-US" noProof="0" dirty="0">
                <a:solidFill>
                  <a:srgbClr val="005CA8"/>
                </a:solidFill>
                <a:effectLst/>
              </a:rPr>
              <a:t>NOCHECK CONSTRAINT</a:t>
            </a:r>
            <a:endParaRPr lang="en-US" noProof="0" dirty="0">
              <a:effectLst/>
            </a:endParaRPr>
          </a:p>
          <a:p>
            <a:r>
              <a:rPr lang="en-US" noProof="0" dirty="0">
                <a:effectLst/>
              </a:rPr>
              <a:t>Re-</a:t>
            </a:r>
            <a:r>
              <a:rPr lang="en-US" noProof="0" dirty="0"/>
              <a:t>enabling a </a:t>
            </a:r>
            <a:r>
              <a:rPr lang="en-US" noProof="0" dirty="0">
                <a:solidFill>
                  <a:srgbClr val="005CA8"/>
                </a:solidFill>
              </a:rPr>
              <a:t>CHECK COINSTRAINT </a:t>
            </a:r>
            <a:r>
              <a:rPr lang="en-US" noProof="0" dirty="0"/>
              <a:t>can be done with the above syntax and specifying </a:t>
            </a:r>
            <a:r>
              <a:rPr lang="en-US" noProof="0" dirty="0">
                <a:solidFill>
                  <a:srgbClr val="005CA8"/>
                </a:solidFill>
              </a:rPr>
              <a:t>CHECK</a:t>
            </a:r>
          </a:p>
          <a:p>
            <a:r>
              <a:rPr lang="en-US" noProof="0" dirty="0"/>
              <a:t>After re-enabling, it is not trusted. This could be achieved instead with </a:t>
            </a:r>
            <a:r>
              <a:rPr lang="en-US" noProof="0" dirty="0">
                <a:solidFill>
                  <a:srgbClr val="005CA8"/>
                </a:solidFill>
              </a:rPr>
              <a:t>ALTER TABLE </a:t>
            </a:r>
            <a:r>
              <a:rPr lang="en-US" noProof="0" dirty="0"/>
              <a:t>… </a:t>
            </a:r>
            <a:r>
              <a:rPr lang="en-US" noProof="0" dirty="0">
                <a:solidFill>
                  <a:srgbClr val="005CA8"/>
                </a:solidFill>
              </a:rPr>
              <a:t>WITH CHECK CHECK CONSTRAINT</a:t>
            </a:r>
          </a:p>
          <a:p>
            <a:r>
              <a:rPr lang="en-US" noProof="0" dirty="0">
                <a:effectLst/>
              </a:rPr>
              <a:t>Status of </a:t>
            </a:r>
            <a:r>
              <a:rPr lang="en-US" noProof="0" dirty="0">
                <a:solidFill>
                  <a:srgbClr val="005CA8"/>
                </a:solidFill>
                <a:effectLst/>
              </a:rPr>
              <a:t>CHECK </a:t>
            </a:r>
            <a:r>
              <a:rPr lang="en-US" noProof="0" dirty="0">
                <a:solidFill>
                  <a:srgbClr val="005CA8"/>
                </a:solidFill>
              </a:rPr>
              <a:t>CONSTRAINT</a:t>
            </a:r>
            <a:r>
              <a:rPr lang="en-US" noProof="0" dirty="0"/>
              <a:t>s can be checked in </a:t>
            </a:r>
            <a:r>
              <a:rPr lang="en-US" noProof="0" dirty="0">
                <a:solidFill>
                  <a:srgbClr val="1DAF19"/>
                </a:solidFill>
              </a:rPr>
              <a:t>sys</a:t>
            </a:r>
            <a:r>
              <a:rPr lang="en-US" noProof="0" dirty="0">
                <a:solidFill>
                  <a:srgbClr val="808080"/>
                </a:solidFill>
              </a:rPr>
              <a:t>.</a:t>
            </a:r>
            <a:r>
              <a:rPr lang="en-US" noProof="0" dirty="0">
                <a:solidFill>
                  <a:srgbClr val="1DAF19"/>
                </a:solidFill>
              </a:rPr>
              <a:t>check_constraints</a:t>
            </a:r>
            <a:endParaRPr lang="en-US" noProof="0" dirty="0">
              <a:solidFill>
                <a:srgbClr val="1DAF19"/>
              </a:solidFill>
              <a:effectLst/>
            </a:endParaRPr>
          </a:p>
        </p:txBody>
      </p:sp>
      <p:sp>
        <p:nvSpPr>
          <p:cNvPr id="4" name="Text Placeholder 3">
            <a:extLst>
              <a:ext uri="{FF2B5EF4-FFF2-40B4-BE49-F238E27FC236}">
                <a16:creationId xmlns:a16="http://schemas.microsoft.com/office/drawing/2014/main" id="{97FB6D8D-20EE-001E-C15E-941E6BA60074}"/>
              </a:ext>
            </a:extLst>
          </p:cNvPr>
          <p:cNvSpPr>
            <a:spLocks noGrp="1"/>
          </p:cNvSpPr>
          <p:nvPr>
            <p:ph type="body" sz="quarter" idx="12"/>
          </p:nvPr>
        </p:nvSpPr>
        <p:spPr/>
        <p:txBody>
          <a:bodyPr/>
          <a:lstStyle/>
          <a:p>
            <a:r>
              <a:rPr lang="en-US" noProof="0" dirty="0"/>
              <a:t>CHECK CONSTRAINT</a:t>
            </a:r>
          </a:p>
        </p:txBody>
      </p:sp>
    </p:spTree>
    <p:extLst>
      <p:ext uri="{BB962C8B-B14F-4D97-AF65-F5344CB8AC3E}">
        <p14:creationId xmlns:p14="http://schemas.microsoft.com/office/powerpoint/2010/main" val="14368486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21ACAC-5D4E-1360-D637-09840DCC4CE3}"/>
              </a:ext>
            </a:extLst>
          </p:cNvPr>
          <p:cNvSpPr>
            <a:spLocks noGrp="1"/>
          </p:cNvSpPr>
          <p:nvPr>
            <p:ph type="body" sz="quarter" idx="11"/>
          </p:nvPr>
        </p:nvSpPr>
        <p:spPr/>
        <p:txBody>
          <a:bodyPr/>
          <a:lstStyle/>
          <a:p>
            <a:r>
              <a:rPr lang="en-US" dirty="0"/>
              <a:t>Assume our database shall only operate in the US with zip codes being 5-digit numbers. Add an appropriate </a:t>
            </a:r>
            <a:r>
              <a:rPr lang="en-US" dirty="0">
                <a:solidFill>
                  <a:srgbClr val="005CA8"/>
                </a:solidFill>
              </a:rPr>
              <a:t>CHECK CONSTRAINT </a:t>
            </a:r>
            <a:r>
              <a:rPr lang="en-US" dirty="0"/>
              <a:t>to the table </a:t>
            </a:r>
            <a:r>
              <a:rPr lang="en-US" dirty="0" err="1"/>
              <a:t>MyDev.Employee</a:t>
            </a:r>
            <a:r>
              <a:rPr lang="en-US" dirty="0"/>
              <a:t> to disallow any characters but 0-9.</a:t>
            </a:r>
            <a:br>
              <a:rPr lang="en-US" dirty="0"/>
            </a:br>
            <a:r>
              <a:rPr lang="en-US" dirty="0"/>
              <a:t>Simply changing the data type an integer would not do the trick, as some zip codes begin with ‘0’.</a:t>
            </a:r>
          </a:p>
        </p:txBody>
      </p:sp>
      <p:sp>
        <p:nvSpPr>
          <p:cNvPr id="4" name="Text Placeholder 3">
            <a:extLst>
              <a:ext uri="{FF2B5EF4-FFF2-40B4-BE49-F238E27FC236}">
                <a16:creationId xmlns:a16="http://schemas.microsoft.com/office/drawing/2014/main" id="{5337046E-8D70-8E6D-56CA-209EAE7120C5}"/>
              </a:ext>
            </a:extLst>
          </p:cNvPr>
          <p:cNvSpPr>
            <a:spLocks noGrp="1"/>
          </p:cNvSpPr>
          <p:nvPr>
            <p:ph type="body" sz="quarter" idx="12"/>
          </p:nvPr>
        </p:nvSpPr>
        <p:spPr/>
        <p:txBody>
          <a:bodyPr/>
          <a:lstStyle/>
          <a:p>
            <a:r>
              <a:rPr lang="en-US" dirty="0"/>
              <a:t>Task: Add Check for Zip Code</a:t>
            </a:r>
          </a:p>
        </p:txBody>
      </p:sp>
    </p:spTree>
    <p:extLst>
      <p:ext uri="{BB962C8B-B14F-4D97-AF65-F5344CB8AC3E}">
        <p14:creationId xmlns:p14="http://schemas.microsoft.com/office/powerpoint/2010/main" val="31090022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B27E990-8EF4-4A46-B0CD-0ECB96C3E7D4}"/>
              </a:ext>
            </a:extLst>
          </p:cNvPr>
          <p:cNvSpPr>
            <a:spLocks noGrp="1"/>
          </p:cNvSpPr>
          <p:nvPr>
            <p:ph type="body" sz="quarter" idx="11"/>
          </p:nvPr>
        </p:nvSpPr>
        <p:spPr>
          <a:prstGeom prst="rect">
            <a:avLst/>
          </a:prstGeom>
        </p:spPr>
        <p:txBody>
          <a:bodyPr anchor="t">
            <a:normAutofit/>
          </a:bodyPr>
          <a:lstStyle/>
          <a:p>
            <a:r>
              <a:rPr lang="en-US" noProof="0" dirty="0"/>
              <a:t>For complex queries, it is sometimes useful to store intermediary results. For this, temporary tables can be used. </a:t>
            </a:r>
          </a:p>
          <a:p>
            <a:r>
              <a:rPr lang="en-US" noProof="0" dirty="0"/>
              <a:t>Temporary Tables are identified by starting with a # sign at the beginning of the name</a:t>
            </a:r>
          </a:p>
          <a:p>
            <a:r>
              <a:rPr lang="en-US" noProof="0" dirty="0"/>
              <a:t>Temporary tables are automatically deleted after a session and are only visible inside the session</a:t>
            </a:r>
          </a:p>
          <a:p>
            <a:r>
              <a:rPr lang="en-US" noProof="0" dirty="0"/>
              <a:t>They can be created like normal tables, but are often created using </a:t>
            </a:r>
            <a:r>
              <a:rPr lang="en-US" noProof="0" dirty="0">
                <a:solidFill>
                  <a:srgbClr val="005CA8"/>
                </a:solidFill>
              </a:rPr>
              <a:t>SELECT</a:t>
            </a:r>
            <a:r>
              <a:rPr lang="en-US" noProof="0" dirty="0"/>
              <a:t> … </a:t>
            </a:r>
            <a:r>
              <a:rPr lang="en-US" noProof="0" dirty="0">
                <a:solidFill>
                  <a:srgbClr val="005CA8"/>
                </a:solidFill>
              </a:rPr>
              <a:t>INTO</a:t>
            </a:r>
            <a:r>
              <a:rPr lang="en-US" noProof="0" dirty="0"/>
              <a:t> #temp </a:t>
            </a:r>
            <a:r>
              <a:rPr lang="en-US" noProof="0" dirty="0">
                <a:solidFill>
                  <a:srgbClr val="005CA8"/>
                </a:solidFill>
              </a:rPr>
              <a:t>FROM</a:t>
            </a:r>
            <a:r>
              <a:rPr lang="en-US" noProof="0" dirty="0"/>
              <a:t>…</a:t>
            </a:r>
          </a:p>
          <a:p>
            <a:r>
              <a:rPr lang="en-US" noProof="0" dirty="0"/>
              <a:t>As with normal tables, the name of temporary tables needs to be unique (per session)</a:t>
            </a:r>
          </a:p>
          <a:p>
            <a:r>
              <a:rPr lang="en-US" noProof="0" dirty="0">
                <a:solidFill>
                  <a:srgbClr val="005CA8"/>
                </a:solidFill>
              </a:rPr>
              <a:t>DROP TABLE IF EXISTS</a:t>
            </a:r>
            <a:r>
              <a:rPr lang="en-US" dirty="0"/>
              <a:t> </a:t>
            </a:r>
            <a:r>
              <a:rPr lang="en-US" i="1" dirty="0"/>
              <a:t>tablename</a:t>
            </a:r>
            <a:r>
              <a:rPr lang="en-US" dirty="0"/>
              <a:t> is useful when running a query multiple times</a:t>
            </a:r>
          </a:p>
        </p:txBody>
      </p:sp>
      <p:sp>
        <p:nvSpPr>
          <p:cNvPr id="5" name="Text Placeholder 4">
            <a:extLst>
              <a:ext uri="{FF2B5EF4-FFF2-40B4-BE49-F238E27FC236}">
                <a16:creationId xmlns:a16="http://schemas.microsoft.com/office/drawing/2014/main" id="{1B22A762-DC56-C58A-8499-944C7183E908}"/>
              </a:ext>
            </a:extLst>
          </p:cNvPr>
          <p:cNvSpPr>
            <a:spLocks noGrp="1"/>
          </p:cNvSpPr>
          <p:nvPr>
            <p:ph type="body" sz="quarter" idx="12"/>
          </p:nvPr>
        </p:nvSpPr>
        <p:spPr/>
        <p:txBody>
          <a:bodyPr/>
          <a:lstStyle/>
          <a:p>
            <a:r>
              <a:rPr lang="en-US" noProof="0" dirty="0"/>
              <a:t>Temporary Tables</a:t>
            </a:r>
          </a:p>
        </p:txBody>
      </p:sp>
    </p:spTree>
    <p:extLst>
      <p:ext uri="{BB962C8B-B14F-4D97-AF65-F5344CB8AC3E}">
        <p14:creationId xmlns:p14="http://schemas.microsoft.com/office/powerpoint/2010/main" val="38458688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D3DFFD-DF1F-8AB2-11B9-1225E03054BF}"/>
              </a:ext>
            </a:extLst>
          </p:cNvPr>
          <p:cNvSpPr>
            <a:spLocks noGrp="1"/>
          </p:cNvSpPr>
          <p:nvPr>
            <p:ph type="body" sz="quarter" idx="11"/>
          </p:nvPr>
        </p:nvSpPr>
        <p:spPr>
          <a:prstGeom prst="rect">
            <a:avLst/>
          </a:prstGeom>
        </p:spPr>
        <p:txBody>
          <a:bodyPr>
            <a:normAutofit lnSpcReduction="10000"/>
          </a:bodyPr>
          <a:lstStyle/>
          <a:p>
            <a:r>
              <a:rPr lang="en-US" noProof="0" dirty="0"/>
              <a:t>Temporal tables are tables with built-in support of point in time data versioning</a:t>
            </a:r>
          </a:p>
          <a:p>
            <a:r>
              <a:rPr lang="en-US" dirty="0"/>
              <a:t>Need to have a </a:t>
            </a:r>
            <a:r>
              <a:rPr lang="en-US" dirty="0">
                <a:solidFill>
                  <a:srgbClr val="005CA8"/>
                </a:solidFill>
              </a:rPr>
              <a:t>PRIMARY KEY</a:t>
            </a:r>
            <a:endParaRPr lang="en-US" noProof="0" dirty="0">
              <a:solidFill>
                <a:srgbClr val="005CA8"/>
              </a:solidFill>
            </a:endParaRPr>
          </a:p>
          <a:p>
            <a:r>
              <a:rPr lang="en-US" noProof="0" dirty="0"/>
              <a:t>Are created using </a:t>
            </a:r>
            <a:r>
              <a:rPr lang="en-US" noProof="0" dirty="0">
                <a:solidFill>
                  <a:srgbClr val="005CA8"/>
                </a:solidFill>
              </a:rPr>
              <a:t>WITH</a:t>
            </a:r>
            <a:r>
              <a:rPr lang="en-US" noProof="0" dirty="0"/>
              <a:t> (</a:t>
            </a:r>
            <a:r>
              <a:rPr lang="en-US" noProof="0" dirty="0">
                <a:solidFill>
                  <a:srgbClr val="005CA8"/>
                </a:solidFill>
              </a:rPr>
              <a:t>SYSTEM_VERSIONING </a:t>
            </a:r>
            <a:r>
              <a:rPr lang="en-US" noProof="0" dirty="0"/>
              <a:t>= </a:t>
            </a:r>
            <a:r>
              <a:rPr lang="en-US" noProof="0" dirty="0">
                <a:solidFill>
                  <a:srgbClr val="005CA8"/>
                </a:solidFill>
              </a:rPr>
              <a:t>ON</a:t>
            </a:r>
            <a:r>
              <a:rPr lang="en-US" noProof="0" dirty="0"/>
              <a:t> (</a:t>
            </a:r>
            <a:r>
              <a:rPr lang="en-US" noProof="0" dirty="0">
                <a:solidFill>
                  <a:srgbClr val="005CA8"/>
                </a:solidFill>
              </a:rPr>
              <a:t>HISTORY_TAB</a:t>
            </a:r>
            <a:r>
              <a:rPr lang="en-US" noProof="0" dirty="0"/>
              <a:t>LE = dbo.ExampleHistory))</a:t>
            </a:r>
          </a:p>
          <a:p>
            <a:r>
              <a:rPr lang="en-US" noProof="0" dirty="0">
                <a:effectLst/>
              </a:rPr>
              <a:t>Always has two </a:t>
            </a:r>
            <a:r>
              <a:rPr lang="en-US" noProof="0" dirty="0">
                <a:solidFill>
                  <a:srgbClr val="005CA8"/>
                </a:solidFill>
                <a:effectLst/>
              </a:rPr>
              <a:t>DATETIME2</a:t>
            </a:r>
            <a:r>
              <a:rPr lang="en-US" noProof="0" dirty="0">
                <a:effectLst/>
              </a:rPr>
              <a:t> columns to specify the validity of a record</a:t>
            </a:r>
          </a:p>
          <a:p>
            <a:r>
              <a:rPr lang="en-US" noProof="0" dirty="0"/>
              <a:t>Example:</a:t>
            </a:r>
          </a:p>
          <a:p>
            <a:pPr lvl="1"/>
            <a:r>
              <a:rPr lang="en-US" noProof="0" dirty="0"/>
              <a:t>ValidFrom DATETIME2 </a:t>
            </a:r>
            <a:r>
              <a:rPr lang="en-US" noProof="0" dirty="0">
                <a:solidFill>
                  <a:srgbClr val="005CA8"/>
                </a:solidFill>
              </a:rPr>
              <a:t>GENERATED ALWAYS AS ROW START NOT NULL </a:t>
            </a:r>
            <a:r>
              <a:rPr lang="en-US" noProof="0" dirty="0"/>
              <a:t>(hidden)</a:t>
            </a:r>
          </a:p>
          <a:p>
            <a:pPr lvl="1"/>
            <a:r>
              <a:rPr lang="en-US" noProof="0" dirty="0"/>
              <a:t>ValidTo DATETIME2 </a:t>
            </a:r>
            <a:r>
              <a:rPr lang="en-US" noProof="0" dirty="0">
                <a:solidFill>
                  <a:srgbClr val="005CA8"/>
                </a:solidFill>
              </a:rPr>
              <a:t>GENERATED ALWAYS AS ROW END NOT NULL </a:t>
            </a:r>
            <a:r>
              <a:rPr lang="en-US" noProof="0" dirty="0"/>
              <a:t>(hidden)</a:t>
            </a:r>
          </a:p>
          <a:p>
            <a:pPr lvl="1"/>
            <a:r>
              <a:rPr lang="en-US" noProof="0" dirty="0">
                <a:solidFill>
                  <a:srgbClr val="005CA8"/>
                </a:solidFill>
                <a:effectLst/>
              </a:rPr>
              <a:t>PERIOD FOR SYSTEM_TIME </a:t>
            </a:r>
            <a:r>
              <a:rPr lang="en-US" noProof="0" dirty="0">
                <a:effectLst/>
              </a:rPr>
              <a:t>(ValidFrom, ValidTo)</a:t>
            </a:r>
          </a:p>
          <a:p>
            <a:r>
              <a:rPr lang="en-US" noProof="0" dirty="0"/>
              <a:t>A history tables is automatically created to query historical entries</a:t>
            </a:r>
          </a:p>
          <a:p>
            <a:r>
              <a:rPr lang="en-US" noProof="0" dirty="0">
                <a:effectLst/>
              </a:rPr>
              <a:t>To Query </a:t>
            </a:r>
            <a:r>
              <a:rPr lang="en-US" noProof="0" dirty="0"/>
              <a:t>the data point in time the following syntax is used:</a:t>
            </a:r>
          </a:p>
          <a:p>
            <a:pPr lvl="1"/>
            <a:r>
              <a:rPr lang="en-US" noProof="0" dirty="0">
                <a:solidFill>
                  <a:srgbClr val="005CA8"/>
                </a:solidFill>
                <a:effectLst/>
              </a:rPr>
              <a:t>SELECT</a:t>
            </a:r>
            <a:r>
              <a:rPr lang="en-US" noProof="0" dirty="0">
                <a:effectLst/>
              </a:rPr>
              <a:t> … </a:t>
            </a:r>
            <a:r>
              <a:rPr lang="en-US" noProof="0" dirty="0">
                <a:solidFill>
                  <a:srgbClr val="005CA8"/>
                </a:solidFill>
                <a:effectLst/>
              </a:rPr>
              <a:t>FROM</a:t>
            </a:r>
            <a:r>
              <a:rPr lang="en-US" noProof="0" dirty="0">
                <a:effectLst/>
              </a:rPr>
              <a:t> … </a:t>
            </a:r>
            <a:r>
              <a:rPr lang="en-US" noProof="0" dirty="0">
                <a:solidFill>
                  <a:srgbClr val="005CA8"/>
                </a:solidFill>
                <a:effectLst/>
              </a:rPr>
              <a:t>FOR SYSTEM_TIME </a:t>
            </a:r>
            <a:r>
              <a:rPr lang="en-US" noProof="0" dirty="0">
                <a:solidFill>
                  <a:srgbClr val="808080"/>
                </a:solidFill>
                <a:effectLst/>
              </a:rPr>
              <a:t>AS OF </a:t>
            </a:r>
            <a:r>
              <a:rPr lang="en-US" noProof="0" dirty="0">
                <a:solidFill>
                  <a:srgbClr val="FF0000"/>
                </a:solidFill>
                <a:effectLst/>
              </a:rPr>
              <a:t>‘2000-01-01‘</a:t>
            </a:r>
          </a:p>
          <a:p>
            <a:pPr lvl="1"/>
            <a:r>
              <a:rPr lang="en-US" noProof="0" dirty="0">
                <a:solidFill>
                  <a:srgbClr val="005CA8"/>
                </a:solidFill>
                <a:effectLst/>
              </a:rPr>
              <a:t>SELECT</a:t>
            </a:r>
            <a:r>
              <a:rPr lang="en-US" noProof="0" dirty="0">
                <a:effectLst/>
              </a:rPr>
              <a:t> … </a:t>
            </a:r>
            <a:r>
              <a:rPr lang="en-US" noProof="0" dirty="0">
                <a:solidFill>
                  <a:srgbClr val="005CA8"/>
                </a:solidFill>
                <a:effectLst/>
              </a:rPr>
              <a:t>FROM</a:t>
            </a:r>
            <a:r>
              <a:rPr lang="en-US" noProof="0" dirty="0">
                <a:effectLst/>
              </a:rPr>
              <a:t> … </a:t>
            </a:r>
            <a:r>
              <a:rPr lang="en-US" noProof="0" dirty="0">
                <a:solidFill>
                  <a:srgbClr val="005CA8"/>
                </a:solidFill>
                <a:effectLst/>
              </a:rPr>
              <a:t>FOR SYSTEM_TIME </a:t>
            </a:r>
            <a:r>
              <a:rPr lang="en-US" noProof="0" dirty="0">
                <a:solidFill>
                  <a:srgbClr val="808080"/>
                </a:solidFill>
                <a:effectLst/>
              </a:rPr>
              <a:t>BETWEEN</a:t>
            </a:r>
            <a:r>
              <a:rPr lang="en-US" noProof="0" dirty="0">
                <a:solidFill>
                  <a:srgbClr val="005CA8"/>
                </a:solidFill>
                <a:effectLst/>
              </a:rPr>
              <a:t> </a:t>
            </a:r>
            <a:r>
              <a:rPr lang="en-US" noProof="0" dirty="0">
                <a:solidFill>
                  <a:srgbClr val="FF0000"/>
                </a:solidFill>
                <a:effectLst/>
              </a:rPr>
              <a:t>‘2000-01-01‘ </a:t>
            </a:r>
            <a:r>
              <a:rPr lang="en-US" noProof="0" dirty="0">
                <a:effectLst/>
              </a:rPr>
              <a:t>AND </a:t>
            </a:r>
            <a:r>
              <a:rPr lang="en-US" noProof="0" dirty="0">
                <a:solidFill>
                  <a:srgbClr val="FF0000"/>
                </a:solidFill>
                <a:effectLst/>
              </a:rPr>
              <a:t>‘2001-01-01‘</a:t>
            </a:r>
          </a:p>
          <a:p>
            <a:pPr lvl="1"/>
            <a:r>
              <a:rPr lang="en-US" noProof="0" dirty="0">
                <a:solidFill>
                  <a:srgbClr val="005CA8"/>
                </a:solidFill>
                <a:effectLst/>
              </a:rPr>
              <a:t>SELECT</a:t>
            </a:r>
            <a:r>
              <a:rPr lang="en-US" noProof="0" dirty="0">
                <a:effectLst/>
              </a:rPr>
              <a:t> … </a:t>
            </a:r>
            <a:r>
              <a:rPr lang="en-US" noProof="0" dirty="0">
                <a:solidFill>
                  <a:srgbClr val="005CA8"/>
                </a:solidFill>
                <a:effectLst/>
              </a:rPr>
              <a:t>FROM</a:t>
            </a:r>
            <a:r>
              <a:rPr lang="en-US" noProof="0" dirty="0">
                <a:effectLst/>
              </a:rPr>
              <a:t> … </a:t>
            </a:r>
            <a:r>
              <a:rPr lang="en-US" noProof="0" dirty="0">
                <a:solidFill>
                  <a:srgbClr val="005CA8"/>
                </a:solidFill>
                <a:effectLst/>
              </a:rPr>
              <a:t>FOR SYSTEM_TIME FROM</a:t>
            </a:r>
            <a:r>
              <a:rPr lang="en-US" noProof="0" dirty="0">
                <a:solidFill>
                  <a:srgbClr val="808080"/>
                </a:solidFill>
                <a:effectLst/>
              </a:rPr>
              <a:t>  </a:t>
            </a:r>
            <a:r>
              <a:rPr lang="en-US" noProof="0" dirty="0">
                <a:solidFill>
                  <a:srgbClr val="FF0000"/>
                </a:solidFill>
                <a:effectLst/>
              </a:rPr>
              <a:t>‘2000-01-01‘</a:t>
            </a:r>
            <a:r>
              <a:rPr lang="en-US" noProof="0" dirty="0">
                <a:effectLst/>
              </a:rPr>
              <a:t> </a:t>
            </a:r>
            <a:r>
              <a:rPr lang="en-US" noProof="0" dirty="0">
                <a:solidFill>
                  <a:srgbClr val="005CA8"/>
                </a:solidFill>
                <a:effectLst/>
              </a:rPr>
              <a:t>TO</a:t>
            </a:r>
            <a:r>
              <a:rPr lang="en-US" noProof="0" dirty="0">
                <a:effectLst/>
              </a:rPr>
              <a:t>  </a:t>
            </a:r>
            <a:r>
              <a:rPr lang="en-US" noProof="0" dirty="0">
                <a:solidFill>
                  <a:srgbClr val="FF0000"/>
                </a:solidFill>
                <a:effectLst/>
              </a:rPr>
              <a:t>‘2001-01-01‘</a:t>
            </a:r>
          </a:p>
          <a:p>
            <a:pPr lvl="1"/>
            <a:r>
              <a:rPr lang="en-US" noProof="0" dirty="0">
                <a:solidFill>
                  <a:srgbClr val="005CA8"/>
                </a:solidFill>
                <a:effectLst/>
              </a:rPr>
              <a:t>SELECT</a:t>
            </a:r>
            <a:r>
              <a:rPr lang="en-US" noProof="0" dirty="0">
                <a:effectLst/>
              </a:rPr>
              <a:t> … </a:t>
            </a:r>
            <a:r>
              <a:rPr lang="en-US" noProof="0" dirty="0">
                <a:solidFill>
                  <a:srgbClr val="005CA8"/>
                </a:solidFill>
                <a:effectLst/>
              </a:rPr>
              <a:t>FROM</a:t>
            </a:r>
            <a:r>
              <a:rPr lang="en-US" noProof="0" dirty="0">
                <a:effectLst/>
              </a:rPr>
              <a:t> … </a:t>
            </a:r>
            <a:r>
              <a:rPr lang="en-US" noProof="0" dirty="0">
                <a:solidFill>
                  <a:srgbClr val="005CA8"/>
                </a:solidFill>
                <a:effectLst/>
              </a:rPr>
              <a:t>FOR SYSTEM_TIME </a:t>
            </a:r>
            <a:r>
              <a:rPr lang="en-US" noProof="0" dirty="0">
                <a:solidFill>
                  <a:srgbClr val="808080"/>
                </a:solidFill>
                <a:effectLst/>
              </a:rPr>
              <a:t>CONTAINED IN </a:t>
            </a:r>
            <a:r>
              <a:rPr lang="en-US" noProof="0" dirty="0">
                <a:solidFill>
                  <a:srgbClr val="FF0000"/>
                </a:solidFill>
                <a:effectLst/>
              </a:rPr>
              <a:t>(‘2000-01-01‘</a:t>
            </a:r>
            <a:r>
              <a:rPr lang="en-US" noProof="0" dirty="0">
                <a:effectLst/>
              </a:rPr>
              <a:t>, </a:t>
            </a:r>
            <a:r>
              <a:rPr lang="en-US" noProof="0" dirty="0">
                <a:solidFill>
                  <a:srgbClr val="FF0000"/>
                </a:solidFill>
                <a:effectLst/>
              </a:rPr>
              <a:t>‘2001-01-01‘</a:t>
            </a:r>
            <a:r>
              <a:rPr lang="en-US" noProof="0" dirty="0">
                <a:effectLst/>
              </a:rPr>
              <a:t>)</a:t>
            </a:r>
          </a:p>
          <a:p>
            <a:pPr marL="201168" lvl="1" indent="0">
              <a:buNone/>
            </a:pPr>
            <a:endParaRPr lang="en-US" noProof="0" dirty="0">
              <a:solidFill>
                <a:srgbClr val="FF0000"/>
              </a:solidFill>
              <a:effectLst/>
            </a:endParaRPr>
          </a:p>
          <a:p>
            <a:pPr marL="201168" lvl="1" indent="0">
              <a:buNone/>
            </a:pPr>
            <a:endParaRPr lang="en-US" sz="2000" noProof="0" dirty="0">
              <a:effectLst/>
            </a:endParaRPr>
          </a:p>
        </p:txBody>
      </p:sp>
      <p:sp>
        <p:nvSpPr>
          <p:cNvPr id="4" name="Text Placeholder 3">
            <a:extLst>
              <a:ext uri="{FF2B5EF4-FFF2-40B4-BE49-F238E27FC236}">
                <a16:creationId xmlns:a16="http://schemas.microsoft.com/office/drawing/2014/main" id="{EC0A1BEA-5F37-82CB-E75A-35A332D8E567}"/>
              </a:ext>
            </a:extLst>
          </p:cNvPr>
          <p:cNvSpPr>
            <a:spLocks noGrp="1"/>
          </p:cNvSpPr>
          <p:nvPr>
            <p:ph type="body" sz="quarter" idx="12"/>
          </p:nvPr>
        </p:nvSpPr>
        <p:spPr/>
        <p:txBody>
          <a:bodyPr/>
          <a:lstStyle/>
          <a:p>
            <a:r>
              <a:rPr lang="en-US" noProof="0" dirty="0"/>
              <a:t>Temporal Tables</a:t>
            </a:r>
          </a:p>
        </p:txBody>
      </p:sp>
    </p:spTree>
    <p:extLst>
      <p:ext uri="{BB962C8B-B14F-4D97-AF65-F5344CB8AC3E}">
        <p14:creationId xmlns:p14="http://schemas.microsoft.com/office/powerpoint/2010/main" val="2814999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51B5C6A-7D18-4A95-BC04-43EDCABE2044}"/>
              </a:ext>
            </a:extLst>
          </p:cNvPr>
          <p:cNvSpPr>
            <a:spLocks noGrp="1"/>
          </p:cNvSpPr>
          <p:nvPr>
            <p:ph type="body" sz="quarter" idx="11"/>
          </p:nvPr>
        </p:nvSpPr>
        <p:spPr>
          <a:prstGeom prst="rect">
            <a:avLst/>
          </a:prstGeom>
        </p:spPr>
        <p:txBody>
          <a:bodyPr anchor="t">
            <a:normAutofit/>
          </a:bodyPr>
          <a:lstStyle/>
          <a:p>
            <a:r>
              <a:rPr lang="en-US" noProof="0" dirty="0"/>
              <a:t>Views contain predefined queries</a:t>
            </a:r>
          </a:p>
          <a:p>
            <a:r>
              <a:rPr lang="en-US" noProof="0" dirty="0"/>
              <a:t>Can be queried like tables</a:t>
            </a:r>
          </a:p>
          <a:p>
            <a:r>
              <a:rPr lang="en-US" noProof="0" dirty="0"/>
              <a:t>Use cases for views:</a:t>
            </a:r>
          </a:p>
          <a:p>
            <a:pPr lvl="1"/>
            <a:r>
              <a:rPr lang="en-US" noProof="0" dirty="0"/>
              <a:t>Encapsulation of complex queries</a:t>
            </a:r>
          </a:p>
          <a:p>
            <a:pPr lvl="1"/>
            <a:r>
              <a:rPr lang="en-US" noProof="0" dirty="0"/>
              <a:t>Avoid redundant query logic</a:t>
            </a:r>
          </a:p>
          <a:p>
            <a:pPr lvl="1"/>
            <a:r>
              <a:rPr lang="en-US" noProof="0" dirty="0"/>
              <a:t>Can serve as abstraction layer for tables</a:t>
            </a:r>
          </a:p>
          <a:p>
            <a:pPr lvl="1"/>
            <a:r>
              <a:rPr lang="en-US" noProof="0" dirty="0"/>
              <a:t>Can be used as a security feature (restricted data access)</a:t>
            </a:r>
          </a:p>
          <a:p>
            <a:r>
              <a:rPr lang="en-US" noProof="0" dirty="0"/>
              <a:t>Don‘t allow to be sorted using </a:t>
            </a:r>
            <a:r>
              <a:rPr lang="en-US" noProof="0" dirty="0">
                <a:solidFill>
                  <a:srgbClr val="005CA8"/>
                </a:solidFill>
              </a:rPr>
              <a:t>ORDER BY</a:t>
            </a:r>
          </a:p>
          <a:p>
            <a:r>
              <a:rPr lang="en-US" noProof="0" dirty="0"/>
              <a:t>Are created using </a:t>
            </a:r>
            <a:r>
              <a:rPr lang="en-US" noProof="0" dirty="0">
                <a:solidFill>
                  <a:srgbClr val="005CA8"/>
                </a:solidFill>
              </a:rPr>
              <a:t>CREATE VIEW </a:t>
            </a:r>
            <a:r>
              <a:rPr lang="en-US" noProof="0" dirty="0"/>
              <a:t>and modified using </a:t>
            </a:r>
            <a:r>
              <a:rPr lang="en-US" noProof="0" dirty="0">
                <a:solidFill>
                  <a:srgbClr val="005CA8"/>
                </a:solidFill>
              </a:rPr>
              <a:t>ALTER VIEW</a:t>
            </a:r>
          </a:p>
          <a:p>
            <a:r>
              <a:rPr lang="en-US" noProof="0" dirty="0"/>
              <a:t>With simple views it is possible to insert data into the underlying table</a:t>
            </a:r>
          </a:p>
          <a:p>
            <a:r>
              <a:rPr lang="en-US" noProof="0" dirty="0">
                <a:solidFill>
                  <a:srgbClr val="005CA8"/>
                </a:solidFill>
              </a:rPr>
              <a:t>DROP VIEW </a:t>
            </a:r>
            <a:r>
              <a:rPr lang="en-US" noProof="0" dirty="0"/>
              <a:t>will not lead to data loss</a:t>
            </a:r>
          </a:p>
          <a:p>
            <a:r>
              <a:rPr lang="en-US" noProof="0" dirty="0"/>
              <a:t>Inserts can be restricted using </a:t>
            </a:r>
            <a:r>
              <a:rPr lang="en-US" noProof="0" dirty="0">
                <a:solidFill>
                  <a:srgbClr val="005CA8"/>
                </a:solidFill>
              </a:rPr>
              <a:t>WITH CHECK OPTION</a:t>
            </a:r>
          </a:p>
        </p:txBody>
      </p:sp>
      <p:sp>
        <p:nvSpPr>
          <p:cNvPr id="5" name="Text Placeholder 4">
            <a:extLst>
              <a:ext uri="{FF2B5EF4-FFF2-40B4-BE49-F238E27FC236}">
                <a16:creationId xmlns:a16="http://schemas.microsoft.com/office/drawing/2014/main" id="{A971D40A-098D-BB7B-E960-FB2F69EE1212}"/>
              </a:ext>
            </a:extLst>
          </p:cNvPr>
          <p:cNvSpPr>
            <a:spLocks noGrp="1"/>
          </p:cNvSpPr>
          <p:nvPr>
            <p:ph type="body" sz="quarter" idx="12"/>
          </p:nvPr>
        </p:nvSpPr>
        <p:spPr/>
        <p:txBody>
          <a:bodyPr/>
          <a:lstStyle/>
          <a:p>
            <a:r>
              <a:rPr lang="en-US" noProof="0" dirty="0"/>
              <a:t>Views</a:t>
            </a:r>
          </a:p>
        </p:txBody>
      </p:sp>
    </p:spTree>
    <p:extLst>
      <p:ext uri="{BB962C8B-B14F-4D97-AF65-F5344CB8AC3E}">
        <p14:creationId xmlns:p14="http://schemas.microsoft.com/office/powerpoint/2010/main" val="299694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1CF9D-A9A6-00BD-8E9E-506FCC7D7940}"/>
              </a:ext>
            </a:extLst>
          </p:cNvPr>
          <p:cNvSpPr>
            <a:spLocks noGrp="1"/>
          </p:cNvSpPr>
          <p:nvPr>
            <p:ph type="body" sz="quarter" idx="11"/>
          </p:nvPr>
        </p:nvSpPr>
        <p:spPr/>
        <p:txBody>
          <a:bodyPr>
            <a:normAutofit/>
          </a:bodyPr>
          <a:lstStyle/>
          <a:p>
            <a:r>
              <a:rPr lang="en-US" dirty="0"/>
              <a:t>Create a view </a:t>
            </a:r>
            <a:r>
              <a:rPr lang="en-US" dirty="0" err="1"/>
              <a:t>MyDev.vEmployeeInfo</a:t>
            </a:r>
            <a:r>
              <a:rPr lang="en-US" dirty="0"/>
              <a:t> which only returns one for per employee containing the Firstname, Lastname, Zip, City, Department and Salary. The view shall not contain ID columns.</a:t>
            </a:r>
          </a:p>
        </p:txBody>
      </p:sp>
      <p:sp>
        <p:nvSpPr>
          <p:cNvPr id="4" name="Text Placeholder 3">
            <a:extLst>
              <a:ext uri="{FF2B5EF4-FFF2-40B4-BE49-F238E27FC236}">
                <a16:creationId xmlns:a16="http://schemas.microsoft.com/office/drawing/2014/main" id="{34442C14-FCF1-D6C4-4714-3D2AA35AC687}"/>
              </a:ext>
            </a:extLst>
          </p:cNvPr>
          <p:cNvSpPr>
            <a:spLocks noGrp="1"/>
          </p:cNvSpPr>
          <p:nvPr>
            <p:ph type="body" sz="quarter" idx="12"/>
          </p:nvPr>
        </p:nvSpPr>
        <p:spPr/>
        <p:txBody>
          <a:bodyPr>
            <a:normAutofit fontScale="92500"/>
          </a:bodyPr>
          <a:lstStyle/>
          <a:p>
            <a:r>
              <a:rPr lang="en-US" dirty="0"/>
              <a:t>TASK: Create an Employee Views</a:t>
            </a:r>
          </a:p>
        </p:txBody>
      </p:sp>
    </p:spTree>
    <p:extLst>
      <p:ext uri="{BB962C8B-B14F-4D97-AF65-F5344CB8AC3E}">
        <p14:creationId xmlns:p14="http://schemas.microsoft.com/office/powerpoint/2010/main" val="12444092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D005BF4-8DF6-FAFD-3583-1C47F901FD9D}"/>
              </a:ext>
            </a:extLst>
          </p:cNvPr>
          <p:cNvSpPr>
            <a:spLocks noGrp="1"/>
          </p:cNvSpPr>
          <p:nvPr>
            <p:ph type="body" sz="quarter" idx="11"/>
          </p:nvPr>
        </p:nvSpPr>
        <p:spPr>
          <a:prstGeom prst="rect">
            <a:avLst/>
          </a:prstGeom>
        </p:spPr>
        <p:txBody>
          <a:bodyPr/>
          <a:lstStyle/>
          <a:p>
            <a:r>
              <a:rPr lang="en-US" noProof="0" dirty="0"/>
              <a:t>SQL Server provides system views containing information about the objects on the server itself</a:t>
            </a:r>
          </a:p>
          <a:p>
            <a:r>
              <a:rPr lang="en-US" noProof="0" dirty="0"/>
              <a:t>Mainly useful for administrative available in the</a:t>
            </a:r>
            <a:r>
              <a:rPr lang="en-US" noProof="0" dirty="0">
                <a:effectLst/>
              </a:rPr>
              <a:t> msdb database</a:t>
            </a:r>
          </a:p>
          <a:p>
            <a:r>
              <a:rPr lang="en-US" noProof="0" dirty="0">
                <a:effectLst/>
                <a:hlinkClick r:id="rId3"/>
              </a:rPr>
              <a:t>https://learn.microsoft.com/en-us/sql/relational-databases/system-catalog-views/object-catalog-views-transact-sql?view=sql-server-ver16</a:t>
            </a:r>
            <a:endParaRPr lang="en-US" noProof="0" dirty="0">
              <a:effectLst/>
            </a:endParaRPr>
          </a:p>
          <a:p>
            <a:pPr marL="0" indent="0">
              <a:buNone/>
            </a:pPr>
            <a:endParaRPr lang="en-US" noProof="0" dirty="0"/>
          </a:p>
        </p:txBody>
      </p:sp>
      <p:sp>
        <p:nvSpPr>
          <p:cNvPr id="4" name="Text Placeholder 3">
            <a:extLst>
              <a:ext uri="{FF2B5EF4-FFF2-40B4-BE49-F238E27FC236}">
                <a16:creationId xmlns:a16="http://schemas.microsoft.com/office/drawing/2014/main" id="{D38C4C8B-8A0F-5A4A-4C10-0DE9378BDFA0}"/>
              </a:ext>
            </a:extLst>
          </p:cNvPr>
          <p:cNvSpPr>
            <a:spLocks noGrp="1"/>
          </p:cNvSpPr>
          <p:nvPr>
            <p:ph type="body" sz="quarter" idx="12"/>
          </p:nvPr>
        </p:nvSpPr>
        <p:spPr/>
        <p:txBody>
          <a:bodyPr/>
          <a:lstStyle/>
          <a:p>
            <a:pPr marL="0" indent="0">
              <a:buNone/>
            </a:pPr>
            <a:r>
              <a:rPr lang="en-US" noProof="0" dirty="0"/>
              <a:t>System Views</a:t>
            </a:r>
          </a:p>
        </p:txBody>
      </p:sp>
    </p:spTree>
    <p:extLst>
      <p:ext uri="{BB962C8B-B14F-4D97-AF65-F5344CB8AC3E}">
        <p14:creationId xmlns:p14="http://schemas.microsoft.com/office/powerpoint/2010/main" val="23534919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0ACD2-95E1-FFDD-2600-750210BE8C28}"/>
              </a:ext>
            </a:extLst>
          </p:cNvPr>
          <p:cNvSpPr>
            <a:spLocks noGrp="1"/>
          </p:cNvSpPr>
          <p:nvPr>
            <p:ph type="body" sz="quarter" idx="11"/>
          </p:nvPr>
        </p:nvSpPr>
        <p:spPr/>
        <p:txBody>
          <a:bodyPr/>
          <a:lstStyle/>
          <a:p>
            <a:r>
              <a:rPr lang="en-US" noProof="0" dirty="0"/>
              <a:t>With </a:t>
            </a:r>
            <a:r>
              <a:rPr lang="en-US" noProof="0" dirty="0">
                <a:solidFill>
                  <a:srgbClr val="005CA8"/>
                </a:solidFill>
              </a:rPr>
              <a:t>IF</a:t>
            </a:r>
            <a:r>
              <a:rPr lang="en-US" noProof="0" dirty="0"/>
              <a:t> and </a:t>
            </a:r>
            <a:r>
              <a:rPr lang="en-US" noProof="0" dirty="0">
                <a:solidFill>
                  <a:srgbClr val="005CA8"/>
                </a:solidFill>
              </a:rPr>
              <a:t>ELSE</a:t>
            </a:r>
            <a:r>
              <a:rPr lang="en-US" noProof="0" dirty="0"/>
              <a:t>, a logical program flow can be defined</a:t>
            </a:r>
          </a:p>
          <a:p>
            <a:r>
              <a:rPr lang="en-US" noProof="0" dirty="0"/>
              <a:t>After </a:t>
            </a:r>
            <a:r>
              <a:rPr lang="en-US" noProof="0" dirty="0">
                <a:solidFill>
                  <a:srgbClr val="005CA8"/>
                </a:solidFill>
              </a:rPr>
              <a:t>IF</a:t>
            </a:r>
            <a:r>
              <a:rPr lang="en-US" noProof="0" dirty="0"/>
              <a:t> follows an expression which evaluates to true or false</a:t>
            </a:r>
          </a:p>
          <a:p>
            <a:r>
              <a:rPr lang="en-US" noProof="0" dirty="0">
                <a:solidFill>
                  <a:srgbClr val="005CA8"/>
                </a:solidFill>
              </a:rPr>
              <a:t>ELSE</a:t>
            </a:r>
            <a:r>
              <a:rPr lang="en-US" noProof="0" dirty="0"/>
              <a:t> is optional</a:t>
            </a:r>
          </a:p>
          <a:p>
            <a:r>
              <a:rPr lang="en-US" noProof="0" dirty="0"/>
              <a:t>By wrapping inside </a:t>
            </a:r>
            <a:r>
              <a:rPr lang="en-US" noProof="0" dirty="0">
                <a:solidFill>
                  <a:srgbClr val="005CA8"/>
                </a:solidFill>
              </a:rPr>
              <a:t>BEGIN</a:t>
            </a:r>
            <a:r>
              <a:rPr lang="en-US" noProof="0" dirty="0"/>
              <a:t> and </a:t>
            </a:r>
            <a:r>
              <a:rPr lang="en-US" noProof="0" dirty="0">
                <a:solidFill>
                  <a:srgbClr val="005CA8"/>
                </a:solidFill>
              </a:rPr>
              <a:t>END</a:t>
            </a:r>
            <a:r>
              <a:rPr lang="en-US" noProof="0" dirty="0"/>
              <a:t>, multiple statements can be executed</a:t>
            </a:r>
          </a:p>
          <a:p>
            <a:r>
              <a:rPr lang="en-US" noProof="0" dirty="0"/>
              <a:t>Can be nested</a:t>
            </a:r>
          </a:p>
        </p:txBody>
      </p:sp>
      <p:sp>
        <p:nvSpPr>
          <p:cNvPr id="5" name="Text Placeholder 4">
            <a:extLst>
              <a:ext uri="{FF2B5EF4-FFF2-40B4-BE49-F238E27FC236}">
                <a16:creationId xmlns:a16="http://schemas.microsoft.com/office/drawing/2014/main" id="{FD0FE571-5773-2874-7602-61DCE9258F1B}"/>
              </a:ext>
            </a:extLst>
          </p:cNvPr>
          <p:cNvSpPr>
            <a:spLocks noGrp="1"/>
          </p:cNvSpPr>
          <p:nvPr>
            <p:ph type="body" sz="quarter" idx="12"/>
          </p:nvPr>
        </p:nvSpPr>
        <p:spPr/>
        <p:txBody>
          <a:bodyPr/>
          <a:lstStyle/>
          <a:p>
            <a:r>
              <a:rPr lang="en-US" noProof="0" dirty="0"/>
              <a:t>IF … ELSE</a:t>
            </a:r>
          </a:p>
        </p:txBody>
      </p:sp>
    </p:spTree>
    <p:extLst>
      <p:ext uri="{BB962C8B-B14F-4D97-AF65-F5344CB8AC3E}">
        <p14:creationId xmlns:p14="http://schemas.microsoft.com/office/powerpoint/2010/main" val="4408178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6B5F0A-745C-4A43-AC23-66B8692FEF93}"/>
              </a:ext>
            </a:extLst>
          </p:cNvPr>
          <p:cNvSpPr>
            <a:spLocks noGrp="1"/>
          </p:cNvSpPr>
          <p:nvPr>
            <p:ph type="body" sz="quarter" idx="11"/>
          </p:nvPr>
        </p:nvSpPr>
        <p:spPr/>
        <p:txBody>
          <a:bodyPr/>
          <a:lstStyle/>
          <a:p>
            <a:r>
              <a:rPr lang="en-US" dirty="0">
                <a:latin typeface="Calibri" panose="020F0502020204030204" pitchFamily="34" charset="0"/>
              </a:rPr>
              <a:t>Are declared with a leading @ symbol</a:t>
            </a:r>
          </a:p>
          <a:p>
            <a:r>
              <a:rPr lang="en-US" dirty="0">
                <a:latin typeface="Calibri" panose="020F0502020204030204" pitchFamily="34" charset="0"/>
              </a:rPr>
              <a:t>Have a data type which also be a complete table</a:t>
            </a:r>
            <a:endParaRPr lang="en-US" noProof="0" dirty="0">
              <a:latin typeface="Calibri" panose="020F0502020204030204" pitchFamily="34" charset="0"/>
            </a:endParaRPr>
          </a:p>
          <a:p>
            <a:r>
              <a:rPr lang="en-US" noProof="0" dirty="0"/>
              <a:t>Values can be set directly at creation, via </a:t>
            </a:r>
            <a:r>
              <a:rPr lang="en-US" noProof="0" dirty="0">
                <a:solidFill>
                  <a:srgbClr val="005CA8"/>
                </a:solidFill>
              </a:rPr>
              <a:t>SET</a:t>
            </a:r>
            <a:r>
              <a:rPr lang="en-US" noProof="0" dirty="0"/>
              <a:t> or via scalar </a:t>
            </a:r>
            <a:r>
              <a:rPr lang="en-US" noProof="0" dirty="0">
                <a:solidFill>
                  <a:srgbClr val="005CA8"/>
                </a:solidFill>
              </a:rPr>
              <a:t>SELECT</a:t>
            </a:r>
          </a:p>
          <a:p>
            <a:r>
              <a:rPr lang="en-US" dirty="0">
                <a:solidFill>
                  <a:srgbClr val="005CA8"/>
                </a:solidFill>
              </a:rPr>
              <a:t>SELECT </a:t>
            </a:r>
            <a:r>
              <a:rPr lang="en-US" dirty="0"/>
              <a:t>can set multiple variables at once</a:t>
            </a:r>
          </a:p>
          <a:p>
            <a:r>
              <a:rPr lang="en-US" sz="2000" noProof="0" dirty="0">
                <a:effectLst/>
                <a:latin typeface="Calibri" panose="020F0502020204030204" pitchFamily="34" charset="0"/>
              </a:rPr>
              <a:t>Normal</a:t>
            </a:r>
            <a:r>
              <a:rPr lang="en-US" noProof="0" dirty="0">
                <a:latin typeface="Calibri" panose="020F0502020204030204" pitchFamily="34" charset="0"/>
              </a:rPr>
              <a:t>ly used to:</a:t>
            </a:r>
          </a:p>
          <a:p>
            <a:pPr lvl="1"/>
            <a:r>
              <a:rPr lang="en-US" noProof="0" dirty="0">
                <a:effectLst/>
                <a:latin typeface="Calibri" panose="020F0502020204030204" pitchFamily="34" charset="0"/>
              </a:rPr>
              <a:t>Define values once for multiple use</a:t>
            </a:r>
          </a:p>
          <a:p>
            <a:pPr lvl="1"/>
            <a:r>
              <a:rPr lang="en-US" noProof="0" dirty="0">
                <a:effectLst/>
                <a:latin typeface="Calibri" panose="020F0502020204030204" pitchFamily="34" charset="0"/>
              </a:rPr>
              <a:t>Counter for Loops</a:t>
            </a:r>
          </a:p>
          <a:p>
            <a:endParaRPr lang="en-US" noProof="0" dirty="0"/>
          </a:p>
        </p:txBody>
      </p:sp>
      <p:sp>
        <p:nvSpPr>
          <p:cNvPr id="5" name="Text Placeholder 4">
            <a:extLst>
              <a:ext uri="{FF2B5EF4-FFF2-40B4-BE49-F238E27FC236}">
                <a16:creationId xmlns:a16="http://schemas.microsoft.com/office/drawing/2014/main" id="{FB9E72C4-7755-361F-09F8-F2C1420A0D6B}"/>
              </a:ext>
            </a:extLst>
          </p:cNvPr>
          <p:cNvSpPr>
            <a:spLocks noGrp="1"/>
          </p:cNvSpPr>
          <p:nvPr>
            <p:ph type="body" sz="quarter" idx="12"/>
          </p:nvPr>
        </p:nvSpPr>
        <p:spPr/>
        <p:txBody>
          <a:bodyPr/>
          <a:lstStyle/>
          <a:p>
            <a:r>
              <a:rPr lang="en-US" noProof="0" dirty="0"/>
              <a:t>Variables</a:t>
            </a:r>
          </a:p>
        </p:txBody>
      </p:sp>
    </p:spTree>
    <p:extLst>
      <p:ext uri="{BB962C8B-B14F-4D97-AF65-F5344CB8AC3E}">
        <p14:creationId xmlns:p14="http://schemas.microsoft.com/office/powerpoint/2010/main" val="382708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3998B-5F21-83C8-067C-D7FDD65032ED}"/>
              </a:ext>
            </a:extLst>
          </p:cNvPr>
          <p:cNvSpPr>
            <a:spLocks noGrp="1"/>
          </p:cNvSpPr>
          <p:nvPr>
            <p:ph type="body" sz="quarter" idx="11"/>
          </p:nvPr>
        </p:nvSpPr>
        <p:spPr/>
        <p:txBody>
          <a:bodyPr>
            <a:normAutofit/>
          </a:bodyPr>
          <a:lstStyle/>
          <a:p>
            <a:r>
              <a:rPr lang="de-DE" dirty="0" err="1"/>
              <a:t>Install</a:t>
            </a:r>
            <a:r>
              <a:rPr lang="de-DE" dirty="0"/>
              <a:t> SQL Server Management Studio (SSMS)</a:t>
            </a:r>
            <a:endParaRPr lang="en-US" dirty="0"/>
          </a:p>
        </p:txBody>
      </p:sp>
      <p:sp>
        <p:nvSpPr>
          <p:cNvPr id="6" name="Text Placeholder 5">
            <a:extLst>
              <a:ext uri="{FF2B5EF4-FFF2-40B4-BE49-F238E27FC236}">
                <a16:creationId xmlns:a16="http://schemas.microsoft.com/office/drawing/2014/main" id="{50E14A19-DB80-615C-F6E6-91578B824107}"/>
              </a:ext>
            </a:extLst>
          </p:cNvPr>
          <p:cNvSpPr>
            <a:spLocks noGrp="1"/>
          </p:cNvSpPr>
          <p:nvPr>
            <p:ph type="body" sz="quarter" idx="12"/>
          </p:nvPr>
        </p:nvSpPr>
        <p:spPr/>
        <p:txBody>
          <a:bodyPr>
            <a:normAutofit/>
          </a:bodyPr>
          <a:lstStyle/>
          <a:p>
            <a:r>
              <a:rPr lang="de-DE" dirty="0"/>
              <a:t>Task: </a:t>
            </a:r>
            <a:r>
              <a:rPr lang="de-DE" dirty="0" err="1"/>
              <a:t>Install</a:t>
            </a:r>
            <a:r>
              <a:rPr lang="de-DE" dirty="0"/>
              <a:t> SSMS</a:t>
            </a:r>
            <a:endParaRPr lang="en-US" dirty="0"/>
          </a:p>
        </p:txBody>
      </p:sp>
    </p:spTree>
    <p:extLst>
      <p:ext uri="{BB962C8B-B14F-4D97-AF65-F5344CB8AC3E}">
        <p14:creationId xmlns:p14="http://schemas.microsoft.com/office/powerpoint/2010/main" val="37732936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674F12F-9908-4D23-B4FD-7F974EE0FE7D}"/>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WHILE</a:t>
            </a:r>
            <a:r>
              <a:rPr lang="en-US" noProof="0" dirty="0"/>
              <a:t> allows operations to be executed multiple times in a loop</a:t>
            </a:r>
          </a:p>
          <a:p>
            <a:r>
              <a:rPr lang="en-US" dirty="0">
                <a:solidFill>
                  <a:srgbClr val="005CA8"/>
                </a:solidFill>
              </a:rPr>
              <a:t>WHILE</a:t>
            </a:r>
            <a:r>
              <a:rPr lang="en-US" dirty="0"/>
              <a:t> loops can be nested</a:t>
            </a:r>
            <a:endParaRPr lang="en-US" noProof="0" dirty="0"/>
          </a:p>
          <a:p>
            <a:r>
              <a:rPr lang="en-US" noProof="0" dirty="0"/>
              <a:t>With </a:t>
            </a:r>
            <a:r>
              <a:rPr lang="en-US" noProof="0" dirty="0">
                <a:solidFill>
                  <a:srgbClr val="005CA8"/>
                </a:solidFill>
              </a:rPr>
              <a:t>BREAK</a:t>
            </a:r>
            <a:r>
              <a:rPr lang="en-US" noProof="0" dirty="0"/>
              <a:t> the inner most loop can be escaped</a:t>
            </a:r>
          </a:p>
          <a:p>
            <a:r>
              <a:rPr lang="en-US" noProof="0" dirty="0">
                <a:solidFill>
                  <a:srgbClr val="005CA8"/>
                </a:solidFill>
              </a:rPr>
              <a:t>CONTINUE</a:t>
            </a:r>
            <a:r>
              <a:rPr lang="en-US" noProof="0" dirty="0"/>
              <a:t> stops the current loop and continues with the next</a:t>
            </a:r>
          </a:p>
          <a:p>
            <a:r>
              <a:rPr lang="en-US" noProof="0" dirty="0">
                <a:solidFill>
                  <a:srgbClr val="005CA8"/>
                </a:solidFill>
              </a:rPr>
              <a:t>PRINT</a:t>
            </a:r>
            <a:r>
              <a:rPr lang="en-US" noProof="0" dirty="0"/>
              <a:t> often comes handy to see the progress or for general debugging purposes</a:t>
            </a:r>
          </a:p>
        </p:txBody>
      </p:sp>
      <p:sp>
        <p:nvSpPr>
          <p:cNvPr id="5" name="Text Placeholder 4">
            <a:extLst>
              <a:ext uri="{FF2B5EF4-FFF2-40B4-BE49-F238E27FC236}">
                <a16:creationId xmlns:a16="http://schemas.microsoft.com/office/drawing/2014/main" id="{DCD79421-CAB3-4991-D607-97CBEBD9D604}"/>
              </a:ext>
            </a:extLst>
          </p:cNvPr>
          <p:cNvSpPr>
            <a:spLocks noGrp="1"/>
          </p:cNvSpPr>
          <p:nvPr>
            <p:ph type="body" sz="quarter" idx="12"/>
          </p:nvPr>
        </p:nvSpPr>
        <p:spPr/>
        <p:txBody>
          <a:bodyPr/>
          <a:lstStyle/>
          <a:p>
            <a:r>
              <a:rPr lang="en-US" noProof="0" dirty="0"/>
              <a:t>WHILE</a:t>
            </a:r>
          </a:p>
        </p:txBody>
      </p:sp>
    </p:spTree>
    <p:extLst>
      <p:ext uri="{BB962C8B-B14F-4D97-AF65-F5344CB8AC3E}">
        <p14:creationId xmlns:p14="http://schemas.microsoft.com/office/powerpoint/2010/main" val="5531241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6E6109-09C7-2095-509D-C8A58B677CDE}"/>
              </a:ext>
            </a:extLst>
          </p:cNvPr>
          <p:cNvSpPr>
            <a:spLocks noGrp="1"/>
          </p:cNvSpPr>
          <p:nvPr>
            <p:ph type="body" sz="quarter" idx="11"/>
          </p:nvPr>
        </p:nvSpPr>
        <p:spPr/>
        <p:txBody>
          <a:bodyPr/>
          <a:lstStyle/>
          <a:p>
            <a:r>
              <a:rPr lang="de-DE" dirty="0"/>
              <a:t>Create a WHILE loop </a:t>
            </a:r>
            <a:r>
              <a:rPr lang="de-DE" dirty="0" err="1"/>
              <a:t>from</a:t>
            </a:r>
            <a:r>
              <a:rPr lang="de-DE" dirty="0"/>
              <a:t> 0 </a:t>
            </a:r>
            <a:r>
              <a:rPr lang="de-DE" dirty="0" err="1"/>
              <a:t>to</a:t>
            </a:r>
            <a:r>
              <a:rPr lang="de-DE" dirty="0"/>
              <a:t> 100. </a:t>
            </a:r>
            <a:r>
              <a:rPr lang="de-DE" dirty="0" err="1"/>
              <a:t>It</a:t>
            </a:r>
            <a:r>
              <a:rPr lang="de-DE" dirty="0"/>
              <a:t> </a:t>
            </a:r>
            <a:r>
              <a:rPr lang="de-DE" dirty="0" err="1"/>
              <a:t>shall</a:t>
            </a:r>
            <a:r>
              <a:rPr lang="de-DE" dirty="0"/>
              <a:t> </a:t>
            </a:r>
            <a:r>
              <a:rPr lang="de-DE" dirty="0" err="1"/>
              <a:t>be</a:t>
            </a:r>
            <a:r>
              <a:rPr lang="de-DE" dirty="0"/>
              <a:t> </a:t>
            </a:r>
            <a:r>
              <a:rPr lang="de-DE" dirty="0" err="1"/>
              <a:t>counted</a:t>
            </a:r>
            <a:r>
              <a:rPr lang="de-DE" dirty="0"/>
              <a:t> </a:t>
            </a:r>
            <a:r>
              <a:rPr lang="de-DE" dirty="0" err="1"/>
              <a:t>using</a:t>
            </a:r>
            <a:r>
              <a:rPr lang="de-DE" dirty="0"/>
              <a:t> a Variable @Counter. In </a:t>
            </a:r>
            <a:r>
              <a:rPr lang="de-DE" dirty="0" err="1"/>
              <a:t>each</a:t>
            </a:r>
            <a:r>
              <a:rPr lang="de-DE" dirty="0"/>
              <a:t> loop </a:t>
            </a:r>
            <a:r>
              <a:rPr lang="de-DE" dirty="0" err="1"/>
              <a:t>step</a:t>
            </a:r>
            <a:r>
              <a:rPr lang="de-DE" dirty="0"/>
              <a:t> </a:t>
            </a:r>
            <a:r>
              <a:rPr lang="de-DE" dirty="0" err="1"/>
              <a:t>it</a:t>
            </a:r>
            <a:r>
              <a:rPr lang="de-DE" dirty="0"/>
              <a:t> </a:t>
            </a:r>
            <a:r>
              <a:rPr lang="de-DE" dirty="0" err="1"/>
              <a:t>shall</a:t>
            </a:r>
            <a:r>
              <a:rPr lang="de-DE" dirty="0"/>
              <a:t> </a:t>
            </a:r>
            <a:r>
              <a:rPr lang="de-DE" dirty="0" err="1"/>
              <a:t>print</a:t>
            </a:r>
            <a:r>
              <a:rPr lang="de-DE" dirty="0"/>
              <a:t> </a:t>
            </a:r>
            <a:r>
              <a:rPr lang="de-DE" dirty="0" err="1"/>
              <a:t>if</a:t>
            </a:r>
            <a:r>
              <a:rPr lang="de-DE" dirty="0"/>
              <a:t> </a:t>
            </a:r>
            <a:r>
              <a:rPr lang="de-DE" dirty="0" err="1"/>
              <a:t>the</a:t>
            </a:r>
            <a:r>
              <a:rPr lang="de-DE" dirty="0"/>
              <a:t> </a:t>
            </a:r>
            <a:r>
              <a:rPr lang="de-DE" dirty="0" err="1"/>
              <a:t>current</a:t>
            </a:r>
            <a:r>
              <a:rPr lang="de-DE" dirty="0"/>
              <a:t> </a:t>
            </a:r>
            <a:r>
              <a:rPr lang="de-DE" dirty="0" err="1"/>
              <a:t>value</a:t>
            </a:r>
            <a:r>
              <a:rPr lang="de-DE" dirty="0"/>
              <a:t> </a:t>
            </a:r>
            <a:r>
              <a:rPr lang="de-DE" dirty="0" err="1"/>
              <a:t>of</a:t>
            </a:r>
            <a:r>
              <a:rPr lang="de-DE" dirty="0"/>
              <a:t> @counter </a:t>
            </a:r>
            <a:r>
              <a:rPr lang="de-DE" dirty="0" err="1"/>
              <a:t>is</a:t>
            </a:r>
            <a:r>
              <a:rPr lang="de-DE" dirty="0"/>
              <a:t> </a:t>
            </a:r>
            <a:r>
              <a:rPr lang="de-DE" dirty="0" err="1"/>
              <a:t>even</a:t>
            </a:r>
            <a:r>
              <a:rPr lang="de-DE" dirty="0"/>
              <a:t> </a:t>
            </a:r>
            <a:r>
              <a:rPr lang="de-DE" dirty="0" err="1"/>
              <a:t>or</a:t>
            </a:r>
            <a:r>
              <a:rPr lang="de-DE" dirty="0"/>
              <a:t> </a:t>
            </a:r>
            <a:r>
              <a:rPr lang="de-DE" dirty="0" err="1"/>
              <a:t>odd</a:t>
            </a:r>
            <a:r>
              <a:rPr lang="de-DE" dirty="0"/>
              <a:t>.</a:t>
            </a:r>
            <a:endParaRPr lang="en-US" dirty="0"/>
          </a:p>
        </p:txBody>
      </p:sp>
      <p:sp>
        <p:nvSpPr>
          <p:cNvPr id="5" name="Text Placeholder 4">
            <a:extLst>
              <a:ext uri="{FF2B5EF4-FFF2-40B4-BE49-F238E27FC236}">
                <a16:creationId xmlns:a16="http://schemas.microsoft.com/office/drawing/2014/main" id="{D24F26DD-6605-60DF-725B-301461C3E43D}"/>
              </a:ext>
            </a:extLst>
          </p:cNvPr>
          <p:cNvSpPr>
            <a:spLocks noGrp="1"/>
          </p:cNvSpPr>
          <p:nvPr>
            <p:ph type="body" sz="quarter" idx="12"/>
          </p:nvPr>
        </p:nvSpPr>
        <p:spPr/>
        <p:txBody>
          <a:bodyPr/>
          <a:lstStyle/>
          <a:p>
            <a:r>
              <a:rPr lang="de-DE" dirty="0"/>
              <a:t>TASK: Loop </a:t>
            </a:r>
            <a:r>
              <a:rPr lang="de-DE" dirty="0" err="1"/>
              <a:t>until</a:t>
            </a:r>
            <a:r>
              <a:rPr lang="de-DE" dirty="0"/>
              <a:t> </a:t>
            </a:r>
            <a:r>
              <a:rPr lang="de-DE" dirty="0" err="1"/>
              <a:t>finished</a:t>
            </a:r>
            <a:endParaRPr lang="en-US" dirty="0"/>
          </a:p>
        </p:txBody>
      </p:sp>
    </p:spTree>
    <p:extLst>
      <p:ext uri="{BB962C8B-B14F-4D97-AF65-F5344CB8AC3E}">
        <p14:creationId xmlns:p14="http://schemas.microsoft.com/office/powerpoint/2010/main" val="26423228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E73BBA-9B03-244E-2280-7F7FA23E793C}"/>
              </a:ext>
            </a:extLst>
          </p:cNvPr>
          <p:cNvSpPr>
            <a:spLocks noGrp="1"/>
          </p:cNvSpPr>
          <p:nvPr>
            <p:ph type="body" sz="quarter" idx="11"/>
          </p:nvPr>
        </p:nvSpPr>
        <p:spPr/>
        <p:txBody>
          <a:bodyPr/>
          <a:lstStyle/>
          <a:p>
            <a:r>
              <a:rPr lang="en-US" noProof="0" dirty="0">
                <a:solidFill>
                  <a:srgbClr val="005CA8"/>
                </a:solidFill>
              </a:rPr>
              <a:t>CURSOR</a:t>
            </a:r>
            <a:r>
              <a:rPr lang="en-US" noProof="0" dirty="0"/>
              <a:t>s can be used to loop over rows of a table</a:t>
            </a:r>
          </a:p>
          <a:p>
            <a:r>
              <a:rPr lang="en-US" noProof="0" dirty="0"/>
              <a:t>The fastest performance is reached with a </a:t>
            </a:r>
            <a:r>
              <a:rPr lang="en-US" noProof="0" dirty="0">
                <a:solidFill>
                  <a:srgbClr val="005CA8"/>
                </a:solidFill>
              </a:rPr>
              <a:t>FAST_FORWARD </a:t>
            </a:r>
            <a:r>
              <a:rPr lang="en-US" noProof="0" dirty="0"/>
              <a:t>cursor. This is a combination of </a:t>
            </a:r>
            <a:r>
              <a:rPr lang="en-US" noProof="0" dirty="0">
                <a:solidFill>
                  <a:srgbClr val="005CA8"/>
                </a:solidFill>
              </a:rPr>
              <a:t>FARWARD_ONLY </a:t>
            </a:r>
            <a:r>
              <a:rPr lang="en-US" noProof="0" dirty="0"/>
              <a:t>and </a:t>
            </a:r>
            <a:r>
              <a:rPr lang="en-US" noProof="0" dirty="0">
                <a:solidFill>
                  <a:srgbClr val="005CA8"/>
                </a:solidFill>
              </a:rPr>
              <a:t>READ_ONLY</a:t>
            </a:r>
          </a:p>
          <a:p>
            <a:r>
              <a:rPr lang="en-US" noProof="0" dirty="0"/>
              <a:t>Often it is possible to write a looping command using </a:t>
            </a:r>
            <a:r>
              <a:rPr lang="en-US" noProof="0" dirty="0">
                <a:solidFill>
                  <a:srgbClr val="005CA8"/>
                </a:solidFill>
              </a:rPr>
              <a:t>WHILE</a:t>
            </a:r>
            <a:r>
              <a:rPr lang="en-US" noProof="0" dirty="0"/>
              <a:t> or a </a:t>
            </a:r>
            <a:r>
              <a:rPr lang="en-US" noProof="0" dirty="0">
                <a:solidFill>
                  <a:srgbClr val="005CA8"/>
                </a:solidFill>
              </a:rPr>
              <a:t>CURSOR</a:t>
            </a:r>
            <a:r>
              <a:rPr lang="en-US" noProof="0" dirty="0"/>
              <a:t>. Performance depends on many factors, so both could be tested</a:t>
            </a:r>
          </a:p>
          <a:p>
            <a:r>
              <a:rPr lang="en-US" dirty="0"/>
              <a:t>It is also possible to change the direction using </a:t>
            </a:r>
            <a:r>
              <a:rPr lang="en-US" dirty="0">
                <a:solidFill>
                  <a:srgbClr val="005CA8"/>
                </a:solidFill>
              </a:rPr>
              <a:t>SCROLL</a:t>
            </a:r>
            <a:r>
              <a:rPr lang="en-US" dirty="0"/>
              <a:t> and </a:t>
            </a:r>
            <a:r>
              <a:rPr lang="en-US" dirty="0">
                <a:solidFill>
                  <a:srgbClr val="005CA8"/>
                </a:solidFill>
              </a:rPr>
              <a:t>FETCH PRIOR</a:t>
            </a:r>
          </a:p>
          <a:p>
            <a:r>
              <a:rPr lang="en-US" noProof="0" dirty="0">
                <a:solidFill>
                  <a:srgbClr val="005CA8"/>
                </a:solidFill>
              </a:rPr>
              <a:t>https://learn.microsoft.com/de-de/sql/t-sql/language-elements/declare-cursor-transact-sql?view=sql-server-ver16</a:t>
            </a:r>
          </a:p>
          <a:p>
            <a:endParaRPr lang="en-US" noProof="0" dirty="0"/>
          </a:p>
        </p:txBody>
      </p:sp>
      <p:sp>
        <p:nvSpPr>
          <p:cNvPr id="5" name="Text Placeholder 4">
            <a:extLst>
              <a:ext uri="{FF2B5EF4-FFF2-40B4-BE49-F238E27FC236}">
                <a16:creationId xmlns:a16="http://schemas.microsoft.com/office/drawing/2014/main" id="{2965CF27-87A0-33E6-391E-7A241FED50A4}"/>
              </a:ext>
            </a:extLst>
          </p:cNvPr>
          <p:cNvSpPr>
            <a:spLocks noGrp="1"/>
          </p:cNvSpPr>
          <p:nvPr>
            <p:ph type="body" sz="quarter" idx="12"/>
          </p:nvPr>
        </p:nvSpPr>
        <p:spPr/>
        <p:txBody>
          <a:bodyPr/>
          <a:lstStyle/>
          <a:p>
            <a:r>
              <a:rPr lang="en-US" noProof="0" dirty="0"/>
              <a:t>CURSOR</a:t>
            </a:r>
          </a:p>
        </p:txBody>
      </p:sp>
    </p:spTree>
    <p:extLst>
      <p:ext uri="{BB962C8B-B14F-4D97-AF65-F5344CB8AC3E}">
        <p14:creationId xmlns:p14="http://schemas.microsoft.com/office/powerpoint/2010/main" val="42353351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534E5B3-93C2-58B3-F039-09D53BE93086}"/>
              </a:ext>
            </a:extLst>
          </p:cNvPr>
          <p:cNvSpPr>
            <a:spLocks noGrp="1"/>
          </p:cNvSpPr>
          <p:nvPr>
            <p:ph type="body" sz="quarter" idx="11"/>
          </p:nvPr>
        </p:nvSpPr>
        <p:spPr>
          <a:prstGeom prst="rect">
            <a:avLst/>
          </a:prstGeom>
        </p:spPr>
        <p:txBody>
          <a:bodyPr/>
          <a:lstStyle/>
          <a:p>
            <a:r>
              <a:rPr lang="en-US" noProof="0" dirty="0">
                <a:latin typeface="Calibri" panose="020F0502020204030204" pitchFamily="34" charset="0"/>
              </a:rPr>
              <a:t>Allows to create SQL statements as text which can later be executed</a:t>
            </a:r>
          </a:p>
          <a:p>
            <a:r>
              <a:rPr lang="en-US" noProof="0" dirty="0">
                <a:latin typeface="Calibri" panose="020F0502020204030204" pitchFamily="34" charset="0"/>
              </a:rPr>
              <a:t>It‘s getting complicated very fast</a:t>
            </a:r>
          </a:p>
          <a:p>
            <a:r>
              <a:rPr lang="en-US" noProof="0" dirty="0">
                <a:latin typeface="Calibri" panose="020F0502020204030204" pitchFamily="34" charset="0"/>
              </a:rPr>
              <a:t>Not as easily readable</a:t>
            </a:r>
          </a:p>
          <a:p>
            <a:r>
              <a:rPr lang="en-US" noProof="0" dirty="0">
                <a:effectLst/>
                <a:latin typeface="Calibri" panose="020F0502020204030204" pitchFamily="34" charset="0"/>
              </a:rPr>
              <a:t>Is </a:t>
            </a:r>
            <a:r>
              <a:rPr lang="en-US" noProof="0" dirty="0">
                <a:latin typeface="Calibri" panose="020F0502020204030204" pitchFamily="34" charset="0"/>
              </a:rPr>
              <a:t>vulnerable to SQL injection and should therefore be executed using sys.sp_executesql for parameters</a:t>
            </a:r>
          </a:p>
          <a:p>
            <a:r>
              <a:rPr lang="en-US" noProof="0" dirty="0">
                <a:latin typeface="Calibri" panose="020F0502020204030204" pitchFamily="34" charset="0"/>
              </a:rPr>
              <a:t>Extremely dynamic queries might be easier to be implemented</a:t>
            </a:r>
          </a:p>
        </p:txBody>
      </p:sp>
      <p:sp>
        <p:nvSpPr>
          <p:cNvPr id="4" name="Text Placeholder 3">
            <a:extLst>
              <a:ext uri="{FF2B5EF4-FFF2-40B4-BE49-F238E27FC236}">
                <a16:creationId xmlns:a16="http://schemas.microsoft.com/office/drawing/2014/main" id="{12F733DF-B94D-F800-6CBB-4DB806935D30}"/>
              </a:ext>
            </a:extLst>
          </p:cNvPr>
          <p:cNvSpPr>
            <a:spLocks noGrp="1"/>
          </p:cNvSpPr>
          <p:nvPr>
            <p:ph type="body" sz="quarter" idx="12"/>
          </p:nvPr>
        </p:nvSpPr>
        <p:spPr/>
        <p:txBody>
          <a:bodyPr/>
          <a:lstStyle/>
          <a:p>
            <a:r>
              <a:rPr lang="en-US" noProof="0" dirty="0"/>
              <a:t>Dynamic SQL</a:t>
            </a:r>
          </a:p>
        </p:txBody>
      </p:sp>
    </p:spTree>
    <p:extLst>
      <p:ext uri="{BB962C8B-B14F-4D97-AF65-F5344CB8AC3E}">
        <p14:creationId xmlns:p14="http://schemas.microsoft.com/office/powerpoint/2010/main" val="30568314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32D4A75-4687-4DBD-859F-6F90F6614FD8}"/>
              </a:ext>
            </a:extLst>
          </p:cNvPr>
          <p:cNvSpPr>
            <a:spLocks noGrp="1"/>
          </p:cNvSpPr>
          <p:nvPr>
            <p:ph type="body" sz="quarter" idx="11"/>
          </p:nvPr>
        </p:nvSpPr>
        <p:spPr>
          <a:prstGeom prst="rect">
            <a:avLst/>
          </a:prstGeom>
        </p:spPr>
        <p:txBody>
          <a:bodyPr anchor="t">
            <a:normAutofit/>
          </a:bodyPr>
          <a:lstStyle/>
          <a:p>
            <a:r>
              <a:rPr lang="en-US" noProof="0" dirty="0"/>
              <a:t>Functions are like views, but they can be called using parameters</a:t>
            </a:r>
          </a:p>
          <a:p>
            <a:r>
              <a:rPr lang="en-US" noProof="0" dirty="0"/>
              <a:t>The parameters can be used inside the function to change the returned results</a:t>
            </a:r>
          </a:p>
          <a:p>
            <a:r>
              <a:rPr lang="en-US" noProof="0" dirty="0"/>
              <a:t>Example: The function </a:t>
            </a:r>
            <a:r>
              <a:rPr lang="en-US" noProof="0" dirty="0">
                <a:solidFill>
                  <a:srgbClr val="FF00FF"/>
                </a:solidFill>
              </a:rPr>
              <a:t>UPPER</a:t>
            </a:r>
            <a:r>
              <a:rPr lang="en-US" noProof="0" dirty="0"/>
              <a:t>(</a:t>
            </a:r>
            <a:r>
              <a:rPr lang="en-US" i="1" noProof="0" dirty="0"/>
              <a:t>string</a:t>
            </a:r>
            <a:r>
              <a:rPr lang="en-US" noProof="0" dirty="0"/>
              <a:t>) takes a string as parameter and returns it in upper case</a:t>
            </a:r>
          </a:p>
          <a:p>
            <a:r>
              <a:rPr lang="en-US" noProof="0" dirty="0"/>
              <a:t>They are created using </a:t>
            </a:r>
            <a:r>
              <a:rPr lang="en-US" noProof="0" dirty="0">
                <a:solidFill>
                  <a:srgbClr val="005CA8"/>
                </a:solidFill>
              </a:rPr>
              <a:t>CREATE FUNCTION </a:t>
            </a:r>
            <a:r>
              <a:rPr lang="en-US" noProof="0" dirty="0"/>
              <a:t>and modified via </a:t>
            </a:r>
            <a:r>
              <a:rPr lang="en-US" noProof="0" dirty="0">
                <a:solidFill>
                  <a:srgbClr val="005CA8"/>
                </a:solidFill>
              </a:rPr>
              <a:t>ALTER FUNCTION</a:t>
            </a:r>
          </a:p>
          <a:p>
            <a:r>
              <a:rPr lang="en-US" noProof="0" dirty="0"/>
              <a:t>Returning datatype can be different than the input, but they need to be defined</a:t>
            </a:r>
          </a:p>
          <a:p>
            <a:r>
              <a:rPr lang="en-US" noProof="0" dirty="0"/>
              <a:t>Can be nested</a:t>
            </a:r>
          </a:p>
          <a:p>
            <a:r>
              <a:rPr lang="en-US" noProof="0" dirty="0"/>
              <a:t>Columns and/or values can be provided as parameters</a:t>
            </a:r>
          </a:p>
          <a:p>
            <a:r>
              <a:rPr lang="en-US" noProof="0" dirty="0"/>
              <a:t>There are 3 different types of functions:</a:t>
            </a:r>
          </a:p>
          <a:p>
            <a:pPr lvl="1"/>
            <a:r>
              <a:rPr lang="en-US" noProof="0" dirty="0"/>
              <a:t>Scalar functions: Return a single values</a:t>
            </a:r>
          </a:p>
          <a:p>
            <a:pPr lvl="1"/>
            <a:r>
              <a:rPr lang="en-US" noProof="0" dirty="0"/>
              <a:t>Inline table valued functions: Contain a SQL query and return a table</a:t>
            </a:r>
          </a:p>
          <a:p>
            <a:pPr lvl="1"/>
            <a:r>
              <a:rPr lang="en-US" noProof="0" dirty="0"/>
              <a:t>Multi-statement table functions: Contain one or more SQL queries and return a table</a:t>
            </a:r>
          </a:p>
        </p:txBody>
      </p:sp>
      <p:sp>
        <p:nvSpPr>
          <p:cNvPr id="5" name="Text Placeholder 4">
            <a:extLst>
              <a:ext uri="{FF2B5EF4-FFF2-40B4-BE49-F238E27FC236}">
                <a16:creationId xmlns:a16="http://schemas.microsoft.com/office/drawing/2014/main" id="{124ECF9D-345A-BCDB-DE01-9B12CB247BCA}"/>
              </a:ext>
            </a:extLst>
          </p:cNvPr>
          <p:cNvSpPr>
            <a:spLocks noGrp="1"/>
          </p:cNvSpPr>
          <p:nvPr>
            <p:ph type="body" sz="quarter" idx="12"/>
          </p:nvPr>
        </p:nvSpPr>
        <p:spPr/>
        <p:txBody>
          <a:bodyPr/>
          <a:lstStyle/>
          <a:p>
            <a:r>
              <a:rPr lang="en-US" noProof="0" dirty="0"/>
              <a:t>Functions</a:t>
            </a:r>
          </a:p>
        </p:txBody>
      </p:sp>
    </p:spTree>
    <p:extLst>
      <p:ext uri="{BB962C8B-B14F-4D97-AF65-F5344CB8AC3E}">
        <p14:creationId xmlns:p14="http://schemas.microsoft.com/office/powerpoint/2010/main" val="8269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E865D1-2828-456F-9DA7-C98BE1BD3EAA}"/>
              </a:ext>
            </a:extLst>
          </p:cNvPr>
          <p:cNvSpPr>
            <a:spLocks noGrp="1"/>
          </p:cNvSpPr>
          <p:nvPr>
            <p:ph type="body" sz="quarter" idx="11"/>
          </p:nvPr>
        </p:nvSpPr>
        <p:spPr>
          <a:prstGeom prst="rect">
            <a:avLst/>
          </a:prstGeom>
        </p:spPr>
        <p:txBody>
          <a:bodyPr anchor="t"/>
          <a:lstStyle/>
          <a:p>
            <a:r>
              <a:rPr lang="en-US" dirty="0"/>
              <a:t>Return a single value</a:t>
            </a:r>
          </a:p>
          <a:p>
            <a:r>
              <a:rPr lang="en-US" noProof="0" dirty="0"/>
              <a:t>Can be used in the </a:t>
            </a:r>
            <a:r>
              <a:rPr lang="en-US" noProof="0" dirty="0">
                <a:solidFill>
                  <a:srgbClr val="005CA8"/>
                </a:solidFill>
              </a:rPr>
              <a:t>SELECT</a:t>
            </a:r>
            <a:r>
              <a:rPr lang="en-US" noProof="0" dirty="0"/>
              <a:t> column list or the </a:t>
            </a:r>
            <a:r>
              <a:rPr lang="en-US" noProof="0" dirty="0">
                <a:solidFill>
                  <a:srgbClr val="005CA8"/>
                </a:solidFill>
              </a:rPr>
              <a:t>WHERE</a:t>
            </a:r>
            <a:r>
              <a:rPr lang="en-US" noProof="0" dirty="0"/>
              <a:t> clause</a:t>
            </a:r>
          </a:p>
          <a:p>
            <a:r>
              <a:rPr lang="en-US" noProof="0" dirty="0"/>
              <a:t>Must contains a </a:t>
            </a:r>
            <a:r>
              <a:rPr lang="en-US" noProof="0" dirty="0">
                <a:solidFill>
                  <a:srgbClr val="005CA8"/>
                </a:solidFill>
              </a:rPr>
              <a:t>RETURNS</a:t>
            </a:r>
            <a:r>
              <a:rPr lang="en-US" noProof="0" dirty="0"/>
              <a:t> datatype definition</a:t>
            </a:r>
          </a:p>
          <a:p>
            <a:r>
              <a:rPr lang="en-US" noProof="0" dirty="0"/>
              <a:t>Can be used to capsule calculation logic</a:t>
            </a:r>
          </a:p>
          <a:p>
            <a:r>
              <a:rPr lang="en-US" noProof="0" dirty="0"/>
              <a:t>Are executed for every row and can therefore lead to performance issues</a:t>
            </a:r>
          </a:p>
        </p:txBody>
      </p:sp>
      <p:sp>
        <p:nvSpPr>
          <p:cNvPr id="8" name="Text Placeholder 7">
            <a:extLst>
              <a:ext uri="{FF2B5EF4-FFF2-40B4-BE49-F238E27FC236}">
                <a16:creationId xmlns:a16="http://schemas.microsoft.com/office/drawing/2014/main" id="{0BCD707B-6B50-21C7-980E-D27AF198EE56}"/>
              </a:ext>
            </a:extLst>
          </p:cNvPr>
          <p:cNvSpPr>
            <a:spLocks noGrp="1"/>
          </p:cNvSpPr>
          <p:nvPr>
            <p:ph type="body" sz="quarter" idx="12"/>
          </p:nvPr>
        </p:nvSpPr>
        <p:spPr/>
        <p:txBody>
          <a:bodyPr/>
          <a:lstStyle/>
          <a:p>
            <a:r>
              <a:rPr lang="en-US" noProof="0" dirty="0"/>
              <a:t>Scalar Functions</a:t>
            </a:r>
          </a:p>
        </p:txBody>
      </p:sp>
    </p:spTree>
    <p:extLst>
      <p:ext uri="{BB962C8B-B14F-4D97-AF65-F5344CB8AC3E}">
        <p14:creationId xmlns:p14="http://schemas.microsoft.com/office/powerpoint/2010/main" val="14329011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E0AC46B-F88D-46ED-8E0F-A7CA24EE2081}"/>
              </a:ext>
            </a:extLst>
          </p:cNvPr>
          <p:cNvSpPr>
            <a:spLocks noGrp="1"/>
          </p:cNvSpPr>
          <p:nvPr>
            <p:ph type="body" sz="quarter" idx="11"/>
          </p:nvPr>
        </p:nvSpPr>
        <p:spPr>
          <a:prstGeom prst="rect">
            <a:avLst/>
          </a:prstGeom>
        </p:spPr>
        <p:txBody>
          <a:bodyPr anchor="t">
            <a:normAutofit/>
          </a:bodyPr>
          <a:lstStyle/>
          <a:p>
            <a:pPr>
              <a:buFont typeface="Arial" panose="020B0604020202020204" pitchFamily="34" charset="0"/>
              <a:buChar char="•"/>
            </a:pPr>
            <a:r>
              <a:rPr lang="en-US" noProof="0" dirty="0"/>
              <a:t>This type of function is functionally the closest to views</a:t>
            </a:r>
          </a:p>
          <a:p>
            <a:pPr>
              <a:buFont typeface="Arial" panose="020B0604020202020204" pitchFamily="34" charset="0"/>
              <a:buChar char="•"/>
            </a:pPr>
            <a:r>
              <a:rPr lang="en-US" noProof="0" dirty="0"/>
              <a:t>Always must contain </a:t>
            </a:r>
            <a:r>
              <a:rPr lang="en-US" noProof="0" dirty="0">
                <a:solidFill>
                  <a:srgbClr val="005CA8"/>
                </a:solidFill>
              </a:rPr>
              <a:t>RETURNS TABLE </a:t>
            </a:r>
            <a:r>
              <a:rPr lang="en-US" noProof="0" dirty="0"/>
              <a:t>and a </a:t>
            </a:r>
            <a:r>
              <a:rPr lang="en-US" noProof="0" dirty="0">
                <a:solidFill>
                  <a:srgbClr val="005CA8"/>
                </a:solidFill>
              </a:rPr>
              <a:t>RETURN</a:t>
            </a:r>
            <a:r>
              <a:rPr lang="en-US" noProof="0" dirty="0"/>
              <a:t> containing a </a:t>
            </a:r>
            <a:r>
              <a:rPr lang="en-US" noProof="0" dirty="0">
                <a:solidFill>
                  <a:srgbClr val="005CA8"/>
                </a:solidFill>
              </a:rPr>
              <a:t>SELECT</a:t>
            </a:r>
            <a:r>
              <a:rPr lang="en-US" noProof="0" dirty="0"/>
              <a:t> query</a:t>
            </a:r>
          </a:p>
          <a:p>
            <a:pPr>
              <a:buFont typeface="Arial" panose="020B0604020202020204" pitchFamily="34" charset="0"/>
              <a:buChar char="•"/>
            </a:pPr>
            <a:r>
              <a:rPr lang="en-US" noProof="0" dirty="0"/>
              <a:t>Can be useful to enforce using filters in a </a:t>
            </a:r>
            <a:r>
              <a:rPr lang="en-US" noProof="0" dirty="0">
                <a:solidFill>
                  <a:srgbClr val="005CA8"/>
                </a:solidFill>
              </a:rPr>
              <a:t>WHERE</a:t>
            </a:r>
            <a:r>
              <a:rPr lang="en-US" noProof="0" dirty="0"/>
              <a:t> clause</a:t>
            </a:r>
          </a:p>
          <a:p>
            <a:pPr>
              <a:buFont typeface="Arial" panose="020B0604020202020204" pitchFamily="34" charset="0"/>
              <a:buChar char="•"/>
            </a:pPr>
            <a:r>
              <a:rPr lang="en-US" dirty="0"/>
              <a:t>Rule of Thumb: Use views instead of inline table valued functions, unless you want to make sure that a set of data shall only be called with specific parameters in place</a:t>
            </a:r>
            <a:endParaRPr lang="en-US" noProof="0" dirty="0"/>
          </a:p>
        </p:txBody>
      </p:sp>
      <p:sp>
        <p:nvSpPr>
          <p:cNvPr id="6" name="Text Placeholder 5">
            <a:extLst>
              <a:ext uri="{FF2B5EF4-FFF2-40B4-BE49-F238E27FC236}">
                <a16:creationId xmlns:a16="http://schemas.microsoft.com/office/drawing/2014/main" id="{3BDD511F-840A-1A0D-863D-C27113A3F5B6}"/>
              </a:ext>
            </a:extLst>
          </p:cNvPr>
          <p:cNvSpPr>
            <a:spLocks noGrp="1"/>
          </p:cNvSpPr>
          <p:nvPr>
            <p:ph type="body" sz="quarter" idx="12"/>
          </p:nvPr>
        </p:nvSpPr>
        <p:spPr/>
        <p:txBody>
          <a:bodyPr>
            <a:normAutofit fontScale="92500"/>
          </a:bodyPr>
          <a:lstStyle/>
          <a:p>
            <a:r>
              <a:rPr lang="en-US" noProof="0" dirty="0"/>
              <a:t>Inline Table Valued Functions</a:t>
            </a:r>
          </a:p>
        </p:txBody>
      </p:sp>
    </p:spTree>
    <p:extLst>
      <p:ext uri="{BB962C8B-B14F-4D97-AF65-F5344CB8AC3E}">
        <p14:creationId xmlns:p14="http://schemas.microsoft.com/office/powerpoint/2010/main" val="78154962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25A071-D3C3-E5D4-6F5B-AAADFD795B86}"/>
              </a:ext>
            </a:extLst>
          </p:cNvPr>
          <p:cNvSpPr>
            <a:spLocks noGrp="1"/>
          </p:cNvSpPr>
          <p:nvPr>
            <p:ph type="body" sz="quarter" idx="11"/>
          </p:nvPr>
        </p:nvSpPr>
        <p:spPr/>
        <p:txBody>
          <a:bodyPr/>
          <a:lstStyle/>
          <a:p>
            <a:r>
              <a:rPr lang="de-DE" dirty="0"/>
              <a:t>Create a </a:t>
            </a:r>
            <a:r>
              <a:rPr lang="de-DE" dirty="0" err="1"/>
              <a:t>function</a:t>
            </a:r>
            <a:r>
              <a:rPr lang="de-DE" dirty="0"/>
              <a:t> </a:t>
            </a:r>
            <a:r>
              <a:rPr lang="de-DE" dirty="0" err="1"/>
              <a:t>called</a:t>
            </a:r>
            <a:r>
              <a:rPr lang="de-DE" dirty="0"/>
              <a:t> </a:t>
            </a:r>
            <a:r>
              <a:rPr lang="en-US" dirty="0" err="1"/>
              <a:t>MyDev.fEmployeesBySkill</a:t>
            </a:r>
            <a:r>
              <a:rPr lang="en-US" dirty="0"/>
              <a:t> </a:t>
            </a:r>
            <a:r>
              <a:rPr lang="de-DE" dirty="0" err="1"/>
              <a:t>to</a:t>
            </a:r>
            <a:r>
              <a:rPr lang="de-DE" dirty="0"/>
              <a:t> </a:t>
            </a:r>
            <a:r>
              <a:rPr lang="de-DE" dirty="0" err="1"/>
              <a:t>retrieve</a:t>
            </a:r>
            <a:r>
              <a:rPr lang="de-DE" dirty="0"/>
              <a:t> </a:t>
            </a:r>
            <a:r>
              <a:rPr lang="de-DE" dirty="0" err="1"/>
              <a:t>the</a:t>
            </a:r>
            <a:r>
              <a:rPr lang="de-DE" dirty="0"/>
              <a:t> </a:t>
            </a:r>
            <a:r>
              <a:rPr lang="de-DE" dirty="0" err="1"/>
              <a:t>firstname</a:t>
            </a:r>
            <a:r>
              <a:rPr lang="de-DE" dirty="0"/>
              <a:t> and </a:t>
            </a:r>
            <a:r>
              <a:rPr lang="de-DE" dirty="0" err="1"/>
              <a:t>lastname</a:t>
            </a:r>
            <a:r>
              <a:rPr lang="de-DE" dirty="0"/>
              <a:t> </a:t>
            </a:r>
            <a:r>
              <a:rPr lang="de-DE" dirty="0" err="1"/>
              <a:t>of</a:t>
            </a:r>
            <a:r>
              <a:rPr lang="de-DE" dirty="0"/>
              <a:t> all </a:t>
            </a:r>
            <a:r>
              <a:rPr lang="de-DE" dirty="0" err="1"/>
              <a:t>employees</a:t>
            </a:r>
            <a:r>
              <a:rPr lang="de-DE" dirty="0"/>
              <a:t> </a:t>
            </a:r>
            <a:r>
              <a:rPr lang="de-DE" dirty="0" err="1"/>
              <a:t>with</a:t>
            </a:r>
            <a:r>
              <a:rPr lang="de-DE" dirty="0"/>
              <a:t> a </a:t>
            </a:r>
            <a:r>
              <a:rPr lang="de-DE" dirty="0" err="1"/>
              <a:t>given</a:t>
            </a:r>
            <a:r>
              <a:rPr lang="de-DE" dirty="0"/>
              <a:t> </a:t>
            </a:r>
            <a:r>
              <a:rPr lang="de-DE" dirty="0" err="1"/>
              <a:t>skill</a:t>
            </a:r>
            <a:r>
              <a:rPr lang="de-DE" dirty="0"/>
              <a:t>. The </a:t>
            </a:r>
            <a:r>
              <a:rPr lang="de-DE" dirty="0" err="1"/>
              <a:t>function</a:t>
            </a:r>
            <a:r>
              <a:rPr lang="de-DE" dirty="0"/>
              <a:t> </a:t>
            </a:r>
            <a:r>
              <a:rPr lang="de-DE" dirty="0" err="1"/>
              <a:t>shall</a:t>
            </a:r>
            <a:r>
              <a:rPr lang="de-DE" dirty="0"/>
              <a:t> </a:t>
            </a:r>
            <a:r>
              <a:rPr lang="de-DE" dirty="0" err="1"/>
              <a:t>take</a:t>
            </a:r>
            <a:r>
              <a:rPr lang="de-DE" dirty="0"/>
              <a:t> </a:t>
            </a:r>
            <a:r>
              <a:rPr lang="de-DE" dirty="0" err="1"/>
              <a:t>the</a:t>
            </a:r>
            <a:r>
              <a:rPr lang="de-DE" dirty="0"/>
              <a:t> </a:t>
            </a:r>
            <a:r>
              <a:rPr lang="de-DE" dirty="0" err="1"/>
              <a:t>SkillID</a:t>
            </a:r>
            <a:r>
              <a:rPr lang="de-DE" dirty="0"/>
              <a:t> </a:t>
            </a:r>
            <a:r>
              <a:rPr lang="de-DE" dirty="0" err="1"/>
              <a:t>from</a:t>
            </a:r>
            <a:r>
              <a:rPr lang="de-DE" dirty="0"/>
              <a:t> </a:t>
            </a:r>
            <a:r>
              <a:rPr lang="de-DE" dirty="0" err="1"/>
              <a:t>MyDev.Skill</a:t>
            </a:r>
            <a:r>
              <a:rPr lang="de-DE" dirty="0"/>
              <a:t> </a:t>
            </a:r>
            <a:r>
              <a:rPr lang="de-DE" dirty="0" err="1"/>
              <a:t>as</a:t>
            </a:r>
            <a:r>
              <a:rPr lang="de-DE" dirty="0"/>
              <a:t> </a:t>
            </a:r>
            <a:r>
              <a:rPr lang="de-DE" dirty="0" err="1"/>
              <a:t>parameter</a:t>
            </a:r>
            <a:r>
              <a:rPr lang="de-DE" dirty="0"/>
              <a:t>.</a:t>
            </a:r>
            <a:endParaRPr lang="en-US" dirty="0"/>
          </a:p>
        </p:txBody>
      </p:sp>
      <p:sp>
        <p:nvSpPr>
          <p:cNvPr id="5" name="Text Placeholder 4">
            <a:extLst>
              <a:ext uri="{FF2B5EF4-FFF2-40B4-BE49-F238E27FC236}">
                <a16:creationId xmlns:a16="http://schemas.microsoft.com/office/drawing/2014/main" id="{1CBFA4D5-90DB-69E9-BE2B-5F53D0ED3ADC}"/>
              </a:ext>
            </a:extLst>
          </p:cNvPr>
          <p:cNvSpPr>
            <a:spLocks noGrp="1"/>
          </p:cNvSpPr>
          <p:nvPr>
            <p:ph type="body" sz="quarter" idx="12"/>
          </p:nvPr>
        </p:nvSpPr>
        <p:spPr/>
        <p:txBody>
          <a:bodyPr/>
          <a:lstStyle/>
          <a:p>
            <a:r>
              <a:rPr lang="de-DE" dirty="0" err="1"/>
              <a:t>TasK</a:t>
            </a:r>
            <a:r>
              <a:rPr lang="de-DE" dirty="0"/>
              <a:t>: Create Skills </a:t>
            </a:r>
            <a:r>
              <a:rPr lang="de-DE" dirty="0" err="1"/>
              <a:t>Function</a:t>
            </a:r>
            <a:endParaRPr lang="en-US" dirty="0"/>
          </a:p>
        </p:txBody>
      </p:sp>
    </p:spTree>
    <p:extLst>
      <p:ext uri="{BB962C8B-B14F-4D97-AF65-F5344CB8AC3E}">
        <p14:creationId xmlns:p14="http://schemas.microsoft.com/office/powerpoint/2010/main" val="26616965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E7ABA7B-5F85-4EFF-915F-6FBC4E3AE378}"/>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RETURNS</a:t>
            </a:r>
            <a:r>
              <a:rPr lang="en-US" noProof="0" dirty="0"/>
              <a:t> a table with defined columns</a:t>
            </a:r>
          </a:p>
          <a:p>
            <a:r>
              <a:rPr lang="en-US" noProof="0" dirty="0"/>
              <a:t>The result table can be modified in multiple steps</a:t>
            </a:r>
          </a:p>
          <a:p>
            <a:r>
              <a:rPr lang="en-US" dirty="0"/>
              <a:t>Can be used to break up calculations into multiple steps for better maintainability</a:t>
            </a:r>
          </a:p>
          <a:p>
            <a:r>
              <a:rPr lang="en-US" noProof="0" dirty="0"/>
              <a:t>In general, inline table values functions should be preferred for performance reasons</a:t>
            </a:r>
          </a:p>
          <a:p>
            <a:r>
              <a:rPr lang="en-US" noProof="0" dirty="0"/>
              <a:t>Is executed as a single unit of work before returning the results</a:t>
            </a:r>
          </a:p>
        </p:txBody>
      </p:sp>
      <p:sp>
        <p:nvSpPr>
          <p:cNvPr id="6" name="Text Placeholder 5">
            <a:extLst>
              <a:ext uri="{FF2B5EF4-FFF2-40B4-BE49-F238E27FC236}">
                <a16:creationId xmlns:a16="http://schemas.microsoft.com/office/drawing/2014/main" id="{BF81FEC2-E037-38CA-268B-32166AA7267B}"/>
              </a:ext>
            </a:extLst>
          </p:cNvPr>
          <p:cNvSpPr>
            <a:spLocks noGrp="1"/>
          </p:cNvSpPr>
          <p:nvPr>
            <p:ph type="body" sz="quarter" idx="12"/>
          </p:nvPr>
        </p:nvSpPr>
        <p:spPr/>
        <p:txBody>
          <a:bodyPr>
            <a:normAutofit fontScale="85000" lnSpcReduction="10000"/>
          </a:bodyPr>
          <a:lstStyle/>
          <a:p>
            <a:r>
              <a:rPr lang="en-US" noProof="0" dirty="0"/>
              <a:t>Multi-Statement Table Functions</a:t>
            </a:r>
          </a:p>
        </p:txBody>
      </p:sp>
    </p:spTree>
    <p:extLst>
      <p:ext uri="{BB962C8B-B14F-4D97-AF65-F5344CB8AC3E}">
        <p14:creationId xmlns:p14="http://schemas.microsoft.com/office/powerpoint/2010/main" val="3436923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5597A5-A031-4A39-A651-EE3DDAC4B81D}"/>
              </a:ext>
            </a:extLst>
          </p:cNvPr>
          <p:cNvSpPr>
            <a:spLocks noGrp="1"/>
          </p:cNvSpPr>
          <p:nvPr>
            <p:ph type="body" sz="quarter" idx="11"/>
          </p:nvPr>
        </p:nvSpPr>
        <p:spPr>
          <a:prstGeom prst="rect">
            <a:avLst/>
          </a:prstGeom>
        </p:spPr>
        <p:txBody>
          <a:bodyPr anchor="t">
            <a:normAutofit/>
          </a:bodyPr>
          <a:lstStyle/>
          <a:p>
            <a:r>
              <a:rPr lang="en-US" noProof="0" dirty="0"/>
              <a:t>To join tables and functions </a:t>
            </a:r>
            <a:r>
              <a:rPr lang="en-US" noProof="0" dirty="0">
                <a:solidFill>
                  <a:srgbClr val="808080"/>
                </a:solidFill>
              </a:rPr>
              <a:t>CROSS APPLY </a:t>
            </a:r>
            <a:r>
              <a:rPr lang="en-US" noProof="0" dirty="0"/>
              <a:t>and </a:t>
            </a:r>
            <a:r>
              <a:rPr lang="en-US" noProof="0" dirty="0">
                <a:solidFill>
                  <a:srgbClr val="808080"/>
                </a:solidFill>
              </a:rPr>
              <a:t>OUTER APPLY </a:t>
            </a:r>
            <a:r>
              <a:rPr lang="en-US" noProof="0" dirty="0"/>
              <a:t>are needed, if the outer table shall be used as parameter input</a:t>
            </a:r>
          </a:p>
          <a:p>
            <a:r>
              <a:rPr lang="en-US" noProof="0" dirty="0">
                <a:solidFill>
                  <a:srgbClr val="808080"/>
                </a:solidFill>
              </a:rPr>
              <a:t>CROSS APPLY </a:t>
            </a:r>
            <a:r>
              <a:rPr lang="en-US" noProof="0" dirty="0"/>
              <a:t>works like an </a:t>
            </a:r>
            <a:r>
              <a:rPr lang="en-US" noProof="0" dirty="0">
                <a:solidFill>
                  <a:srgbClr val="808080"/>
                </a:solidFill>
              </a:rPr>
              <a:t>INNER JOIN</a:t>
            </a:r>
            <a:r>
              <a:rPr lang="en-US" noProof="0" dirty="0"/>
              <a:t>, </a:t>
            </a:r>
            <a:r>
              <a:rPr lang="en-US" noProof="0" dirty="0">
                <a:solidFill>
                  <a:srgbClr val="808080"/>
                </a:solidFill>
              </a:rPr>
              <a:t>OUTER APPLY </a:t>
            </a:r>
            <a:r>
              <a:rPr lang="en-US" noProof="0" dirty="0"/>
              <a:t>like </a:t>
            </a:r>
            <a:r>
              <a:rPr lang="en-US" noProof="0" dirty="0">
                <a:solidFill>
                  <a:srgbClr val="808080"/>
                </a:solidFill>
              </a:rPr>
              <a:t>LEFT JOIN</a:t>
            </a:r>
          </a:p>
          <a:p>
            <a:r>
              <a:rPr lang="en-US" noProof="0" dirty="0"/>
              <a:t>For every row from the left side </a:t>
            </a:r>
            <a:r>
              <a:rPr lang="en-US" noProof="0" dirty="0">
                <a:solidFill>
                  <a:srgbClr val="808080"/>
                </a:solidFill>
              </a:rPr>
              <a:t>APPLY</a:t>
            </a:r>
            <a:r>
              <a:rPr lang="en-US" noProof="0" dirty="0"/>
              <a:t> is executed</a:t>
            </a:r>
          </a:p>
          <a:p>
            <a:r>
              <a:rPr lang="en-US" noProof="0" dirty="0">
                <a:solidFill>
                  <a:srgbClr val="808080"/>
                </a:solidFill>
              </a:rPr>
              <a:t>CROSS APPLY </a:t>
            </a:r>
            <a:r>
              <a:rPr lang="en-US" noProof="0" dirty="0"/>
              <a:t>and </a:t>
            </a:r>
            <a:r>
              <a:rPr lang="en-US" noProof="0" dirty="0">
                <a:solidFill>
                  <a:srgbClr val="808080"/>
                </a:solidFill>
              </a:rPr>
              <a:t>OUTER APPLY </a:t>
            </a:r>
            <a:r>
              <a:rPr lang="en-US" noProof="0" dirty="0"/>
              <a:t>can also be used without functions</a:t>
            </a:r>
          </a:p>
        </p:txBody>
      </p:sp>
      <p:sp>
        <p:nvSpPr>
          <p:cNvPr id="7" name="Text Placeholder 6">
            <a:extLst>
              <a:ext uri="{FF2B5EF4-FFF2-40B4-BE49-F238E27FC236}">
                <a16:creationId xmlns:a16="http://schemas.microsoft.com/office/drawing/2014/main" id="{C3CC9846-5A95-8243-CC37-D620600DBBDB}"/>
              </a:ext>
            </a:extLst>
          </p:cNvPr>
          <p:cNvSpPr>
            <a:spLocks noGrp="1"/>
          </p:cNvSpPr>
          <p:nvPr>
            <p:ph type="body" sz="quarter" idx="12"/>
          </p:nvPr>
        </p:nvSpPr>
        <p:spPr/>
        <p:txBody>
          <a:bodyPr/>
          <a:lstStyle/>
          <a:p>
            <a:pPr marL="0" indent="0">
              <a:buNone/>
            </a:pPr>
            <a:r>
              <a:rPr lang="en-US" noProof="0" dirty="0"/>
              <a:t>CROSS and OUTER APPLY</a:t>
            </a:r>
          </a:p>
        </p:txBody>
      </p:sp>
    </p:spTree>
    <p:extLst>
      <p:ext uri="{BB962C8B-B14F-4D97-AF65-F5344CB8AC3E}">
        <p14:creationId xmlns:p14="http://schemas.microsoft.com/office/powerpoint/2010/main" val="346541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B0C133-4319-4128-9C64-9D4E001F83BF}"/>
              </a:ext>
            </a:extLst>
          </p:cNvPr>
          <p:cNvSpPr>
            <a:spLocks noGrp="1"/>
          </p:cNvSpPr>
          <p:nvPr>
            <p:ph type="body" sz="quarter" idx="11"/>
          </p:nvPr>
        </p:nvSpPr>
        <p:spPr>
          <a:prstGeom prst="rect">
            <a:avLst/>
          </a:prstGeom>
        </p:spPr>
        <p:txBody>
          <a:bodyPr anchor="t"/>
          <a:lstStyle/>
          <a:p>
            <a:r>
              <a:rPr lang="en-US" noProof="0" dirty="0"/>
              <a:t>The Wide World Importers database is a sample database of a fictional company created by Microsoft</a:t>
            </a:r>
          </a:p>
          <a:p>
            <a:r>
              <a:rPr lang="en-US" dirty="0"/>
              <a:t>Downloads overview:</a:t>
            </a:r>
          </a:p>
          <a:p>
            <a:pPr marL="201168" lvl="1" indent="0">
              <a:buNone/>
            </a:pPr>
            <a:r>
              <a:rPr lang="en-US" noProof="0" dirty="0">
                <a:hlinkClick r:id="rId3"/>
              </a:rPr>
              <a:t>https://github.com/Microsoft/sql-server-samples/releases/tag/wide-world-importers-v1.0</a:t>
            </a:r>
            <a:endParaRPr lang="en-US" noProof="0" dirty="0"/>
          </a:p>
          <a:p>
            <a:r>
              <a:rPr lang="en-US" noProof="0" dirty="0"/>
              <a:t>Download (direct link):</a:t>
            </a:r>
            <a:br>
              <a:rPr lang="en-US" noProof="0" dirty="0"/>
            </a:br>
            <a:r>
              <a:rPr lang="en-US" noProof="0" dirty="0">
                <a:hlinkClick r:id="rId4"/>
              </a:rPr>
              <a:t>https://github.com/Microsoft/sql-server-samples/releases/download/wide-world-importers-v1.0/WideWorldImporters-Full.bak</a:t>
            </a:r>
            <a:endParaRPr lang="en-US" noProof="0" dirty="0"/>
          </a:p>
          <a:p>
            <a:r>
              <a:rPr lang="en-US" noProof="0" dirty="0"/>
              <a:t>Set compatibility level to SQL Server 2022</a:t>
            </a:r>
          </a:p>
        </p:txBody>
      </p:sp>
      <p:sp>
        <p:nvSpPr>
          <p:cNvPr id="5" name="Text Placeholder 4">
            <a:extLst>
              <a:ext uri="{FF2B5EF4-FFF2-40B4-BE49-F238E27FC236}">
                <a16:creationId xmlns:a16="http://schemas.microsoft.com/office/drawing/2014/main" id="{72FEEEC9-00FE-4B02-6486-B848A441049E}"/>
              </a:ext>
            </a:extLst>
          </p:cNvPr>
          <p:cNvSpPr>
            <a:spLocks noGrp="1"/>
          </p:cNvSpPr>
          <p:nvPr>
            <p:ph type="body" sz="quarter" idx="12"/>
          </p:nvPr>
        </p:nvSpPr>
        <p:spPr/>
        <p:txBody>
          <a:bodyPr>
            <a:normAutofit/>
          </a:bodyPr>
          <a:lstStyle/>
          <a:p>
            <a:r>
              <a:rPr lang="en-US" noProof="0" dirty="0"/>
              <a:t>Wide World Importers DB</a:t>
            </a:r>
          </a:p>
        </p:txBody>
      </p:sp>
    </p:spTree>
    <p:extLst>
      <p:ext uri="{BB962C8B-B14F-4D97-AF65-F5344CB8AC3E}">
        <p14:creationId xmlns:p14="http://schemas.microsoft.com/office/powerpoint/2010/main" val="61891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CAECBC8-C416-4F22-8918-5A127A831BA9}"/>
              </a:ext>
            </a:extLst>
          </p:cNvPr>
          <p:cNvSpPr>
            <a:spLocks noGrp="1"/>
          </p:cNvSpPr>
          <p:nvPr>
            <p:ph type="body" sz="quarter" idx="11"/>
          </p:nvPr>
        </p:nvSpPr>
        <p:spPr>
          <a:prstGeom prst="rect">
            <a:avLst/>
          </a:prstGeom>
        </p:spPr>
        <p:txBody>
          <a:bodyPr anchor="t"/>
          <a:lstStyle/>
          <a:p>
            <a:r>
              <a:rPr lang="en-US" noProof="0" dirty="0">
                <a:solidFill>
                  <a:srgbClr val="808080"/>
                </a:solidFill>
              </a:rPr>
              <a:t>PIVOT</a:t>
            </a:r>
            <a:r>
              <a:rPr lang="en-US" noProof="0" dirty="0"/>
              <a:t> and </a:t>
            </a:r>
            <a:r>
              <a:rPr lang="en-US" noProof="0" dirty="0">
                <a:solidFill>
                  <a:srgbClr val="808080"/>
                </a:solidFill>
              </a:rPr>
              <a:t>UNPIVOT</a:t>
            </a:r>
            <a:r>
              <a:rPr lang="en-US" noProof="0" dirty="0"/>
              <a:t> can be used change columns and rows</a:t>
            </a:r>
          </a:p>
          <a:p>
            <a:r>
              <a:rPr lang="en-US" dirty="0"/>
              <a:t>Works like Pivot Tables in Excel</a:t>
            </a:r>
            <a:endParaRPr lang="en-US" noProof="0" dirty="0"/>
          </a:p>
        </p:txBody>
      </p:sp>
      <p:sp>
        <p:nvSpPr>
          <p:cNvPr id="17" name="Text Placeholder 16">
            <a:extLst>
              <a:ext uri="{FF2B5EF4-FFF2-40B4-BE49-F238E27FC236}">
                <a16:creationId xmlns:a16="http://schemas.microsoft.com/office/drawing/2014/main" id="{779FE2CE-B020-9F0C-5930-6EA971E3D74F}"/>
              </a:ext>
            </a:extLst>
          </p:cNvPr>
          <p:cNvSpPr>
            <a:spLocks noGrp="1"/>
          </p:cNvSpPr>
          <p:nvPr>
            <p:ph type="body" sz="quarter" idx="12"/>
          </p:nvPr>
        </p:nvSpPr>
        <p:spPr/>
        <p:txBody>
          <a:bodyPr/>
          <a:lstStyle/>
          <a:p>
            <a:r>
              <a:rPr lang="en-US" noProof="0" dirty="0"/>
              <a:t>PIVOT and UNPIVOT</a:t>
            </a:r>
          </a:p>
        </p:txBody>
      </p:sp>
      <p:graphicFrame>
        <p:nvGraphicFramePr>
          <p:cNvPr id="4" name="Tabelle 3">
            <a:extLst>
              <a:ext uri="{FF2B5EF4-FFF2-40B4-BE49-F238E27FC236}">
                <a16:creationId xmlns:a16="http://schemas.microsoft.com/office/drawing/2014/main" id="{48796BF7-EF97-4BAB-89CB-29D6DEC8460A}"/>
              </a:ext>
            </a:extLst>
          </p:cNvPr>
          <p:cNvGraphicFramePr>
            <a:graphicFrameLocks noGrp="1"/>
          </p:cNvGraphicFramePr>
          <p:nvPr>
            <p:extLst>
              <p:ext uri="{D42A27DB-BD31-4B8C-83A1-F6EECF244321}">
                <p14:modId xmlns:p14="http://schemas.microsoft.com/office/powerpoint/2010/main" val="1324931464"/>
              </p:ext>
            </p:extLst>
          </p:nvPr>
        </p:nvGraphicFramePr>
        <p:xfrm>
          <a:off x="551871" y="3764478"/>
          <a:ext cx="2979310" cy="2615235"/>
        </p:xfrm>
        <a:graphic>
          <a:graphicData uri="http://schemas.openxmlformats.org/drawingml/2006/table">
            <a:tbl>
              <a:tblPr firstRow="1">
                <a:tableStyleId>{5C22544A-7EE6-4342-B048-85BDC9FD1C3A}</a:tableStyleId>
              </a:tblPr>
              <a:tblGrid>
                <a:gridCol w="734905">
                  <a:extLst>
                    <a:ext uri="{9D8B030D-6E8A-4147-A177-3AD203B41FA5}">
                      <a16:colId xmlns:a16="http://schemas.microsoft.com/office/drawing/2014/main" val="3508984603"/>
                    </a:ext>
                  </a:extLst>
                </a:gridCol>
                <a:gridCol w="1228133">
                  <a:extLst>
                    <a:ext uri="{9D8B030D-6E8A-4147-A177-3AD203B41FA5}">
                      <a16:colId xmlns:a16="http://schemas.microsoft.com/office/drawing/2014/main" val="43279592"/>
                    </a:ext>
                  </a:extLst>
                </a:gridCol>
                <a:gridCol w="1016272">
                  <a:extLst>
                    <a:ext uri="{9D8B030D-6E8A-4147-A177-3AD203B41FA5}">
                      <a16:colId xmlns:a16="http://schemas.microsoft.com/office/drawing/2014/main" val="3216570167"/>
                    </a:ext>
                  </a:extLst>
                </a:gridCol>
              </a:tblGrid>
              <a:tr h="145355">
                <a:tc>
                  <a:txBody>
                    <a:bodyPr/>
                    <a:lstStyle/>
                    <a:p>
                      <a:pPr algn="ctr" fontAlgn="b"/>
                      <a:r>
                        <a:rPr lang="de-DE" sz="1800" u="none" strike="noStrike" dirty="0">
                          <a:effectLst/>
                          <a:latin typeface="Lato" panose="020F0502020204030203" pitchFamily="34" charset="0"/>
                        </a:rPr>
                        <a:t>Year</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u="none" strike="noStrike" dirty="0">
                          <a:effectLst/>
                          <a:latin typeface="Lato" panose="020F0502020204030203" pitchFamily="34" charset="0"/>
                        </a:rPr>
                        <a:t>Month</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Revenue</a:t>
                      </a:r>
                      <a:endParaRPr lang="de-DE" sz="1800" b="1" i="0" u="none" strike="noStrike" dirty="0">
                        <a:solidFill>
                          <a:srgbClr val="FFFFFF"/>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443047587"/>
                  </a:ext>
                </a:extLst>
              </a:tr>
              <a:tr h="333271">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98103670"/>
                  </a:ext>
                </a:extLst>
              </a:tr>
              <a:tr h="333271">
                <a:tc>
                  <a:txBody>
                    <a:bodyPr/>
                    <a:lstStyle/>
                    <a:p>
                      <a:pPr algn="ctr" fontAlgn="b"/>
                      <a:r>
                        <a:rPr lang="de-DE" sz="1800" b="0" u="none" strike="noStrike" dirty="0">
                          <a:solidFill>
                            <a:srgbClr val="000000"/>
                          </a:solidFill>
                          <a:effectLst/>
                          <a:latin typeface="Lato" panose="020F0502020204030203" pitchFamily="34" charset="0"/>
                        </a:rPr>
                        <a:t>2019</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October</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2,000€</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035680196"/>
                  </a:ext>
                </a:extLst>
              </a:tr>
              <a:tr h="333271">
                <a:tc>
                  <a:txBody>
                    <a:bodyPr/>
                    <a:lstStyle/>
                    <a:p>
                      <a:pPr algn="ctr" fontAlgn="b"/>
                      <a:r>
                        <a:rPr lang="de-DE" sz="1800" b="0" u="none" strike="noStrike" dirty="0">
                          <a:solidFill>
                            <a:srgbClr val="000000"/>
                          </a:solidFill>
                          <a:effectLst/>
                          <a:latin typeface="Lato" panose="020F0502020204030203" pitchFamily="34" charset="0"/>
                        </a:rPr>
                        <a:t>2019</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November</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2,200€</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85709982"/>
                  </a:ext>
                </a:extLst>
              </a:tr>
              <a:tr h="333271">
                <a:tc>
                  <a:txBody>
                    <a:bodyPr/>
                    <a:lstStyle/>
                    <a:p>
                      <a:pPr algn="ctr" fontAlgn="b"/>
                      <a:r>
                        <a:rPr lang="de-DE" sz="1800" b="0" u="none" strike="noStrike" dirty="0">
                          <a:solidFill>
                            <a:srgbClr val="000000"/>
                          </a:solidFill>
                          <a:effectLst/>
                          <a:latin typeface="Lato" panose="020F0502020204030203" pitchFamily="34" charset="0"/>
                        </a:rPr>
                        <a:t>2019</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December</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3,000€</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352898331"/>
                  </a:ext>
                </a:extLst>
              </a:tr>
              <a:tr h="333271">
                <a:tc>
                  <a:txBody>
                    <a:bodyPr/>
                    <a:lstStyle/>
                    <a:p>
                      <a:pPr algn="ctr" fontAlgn="b"/>
                      <a:r>
                        <a:rPr lang="de-DE" sz="1800" b="0" u="none" strike="noStrike" dirty="0">
                          <a:solidFill>
                            <a:srgbClr val="000000"/>
                          </a:solidFill>
                          <a:effectLst/>
                          <a:latin typeface="Lato" panose="020F0502020204030203" pitchFamily="34" charset="0"/>
                        </a:rPr>
                        <a:t>2020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January</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1,900€</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2561152078"/>
                  </a:ext>
                </a:extLst>
              </a:tr>
              <a:tr h="333271">
                <a:tc>
                  <a:txBody>
                    <a:bodyPr/>
                    <a:lstStyle/>
                    <a:p>
                      <a:pPr algn="ctr" fontAlgn="b"/>
                      <a:r>
                        <a:rPr lang="de-DE" sz="1800" b="0" u="none" strike="noStrike" dirty="0">
                          <a:solidFill>
                            <a:srgbClr val="000000"/>
                          </a:solidFill>
                          <a:effectLst/>
                          <a:latin typeface="Lato" panose="020F0502020204030203" pitchFamily="34" charset="0"/>
                        </a:rPr>
                        <a:t>2020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February</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2,000€</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777170341"/>
                  </a:ext>
                </a:extLst>
              </a:tr>
              <a:tr h="333271">
                <a:tc>
                  <a:txBody>
                    <a:bodyPr/>
                    <a:lstStyle/>
                    <a:p>
                      <a:pPr algn="ctr" fontAlgn="b"/>
                      <a:r>
                        <a:rPr lang="de-DE" sz="1800" u="none" strike="noStrike" dirty="0">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u="none" strike="noStrike" dirty="0">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2298724359"/>
                  </a:ext>
                </a:extLst>
              </a:tr>
            </a:tbl>
          </a:graphicData>
        </a:graphic>
      </p:graphicFrame>
      <p:graphicFrame>
        <p:nvGraphicFramePr>
          <p:cNvPr id="5" name="Tabelle 4">
            <a:extLst>
              <a:ext uri="{FF2B5EF4-FFF2-40B4-BE49-F238E27FC236}">
                <a16:creationId xmlns:a16="http://schemas.microsoft.com/office/drawing/2014/main" id="{4C964F1F-71FF-4D5D-ABD3-1F1AE5B1845B}"/>
              </a:ext>
            </a:extLst>
          </p:cNvPr>
          <p:cNvGraphicFramePr>
            <a:graphicFrameLocks noGrp="1"/>
          </p:cNvGraphicFramePr>
          <p:nvPr>
            <p:extLst>
              <p:ext uri="{D42A27DB-BD31-4B8C-83A1-F6EECF244321}">
                <p14:modId xmlns:p14="http://schemas.microsoft.com/office/powerpoint/2010/main" val="159472934"/>
              </p:ext>
            </p:extLst>
          </p:nvPr>
        </p:nvGraphicFramePr>
        <p:xfrm>
          <a:off x="3862531" y="2367468"/>
          <a:ext cx="6650317" cy="847014"/>
        </p:xfrm>
        <a:graphic>
          <a:graphicData uri="http://schemas.openxmlformats.org/drawingml/2006/table">
            <a:tbl>
              <a:tblPr firstRow="1">
                <a:tableStyleId>{5C22544A-7EE6-4342-B048-85BDC9FD1C3A}</a:tableStyleId>
              </a:tblPr>
              <a:tblGrid>
                <a:gridCol w="693794">
                  <a:extLst>
                    <a:ext uri="{9D8B030D-6E8A-4147-A177-3AD203B41FA5}">
                      <a16:colId xmlns:a16="http://schemas.microsoft.com/office/drawing/2014/main" val="3508984603"/>
                    </a:ext>
                  </a:extLst>
                </a:gridCol>
                <a:gridCol w="1206393">
                  <a:extLst>
                    <a:ext uri="{9D8B030D-6E8A-4147-A177-3AD203B41FA5}">
                      <a16:colId xmlns:a16="http://schemas.microsoft.com/office/drawing/2014/main" val="43279592"/>
                    </a:ext>
                  </a:extLst>
                </a:gridCol>
                <a:gridCol w="1151907">
                  <a:extLst>
                    <a:ext uri="{9D8B030D-6E8A-4147-A177-3AD203B41FA5}">
                      <a16:colId xmlns:a16="http://schemas.microsoft.com/office/drawing/2014/main" val="3216570167"/>
                    </a:ext>
                  </a:extLst>
                </a:gridCol>
                <a:gridCol w="938150">
                  <a:extLst>
                    <a:ext uri="{9D8B030D-6E8A-4147-A177-3AD203B41FA5}">
                      <a16:colId xmlns:a16="http://schemas.microsoft.com/office/drawing/2014/main" val="2333761865"/>
                    </a:ext>
                  </a:extLst>
                </a:gridCol>
                <a:gridCol w="997528">
                  <a:extLst>
                    <a:ext uri="{9D8B030D-6E8A-4147-A177-3AD203B41FA5}">
                      <a16:colId xmlns:a16="http://schemas.microsoft.com/office/drawing/2014/main" val="1202247166"/>
                    </a:ext>
                  </a:extLst>
                </a:gridCol>
                <a:gridCol w="1187532">
                  <a:extLst>
                    <a:ext uri="{9D8B030D-6E8A-4147-A177-3AD203B41FA5}">
                      <a16:colId xmlns:a16="http://schemas.microsoft.com/office/drawing/2014/main" val="2128638098"/>
                    </a:ext>
                  </a:extLst>
                </a:gridCol>
                <a:gridCol w="475013">
                  <a:extLst>
                    <a:ext uri="{9D8B030D-6E8A-4147-A177-3AD203B41FA5}">
                      <a16:colId xmlns:a16="http://schemas.microsoft.com/office/drawing/2014/main" val="2425434816"/>
                    </a:ext>
                  </a:extLst>
                </a:gridCol>
              </a:tblGrid>
              <a:tr h="260329">
                <a:tc>
                  <a:txBody>
                    <a:bodyPr/>
                    <a:lstStyle/>
                    <a:p>
                      <a:pPr algn="ctr" fontAlgn="b"/>
                      <a:r>
                        <a:rPr lang="de-DE" sz="1800" u="none" strike="noStrike" dirty="0">
                          <a:effectLst/>
                          <a:latin typeface="Lato" panose="020F0502020204030203" pitchFamily="34" charset="0"/>
                        </a:rPr>
                        <a:t>Year</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u="none" strike="noStrike" dirty="0">
                          <a:effectLst/>
                          <a:latin typeface="Lato" panose="020F0502020204030203" pitchFamily="34" charset="0"/>
                        </a:rPr>
                        <a:t>January</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February</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March</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April</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May</a:t>
                      </a:r>
                      <a:endParaRPr lang="de-DE" sz="1800" b="1" i="0" u="none" strike="noStrike" dirty="0">
                        <a:solidFill>
                          <a:srgbClr val="FFFFFF"/>
                        </a:solidFill>
                        <a:effectLst/>
                        <a:latin typeface="Lato" panose="020F0502020204030203" pitchFamily="34" charset="0"/>
                      </a:endParaRPr>
                    </a:p>
                  </a:txBody>
                  <a:tcPr marL="8018" marR="8018" marT="8018" marB="0" anchor="b"/>
                </a:tc>
                <a:tc>
                  <a:txBody>
                    <a:bodyPr/>
                    <a:lstStyle/>
                    <a:p>
                      <a:pPr algn="ctr" fontAlgn="b"/>
                      <a:r>
                        <a:rPr lang="de-DE" sz="1800" b="1" u="none" strike="noStrike" dirty="0">
                          <a:solidFill>
                            <a:srgbClr val="FFFFFF"/>
                          </a:solidFill>
                          <a:effectLst/>
                          <a:latin typeface="Lato" panose="020F0502020204030203" pitchFamily="34" charset="0"/>
                        </a:rPr>
                        <a:t>…</a:t>
                      </a:r>
                      <a:endParaRPr lang="de-DE" sz="1800" b="1" i="0" u="none" strike="noStrike" dirty="0">
                        <a:solidFill>
                          <a:srgbClr val="FFFFFF"/>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443047587"/>
                  </a:ext>
                </a:extLst>
              </a:tr>
              <a:tr h="280902">
                <a:tc>
                  <a:txBody>
                    <a:bodyPr/>
                    <a:lstStyle/>
                    <a:p>
                      <a:pPr algn="ctr" fontAlgn="b"/>
                      <a:r>
                        <a:rPr lang="de-DE" sz="1800" b="0" u="none" strike="noStrike" dirty="0">
                          <a:solidFill>
                            <a:srgbClr val="000000"/>
                          </a:solidFill>
                          <a:effectLst/>
                          <a:latin typeface="Lato" panose="020F0502020204030203" pitchFamily="34" charset="0"/>
                        </a:rPr>
                        <a:t>2019</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1,500€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1,600€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1,900€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1,800€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1,600€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98103670"/>
                  </a:ext>
                </a:extLst>
              </a:tr>
              <a:tr h="280902">
                <a:tc>
                  <a:txBody>
                    <a:bodyPr/>
                    <a:lstStyle/>
                    <a:p>
                      <a:pPr algn="ctr" fontAlgn="b"/>
                      <a:r>
                        <a:rPr lang="de-DE" sz="1800" b="0" u="none" strike="noStrike" dirty="0">
                          <a:solidFill>
                            <a:srgbClr val="000000"/>
                          </a:solidFill>
                          <a:effectLst/>
                          <a:latin typeface="Lato" panose="020F0502020204030203" pitchFamily="34" charset="0"/>
                        </a:rPr>
                        <a:t>2020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1,900€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2,000€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2,100€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2,200€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2,000€</a:t>
                      </a:r>
                      <a:endParaRPr lang="de-DE" sz="1800" b="0" i="0" u="none" strike="noStrike" dirty="0">
                        <a:solidFill>
                          <a:srgbClr val="000000"/>
                        </a:solidFill>
                        <a:effectLst/>
                        <a:latin typeface="Lato" panose="020F0502020204030203" pitchFamily="34" charset="0"/>
                      </a:endParaRPr>
                    </a:p>
                  </a:txBody>
                  <a:tcPr marL="8018" marR="8018" marT="8018" marB="0" anchor="b"/>
                </a:tc>
                <a:tc>
                  <a:txBody>
                    <a:bodyPr/>
                    <a:lstStyle/>
                    <a:p>
                      <a:pPr algn="ctr" fontAlgn="b"/>
                      <a:r>
                        <a:rPr lang="de-DE" sz="1800" b="0" u="none" strike="noStrike" dirty="0">
                          <a:solidFill>
                            <a:srgbClr val="000000"/>
                          </a:solidFill>
                          <a:effectLst/>
                          <a:latin typeface="Lato" panose="020F0502020204030203" pitchFamily="34" charset="0"/>
                        </a:rPr>
                        <a:t>…</a:t>
                      </a:r>
                      <a:endParaRPr lang="de-DE" sz="1800" b="0" i="0" u="none" strike="noStrike"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035680196"/>
                  </a:ext>
                </a:extLst>
              </a:tr>
            </a:tbl>
          </a:graphicData>
        </a:graphic>
      </p:graphicFrame>
      <p:graphicFrame>
        <p:nvGraphicFramePr>
          <p:cNvPr id="19" name="Tabelle 3">
            <a:extLst>
              <a:ext uri="{FF2B5EF4-FFF2-40B4-BE49-F238E27FC236}">
                <a16:creationId xmlns:a16="http://schemas.microsoft.com/office/drawing/2014/main" id="{3FBB09AE-CB1F-4191-D99B-ECBF1E78EBD9}"/>
              </a:ext>
            </a:extLst>
          </p:cNvPr>
          <p:cNvGraphicFramePr>
            <a:graphicFrameLocks noGrp="1"/>
          </p:cNvGraphicFramePr>
          <p:nvPr>
            <p:extLst>
              <p:ext uri="{D42A27DB-BD31-4B8C-83A1-F6EECF244321}">
                <p14:modId xmlns:p14="http://schemas.microsoft.com/office/powerpoint/2010/main" val="2937800369"/>
              </p:ext>
            </p:extLst>
          </p:nvPr>
        </p:nvGraphicFramePr>
        <p:xfrm>
          <a:off x="551871" y="3764478"/>
          <a:ext cx="2979310" cy="2615235"/>
        </p:xfrm>
        <a:graphic>
          <a:graphicData uri="http://schemas.openxmlformats.org/drawingml/2006/table">
            <a:tbl>
              <a:tblPr firstRow="1">
                <a:tableStyleId>{5C22544A-7EE6-4342-B048-85BDC9FD1C3A}</a:tableStyleId>
              </a:tblPr>
              <a:tblGrid>
                <a:gridCol w="734905">
                  <a:extLst>
                    <a:ext uri="{9D8B030D-6E8A-4147-A177-3AD203B41FA5}">
                      <a16:colId xmlns:a16="http://schemas.microsoft.com/office/drawing/2014/main" val="3508984603"/>
                    </a:ext>
                  </a:extLst>
                </a:gridCol>
                <a:gridCol w="1228133">
                  <a:extLst>
                    <a:ext uri="{9D8B030D-6E8A-4147-A177-3AD203B41FA5}">
                      <a16:colId xmlns:a16="http://schemas.microsoft.com/office/drawing/2014/main" val="43279592"/>
                    </a:ext>
                  </a:extLst>
                </a:gridCol>
                <a:gridCol w="1016272">
                  <a:extLst>
                    <a:ext uri="{9D8B030D-6E8A-4147-A177-3AD203B41FA5}">
                      <a16:colId xmlns:a16="http://schemas.microsoft.com/office/drawing/2014/main" val="3216570167"/>
                    </a:ext>
                  </a:extLst>
                </a:gridCol>
              </a:tblGrid>
              <a:tr h="145355">
                <a:tc>
                  <a:txBody>
                    <a:bodyPr/>
                    <a:lstStyle/>
                    <a:p>
                      <a:pPr algn="ctr" fontAlgn="b"/>
                      <a:r>
                        <a:rPr lang="en-US" sz="1800" u="none" strike="noStrike" noProof="0" dirty="0">
                          <a:effectLst/>
                          <a:latin typeface="Lato" panose="020F0502020204030203" pitchFamily="34" charset="0"/>
                        </a:rPr>
                        <a:t>Year</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u="none" strike="noStrike" noProof="0" dirty="0">
                          <a:effectLst/>
                          <a:latin typeface="Lato" panose="020F0502020204030203" pitchFamily="34" charset="0"/>
                        </a:rPr>
                        <a:t>Month</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Revenue</a:t>
                      </a:r>
                      <a:endParaRPr lang="en-US" sz="1800" b="1" i="0" u="none" strike="noStrike" noProof="0" dirty="0">
                        <a:solidFill>
                          <a:srgbClr val="FFFFFF"/>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443047587"/>
                  </a:ext>
                </a:extLst>
              </a:tr>
              <a:tr h="333271">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98103670"/>
                  </a:ext>
                </a:extLst>
              </a:tr>
              <a:tr h="333271">
                <a:tc>
                  <a:txBody>
                    <a:bodyPr/>
                    <a:lstStyle/>
                    <a:p>
                      <a:pPr algn="ctr" fontAlgn="b"/>
                      <a:r>
                        <a:rPr lang="en-US" sz="1800" b="0" u="none" strike="noStrike" noProof="0" dirty="0">
                          <a:solidFill>
                            <a:srgbClr val="000000"/>
                          </a:solidFill>
                          <a:effectLst/>
                          <a:latin typeface="Lato" panose="020F0502020204030203" pitchFamily="34" charset="0"/>
                        </a:rPr>
                        <a:t>2019</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October</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2,000€</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035680196"/>
                  </a:ext>
                </a:extLst>
              </a:tr>
              <a:tr h="333271">
                <a:tc>
                  <a:txBody>
                    <a:bodyPr/>
                    <a:lstStyle/>
                    <a:p>
                      <a:pPr algn="ctr" fontAlgn="b"/>
                      <a:r>
                        <a:rPr lang="en-US" sz="1800" b="0" u="none" strike="noStrike" noProof="0" dirty="0">
                          <a:solidFill>
                            <a:srgbClr val="000000"/>
                          </a:solidFill>
                          <a:effectLst/>
                          <a:latin typeface="Lato" panose="020F0502020204030203" pitchFamily="34" charset="0"/>
                        </a:rPr>
                        <a:t>2019</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November</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2,200€</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85709982"/>
                  </a:ext>
                </a:extLst>
              </a:tr>
              <a:tr h="333271">
                <a:tc>
                  <a:txBody>
                    <a:bodyPr/>
                    <a:lstStyle/>
                    <a:p>
                      <a:pPr algn="ctr" fontAlgn="b"/>
                      <a:r>
                        <a:rPr lang="en-US" sz="1800" b="0" u="none" strike="noStrike" noProof="0" dirty="0">
                          <a:solidFill>
                            <a:srgbClr val="000000"/>
                          </a:solidFill>
                          <a:effectLst/>
                          <a:latin typeface="Lato" panose="020F0502020204030203" pitchFamily="34" charset="0"/>
                        </a:rPr>
                        <a:t>2019</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December</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3,000€</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352898331"/>
                  </a:ext>
                </a:extLst>
              </a:tr>
              <a:tr h="333271">
                <a:tc>
                  <a:txBody>
                    <a:bodyPr/>
                    <a:lstStyle/>
                    <a:p>
                      <a:pPr algn="ctr" fontAlgn="b"/>
                      <a:r>
                        <a:rPr lang="en-US" sz="1800" b="0" u="none" strike="noStrike" noProof="0" dirty="0">
                          <a:solidFill>
                            <a:srgbClr val="FF0000"/>
                          </a:solidFill>
                          <a:effectLst/>
                          <a:latin typeface="Lato" panose="020F0502020204030203" pitchFamily="34" charset="0"/>
                        </a:rPr>
                        <a:t>2020</a:t>
                      </a:r>
                      <a:endParaRPr lang="en-US" sz="1800" b="0" i="0" u="none" strike="noStrike" noProof="0" dirty="0">
                        <a:solidFill>
                          <a:srgbClr val="FF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FF0000"/>
                          </a:solidFill>
                          <a:effectLst/>
                          <a:latin typeface="Lato" panose="020F0502020204030203" pitchFamily="34" charset="0"/>
                        </a:rPr>
                        <a:t>January</a:t>
                      </a:r>
                      <a:endParaRPr lang="en-US" sz="1800" b="0" i="0" u="none" strike="noStrike" noProof="0" dirty="0">
                        <a:solidFill>
                          <a:srgbClr val="FF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FF0000"/>
                          </a:solidFill>
                          <a:effectLst/>
                          <a:latin typeface="Lato" panose="020F0502020204030203" pitchFamily="34" charset="0"/>
                        </a:rPr>
                        <a:t>1,900€</a:t>
                      </a:r>
                      <a:endParaRPr lang="en-US" sz="1800" b="0" i="0" u="none" strike="noStrike" noProof="0" dirty="0">
                        <a:solidFill>
                          <a:srgbClr val="FF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2561152078"/>
                  </a:ext>
                </a:extLst>
              </a:tr>
              <a:tr h="333271">
                <a:tc>
                  <a:txBody>
                    <a:bodyPr/>
                    <a:lstStyle/>
                    <a:p>
                      <a:pPr algn="ctr" fontAlgn="b"/>
                      <a:r>
                        <a:rPr lang="en-US" sz="1800" b="0" u="none" strike="noStrike" noProof="0" dirty="0">
                          <a:solidFill>
                            <a:srgbClr val="000000"/>
                          </a:solidFill>
                          <a:effectLst/>
                          <a:latin typeface="Lato" panose="020F0502020204030203" pitchFamily="34" charset="0"/>
                        </a:rPr>
                        <a:t>2020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February</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2,000€</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777170341"/>
                  </a:ext>
                </a:extLst>
              </a:tr>
              <a:tr h="333271">
                <a:tc>
                  <a:txBody>
                    <a:bodyPr/>
                    <a:lstStyle/>
                    <a:p>
                      <a:pPr algn="ctr" fontAlgn="b"/>
                      <a:r>
                        <a:rPr lang="en-US" sz="1800" u="none" strike="noStrike" noProof="0" dirty="0">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u="none" strike="noStrike" noProof="0" dirty="0">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2298724359"/>
                  </a:ext>
                </a:extLst>
              </a:tr>
            </a:tbl>
          </a:graphicData>
        </a:graphic>
      </p:graphicFrame>
      <p:graphicFrame>
        <p:nvGraphicFramePr>
          <p:cNvPr id="20" name="Tabelle 4">
            <a:extLst>
              <a:ext uri="{FF2B5EF4-FFF2-40B4-BE49-F238E27FC236}">
                <a16:creationId xmlns:a16="http://schemas.microsoft.com/office/drawing/2014/main" id="{9432A274-CB8D-FA89-938C-06EB98BCF70A}"/>
              </a:ext>
            </a:extLst>
          </p:cNvPr>
          <p:cNvGraphicFramePr>
            <a:graphicFrameLocks noGrp="1"/>
          </p:cNvGraphicFramePr>
          <p:nvPr>
            <p:extLst>
              <p:ext uri="{D42A27DB-BD31-4B8C-83A1-F6EECF244321}">
                <p14:modId xmlns:p14="http://schemas.microsoft.com/office/powerpoint/2010/main" val="2270637351"/>
              </p:ext>
            </p:extLst>
          </p:nvPr>
        </p:nvGraphicFramePr>
        <p:xfrm>
          <a:off x="3862531" y="2367468"/>
          <a:ext cx="6650317" cy="847014"/>
        </p:xfrm>
        <a:graphic>
          <a:graphicData uri="http://schemas.openxmlformats.org/drawingml/2006/table">
            <a:tbl>
              <a:tblPr firstRow="1">
                <a:tableStyleId>{5C22544A-7EE6-4342-B048-85BDC9FD1C3A}</a:tableStyleId>
              </a:tblPr>
              <a:tblGrid>
                <a:gridCol w="693794">
                  <a:extLst>
                    <a:ext uri="{9D8B030D-6E8A-4147-A177-3AD203B41FA5}">
                      <a16:colId xmlns:a16="http://schemas.microsoft.com/office/drawing/2014/main" val="3508984603"/>
                    </a:ext>
                  </a:extLst>
                </a:gridCol>
                <a:gridCol w="1206393">
                  <a:extLst>
                    <a:ext uri="{9D8B030D-6E8A-4147-A177-3AD203B41FA5}">
                      <a16:colId xmlns:a16="http://schemas.microsoft.com/office/drawing/2014/main" val="43279592"/>
                    </a:ext>
                  </a:extLst>
                </a:gridCol>
                <a:gridCol w="1151907">
                  <a:extLst>
                    <a:ext uri="{9D8B030D-6E8A-4147-A177-3AD203B41FA5}">
                      <a16:colId xmlns:a16="http://schemas.microsoft.com/office/drawing/2014/main" val="3216570167"/>
                    </a:ext>
                  </a:extLst>
                </a:gridCol>
                <a:gridCol w="938150">
                  <a:extLst>
                    <a:ext uri="{9D8B030D-6E8A-4147-A177-3AD203B41FA5}">
                      <a16:colId xmlns:a16="http://schemas.microsoft.com/office/drawing/2014/main" val="2333761865"/>
                    </a:ext>
                  </a:extLst>
                </a:gridCol>
                <a:gridCol w="997528">
                  <a:extLst>
                    <a:ext uri="{9D8B030D-6E8A-4147-A177-3AD203B41FA5}">
                      <a16:colId xmlns:a16="http://schemas.microsoft.com/office/drawing/2014/main" val="1202247166"/>
                    </a:ext>
                  </a:extLst>
                </a:gridCol>
                <a:gridCol w="1187532">
                  <a:extLst>
                    <a:ext uri="{9D8B030D-6E8A-4147-A177-3AD203B41FA5}">
                      <a16:colId xmlns:a16="http://schemas.microsoft.com/office/drawing/2014/main" val="2128638098"/>
                    </a:ext>
                  </a:extLst>
                </a:gridCol>
                <a:gridCol w="475013">
                  <a:extLst>
                    <a:ext uri="{9D8B030D-6E8A-4147-A177-3AD203B41FA5}">
                      <a16:colId xmlns:a16="http://schemas.microsoft.com/office/drawing/2014/main" val="2425434816"/>
                    </a:ext>
                  </a:extLst>
                </a:gridCol>
              </a:tblGrid>
              <a:tr h="260329">
                <a:tc>
                  <a:txBody>
                    <a:bodyPr/>
                    <a:lstStyle/>
                    <a:p>
                      <a:pPr algn="ctr" fontAlgn="b"/>
                      <a:r>
                        <a:rPr lang="en-US" sz="1800" u="none" strike="noStrike" noProof="0" dirty="0">
                          <a:effectLst/>
                          <a:latin typeface="Lato" panose="020F0502020204030203" pitchFamily="34" charset="0"/>
                        </a:rPr>
                        <a:t>Year</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u="none" strike="noStrike" noProof="0" dirty="0">
                          <a:solidFill>
                            <a:srgbClr val="FF0000"/>
                          </a:solidFill>
                          <a:effectLst/>
                          <a:latin typeface="Lato" panose="020F0502020204030203" pitchFamily="34" charset="0"/>
                        </a:rPr>
                        <a:t>January</a:t>
                      </a:r>
                      <a:endParaRPr lang="en-US" sz="1800" b="1" i="0" u="none" strike="noStrike" noProof="0" dirty="0">
                        <a:solidFill>
                          <a:srgbClr val="FF0000"/>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February</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March</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April</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May</a:t>
                      </a:r>
                      <a:endParaRPr lang="en-US" sz="1800" b="1" i="0" u="none" strike="noStrike" noProof="0" dirty="0">
                        <a:solidFill>
                          <a:srgbClr val="FFFFFF"/>
                        </a:solidFill>
                        <a:effectLst/>
                        <a:latin typeface="Lato" panose="020F0502020204030203" pitchFamily="34" charset="0"/>
                      </a:endParaRPr>
                    </a:p>
                  </a:txBody>
                  <a:tcPr marL="8018" marR="8018" marT="8018" marB="0" anchor="b"/>
                </a:tc>
                <a:tc>
                  <a:txBody>
                    <a:bodyPr/>
                    <a:lstStyle/>
                    <a:p>
                      <a:pPr algn="ctr" fontAlgn="b"/>
                      <a:r>
                        <a:rPr lang="en-US" sz="1800" b="1" u="none" strike="noStrike" noProof="0" dirty="0">
                          <a:solidFill>
                            <a:srgbClr val="FFFFFF"/>
                          </a:solidFill>
                          <a:effectLst/>
                          <a:latin typeface="Lato" panose="020F0502020204030203" pitchFamily="34" charset="0"/>
                        </a:rPr>
                        <a:t>…</a:t>
                      </a:r>
                      <a:endParaRPr lang="en-US" sz="1800" b="1" i="0" u="none" strike="noStrike" noProof="0" dirty="0">
                        <a:solidFill>
                          <a:srgbClr val="FFFFFF"/>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443047587"/>
                  </a:ext>
                </a:extLst>
              </a:tr>
              <a:tr h="280902">
                <a:tc>
                  <a:txBody>
                    <a:bodyPr/>
                    <a:lstStyle/>
                    <a:p>
                      <a:pPr algn="ctr" fontAlgn="b"/>
                      <a:r>
                        <a:rPr lang="en-US" sz="1800" b="0" u="none" strike="noStrike" noProof="0" dirty="0">
                          <a:solidFill>
                            <a:srgbClr val="000000"/>
                          </a:solidFill>
                          <a:effectLst/>
                          <a:latin typeface="Lato" panose="020F0502020204030203" pitchFamily="34" charset="0"/>
                        </a:rPr>
                        <a:t>2019</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1,500€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1,600€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1,900€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1,800€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1,600€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98103670"/>
                  </a:ext>
                </a:extLst>
              </a:tr>
              <a:tr h="280902">
                <a:tc>
                  <a:txBody>
                    <a:bodyPr/>
                    <a:lstStyle/>
                    <a:p>
                      <a:pPr algn="ctr" fontAlgn="b"/>
                      <a:r>
                        <a:rPr lang="en-US" sz="1800" b="0" u="none" strike="noStrike" noProof="0" dirty="0">
                          <a:solidFill>
                            <a:srgbClr val="FF0000"/>
                          </a:solidFill>
                          <a:effectLst/>
                          <a:latin typeface="Lato" panose="020F0502020204030203" pitchFamily="34" charset="0"/>
                        </a:rPr>
                        <a:t>2020</a:t>
                      </a:r>
                      <a:endParaRPr lang="en-US" sz="1800" b="0" i="0" u="none" strike="noStrike" noProof="0" dirty="0">
                        <a:solidFill>
                          <a:srgbClr val="FF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FF0000"/>
                          </a:solidFill>
                          <a:effectLst/>
                          <a:latin typeface="Lato" panose="020F0502020204030203" pitchFamily="34" charset="0"/>
                        </a:rPr>
                        <a:t>1,900€</a:t>
                      </a:r>
                      <a:endParaRPr lang="en-US" sz="1800" b="0" i="0" u="none" strike="noStrike" noProof="0" dirty="0">
                        <a:solidFill>
                          <a:srgbClr val="FF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2,000€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2,100€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2,200€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2,000€</a:t>
                      </a:r>
                      <a:endParaRPr lang="en-US" sz="1800" b="0" i="0" u="none" strike="noStrike" noProof="0" dirty="0">
                        <a:solidFill>
                          <a:srgbClr val="000000"/>
                        </a:solidFill>
                        <a:effectLst/>
                        <a:latin typeface="Lato" panose="020F0502020204030203" pitchFamily="34" charset="0"/>
                      </a:endParaRPr>
                    </a:p>
                  </a:txBody>
                  <a:tcPr marL="8018" marR="8018" marT="8018" marB="0" anchor="b"/>
                </a:tc>
                <a:tc>
                  <a:txBody>
                    <a:bodyPr/>
                    <a:lstStyle/>
                    <a:p>
                      <a:pPr algn="ctr" fontAlgn="b"/>
                      <a:r>
                        <a:rPr lang="en-US" sz="1800" b="0" u="none" strike="noStrike" noProof="0" dirty="0">
                          <a:solidFill>
                            <a:srgbClr val="000000"/>
                          </a:solidFill>
                          <a:effectLst/>
                          <a:latin typeface="Lato" panose="020F0502020204030203" pitchFamily="34" charset="0"/>
                        </a:rPr>
                        <a:t>…</a:t>
                      </a:r>
                      <a:endParaRPr lang="en-US" sz="1800" b="0" i="0" u="none" strike="noStrike" noProof="0" dirty="0">
                        <a:solidFill>
                          <a:srgbClr val="000000"/>
                        </a:solidFill>
                        <a:effectLst/>
                        <a:latin typeface="Lato" panose="020F0502020204030203" pitchFamily="34" charset="0"/>
                      </a:endParaRPr>
                    </a:p>
                  </a:txBody>
                  <a:tcPr marL="8018" marR="8018" marT="8018" marB="0" anchor="b"/>
                </a:tc>
                <a:extLst>
                  <a:ext uri="{0D108BD9-81ED-4DB2-BD59-A6C34878D82A}">
                    <a16:rowId xmlns:a16="http://schemas.microsoft.com/office/drawing/2014/main" val="3035680196"/>
                  </a:ext>
                </a:extLst>
              </a:tr>
            </a:tbl>
          </a:graphicData>
        </a:graphic>
      </p:graphicFrame>
      <p:grpSp>
        <p:nvGrpSpPr>
          <p:cNvPr id="24" name="Group 23">
            <a:extLst>
              <a:ext uri="{FF2B5EF4-FFF2-40B4-BE49-F238E27FC236}">
                <a16:creationId xmlns:a16="http://schemas.microsoft.com/office/drawing/2014/main" id="{37AA64EF-8DA6-6FFD-E54E-7D775D05703C}"/>
              </a:ext>
            </a:extLst>
          </p:cNvPr>
          <p:cNvGrpSpPr/>
          <p:nvPr/>
        </p:nvGrpSpPr>
        <p:grpSpPr>
          <a:xfrm>
            <a:off x="4784921" y="3526735"/>
            <a:ext cx="2246548" cy="1837574"/>
            <a:chOff x="4784921" y="3526735"/>
            <a:chExt cx="2246548" cy="1837574"/>
          </a:xfrm>
        </p:grpSpPr>
        <p:sp>
          <p:nvSpPr>
            <p:cNvPr id="6" name="Pfeil: gebogen 5">
              <a:extLst>
                <a:ext uri="{FF2B5EF4-FFF2-40B4-BE49-F238E27FC236}">
                  <a16:creationId xmlns:a16="http://schemas.microsoft.com/office/drawing/2014/main" id="{E8FA3D46-7410-471C-9A43-11AF59786AFE}"/>
                </a:ext>
              </a:extLst>
            </p:cNvPr>
            <p:cNvSpPr/>
            <p:nvPr/>
          </p:nvSpPr>
          <p:spPr>
            <a:xfrm rot="5400000" flipH="1">
              <a:off x="4996336" y="3329175"/>
              <a:ext cx="1837574" cy="2232693"/>
            </a:xfrm>
            <a:prstGeom prst="bentArrow">
              <a:avLst>
                <a:gd name="adj1" fmla="val 35358"/>
                <a:gd name="adj2" fmla="val 36973"/>
                <a:gd name="adj3" fmla="val 25000"/>
                <a:gd name="adj4" fmla="val 75000"/>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chemeClr val="tx1"/>
                </a:solidFill>
                <a:latin typeface="Lato" panose="020F0502020204030203" pitchFamily="34" charset="0"/>
              </a:endParaRPr>
            </a:p>
          </p:txBody>
        </p:sp>
        <p:sp>
          <p:nvSpPr>
            <p:cNvPr id="22" name="Inhaltsplatzhalter 2">
              <a:extLst>
                <a:ext uri="{FF2B5EF4-FFF2-40B4-BE49-F238E27FC236}">
                  <a16:creationId xmlns:a16="http://schemas.microsoft.com/office/drawing/2014/main" id="{B8B937A3-AA34-E6E4-0C3D-57F9DD477F48}"/>
                </a:ext>
              </a:extLst>
            </p:cNvPr>
            <p:cNvSpPr txBox="1">
              <a:spLocks/>
            </p:cNvSpPr>
            <p:nvPr/>
          </p:nvSpPr>
          <p:spPr>
            <a:xfrm>
              <a:off x="4784921" y="4744850"/>
              <a:ext cx="1414395" cy="545383"/>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de-DE" sz="2400" dirty="0">
                  <a:solidFill>
                    <a:schemeClr val="bg1"/>
                  </a:solidFill>
                  <a:latin typeface="Lato" panose="020F0502020204030203" pitchFamily="34" charset="0"/>
                </a:rPr>
                <a:t>PIVOT</a:t>
              </a:r>
            </a:p>
          </p:txBody>
        </p:sp>
      </p:grpSp>
      <p:grpSp>
        <p:nvGrpSpPr>
          <p:cNvPr id="25" name="Group 24">
            <a:extLst>
              <a:ext uri="{FF2B5EF4-FFF2-40B4-BE49-F238E27FC236}">
                <a16:creationId xmlns:a16="http://schemas.microsoft.com/office/drawing/2014/main" id="{CEE17A13-E74C-C77D-8AE3-3510B2B8FD33}"/>
              </a:ext>
            </a:extLst>
          </p:cNvPr>
          <p:cNvGrpSpPr/>
          <p:nvPr/>
        </p:nvGrpSpPr>
        <p:grpSpPr>
          <a:xfrm>
            <a:off x="4378923" y="4008942"/>
            <a:ext cx="3716036" cy="2480200"/>
            <a:chOff x="4378923" y="4008942"/>
            <a:chExt cx="3716036" cy="2480200"/>
          </a:xfrm>
        </p:grpSpPr>
        <p:sp>
          <p:nvSpPr>
            <p:cNvPr id="8" name="Pfeil: gebogen 7">
              <a:extLst>
                <a:ext uri="{FF2B5EF4-FFF2-40B4-BE49-F238E27FC236}">
                  <a16:creationId xmlns:a16="http://schemas.microsoft.com/office/drawing/2014/main" id="{91C415F2-C50E-4ED5-88F4-49EE4AA9B011}"/>
                </a:ext>
              </a:extLst>
            </p:cNvPr>
            <p:cNvSpPr/>
            <p:nvPr/>
          </p:nvSpPr>
          <p:spPr>
            <a:xfrm rot="10800000">
              <a:off x="4378923" y="4008942"/>
              <a:ext cx="3716036" cy="2480200"/>
            </a:xfrm>
            <a:prstGeom prst="bentArrow">
              <a:avLst>
                <a:gd name="adj1" fmla="val 26530"/>
                <a:gd name="adj2" fmla="val 19481"/>
                <a:gd name="adj3" fmla="val 17056"/>
                <a:gd name="adj4" fmla="val 93773"/>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solidFill>
                  <a:schemeClr val="tx1"/>
                </a:solidFill>
              </a:endParaRPr>
            </a:p>
          </p:txBody>
        </p:sp>
        <p:sp>
          <p:nvSpPr>
            <p:cNvPr id="23" name="Inhaltsplatzhalter 2">
              <a:extLst>
                <a:ext uri="{FF2B5EF4-FFF2-40B4-BE49-F238E27FC236}">
                  <a16:creationId xmlns:a16="http://schemas.microsoft.com/office/drawing/2014/main" id="{378B11C5-9648-1F12-DA6D-B0138B7859D1}"/>
                </a:ext>
              </a:extLst>
            </p:cNvPr>
            <p:cNvSpPr txBox="1">
              <a:spLocks/>
            </p:cNvSpPr>
            <p:nvPr/>
          </p:nvSpPr>
          <p:spPr>
            <a:xfrm>
              <a:off x="4697577" y="5761539"/>
              <a:ext cx="1620096" cy="545383"/>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de-DE" sz="2400" dirty="0">
                  <a:solidFill>
                    <a:schemeClr val="bg1"/>
                  </a:solidFill>
                  <a:latin typeface="Lato" panose="020F0502020204030203" pitchFamily="34" charset="0"/>
                </a:rPr>
                <a:t>UNPIVOT</a:t>
              </a:r>
            </a:p>
          </p:txBody>
        </p:sp>
      </p:grpSp>
      <p:sp>
        <p:nvSpPr>
          <p:cNvPr id="2" name="Rectangle 1">
            <a:extLst>
              <a:ext uri="{FF2B5EF4-FFF2-40B4-BE49-F238E27FC236}">
                <a16:creationId xmlns:a16="http://schemas.microsoft.com/office/drawing/2014/main" id="{6A2D15B6-469C-A632-67AE-D7D53E71C606}"/>
              </a:ext>
            </a:extLst>
          </p:cNvPr>
          <p:cNvSpPr/>
          <p:nvPr/>
        </p:nvSpPr>
        <p:spPr>
          <a:xfrm>
            <a:off x="551871" y="5380184"/>
            <a:ext cx="2979310" cy="353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ACBC9DF-E602-E6F8-392F-485A82E36DE9}"/>
              </a:ext>
            </a:extLst>
          </p:cNvPr>
          <p:cNvSpPr/>
          <p:nvPr/>
        </p:nvSpPr>
        <p:spPr>
          <a:xfrm>
            <a:off x="3862531" y="2364372"/>
            <a:ext cx="1890568" cy="847014"/>
          </a:xfrm>
          <a:custGeom>
            <a:avLst/>
            <a:gdLst>
              <a:gd name="connsiteX0" fmla="*/ 698305 w 1890568"/>
              <a:gd name="connsiteY0" fmla="*/ 0 h 847014"/>
              <a:gd name="connsiteX1" fmla="*/ 1890568 w 1890568"/>
              <a:gd name="connsiteY1" fmla="*/ 0 h 847014"/>
              <a:gd name="connsiteX2" fmla="*/ 1890568 w 1890568"/>
              <a:gd name="connsiteY2" fmla="*/ 847014 h 847014"/>
              <a:gd name="connsiteX3" fmla="*/ 698306 w 1890568"/>
              <a:gd name="connsiteY3" fmla="*/ 847014 h 847014"/>
              <a:gd name="connsiteX4" fmla="*/ 698305 w 1890568"/>
              <a:gd name="connsiteY4" fmla="*/ 847014 h 847014"/>
              <a:gd name="connsiteX5" fmla="*/ 0 w 1890568"/>
              <a:gd name="connsiteY5" fmla="*/ 847014 h 847014"/>
              <a:gd name="connsiteX6" fmla="*/ 0 w 1890568"/>
              <a:gd name="connsiteY6" fmla="*/ 569328 h 847014"/>
              <a:gd name="connsiteX7" fmla="*/ 698305 w 1890568"/>
              <a:gd name="connsiteY7" fmla="*/ 569328 h 84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0568" h="847014">
                <a:moveTo>
                  <a:pt x="698305" y="0"/>
                </a:moveTo>
                <a:lnTo>
                  <a:pt x="1890568" y="0"/>
                </a:lnTo>
                <a:lnTo>
                  <a:pt x="1890568" y="847014"/>
                </a:lnTo>
                <a:lnTo>
                  <a:pt x="698306" y="847014"/>
                </a:lnTo>
                <a:lnTo>
                  <a:pt x="698305" y="847014"/>
                </a:lnTo>
                <a:lnTo>
                  <a:pt x="0" y="847014"/>
                </a:lnTo>
                <a:lnTo>
                  <a:pt x="0" y="569328"/>
                </a:lnTo>
                <a:lnTo>
                  <a:pt x="698305" y="569328"/>
                </a:lnTo>
                <a:close/>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580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F22F67-2DE0-49B1-B2BC-FF3A03114346}"/>
              </a:ext>
            </a:extLst>
          </p:cNvPr>
          <p:cNvSpPr>
            <a:spLocks noGrp="1"/>
          </p:cNvSpPr>
          <p:nvPr>
            <p:ph type="body" sz="quarter" idx="11"/>
          </p:nvPr>
        </p:nvSpPr>
        <p:spPr>
          <a:prstGeom prst="rect">
            <a:avLst/>
          </a:prstGeom>
        </p:spPr>
        <p:txBody>
          <a:bodyPr anchor="t">
            <a:normAutofit/>
          </a:bodyPr>
          <a:lstStyle/>
          <a:p>
            <a:r>
              <a:rPr lang="en-US" noProof="0" dirty="0">
                <a:solidFill>
                  <a:srgbClr val="808080"/>
                </a:solidFill>
              </a:rPr>
              <a:t>PIVOT</a:t>
            </a:r>
            <a:r>
              <a:rPr lang="en-US" noProof="0" dirty="0"/>
              <a:t> is used to convert rows to columns</a:t>
            </a:r>
          </a:p>
          <a:p>
            <a:r>
              <a:rPr lang="en-US" noProof="0" dirty="0"/>
              <a:t>It needs an aggregation (e.g., </a:t>
            </a:r>
            <a:r>
              <a:rPr lang="en-US" noProof="0" dirty="0">
                <a:solidFill>
                  <a:srgbClr val="FF00FF"/>
                </a:solidFill>
              </a:rPr>
              <a:t>SUM</a:t>
            </a:r>
            <a:r>
              <a:rPr lang="en-US" noProof="0" dirty="0"/>
              <a:t>) for the not pivoted column</a:t>
            </a:r>
          </a:p>
          <a:p>
            <a:r>
              <a:rPr lang="en-US" noProof="0" dirty="0"/>
              <a:t>The </a:t>
            </a:r>
            <a:r>
              <a:rPr lang="en-US" noProof="0" dirty="0">
                <a:solidFill>
                  <a:srgbClr val="808080"/>
                </a:solidFill>
              </a:rPr>
              <a:t>PIVOT</a:t>
            </a:r>
            <a:r>
              <a:rPr lang="en-US" noProof="0" dirty="0"/>
              <a:t> functionality is a shortcut for complex </a:t>
            </a:r>
            <a:r>
              <a:rPr lang="en-US" noProof="0" dirty="0">
                <a:solidFill>
                  <a:srgbClr val="005CA8"/>
                </a:solidFill>
              </a:rPr>
              <a:t>CASE WHEN </a:t>
            </a:r>
            <a:r>
              <a:rPr lang="en-US" noProof="0" dirty="0"/>
              <a:t>constructs</a:t>
            </a:r>
          </a:p>
          <a:p>
            <a:r>
              <a:rPr lang="en-US" noProof="0" dirty="0"/>
              <a:t>The resulting table always needs a table alias</a:t>
            </a:r>
          </a:p>
          <a:p>
            <a:endParaRPr lang="en-US" noProof="0" dirty="0"/>
          </a:p>
        </p:txBody>
      </p:sp>
      <p:sp>
        <p:nvSpPr>
          <p:cNvPr id="6" name="Text Placeholder 5">
            <a:extLst>
              <a:ext uri="{FF2B5EF4-FFF2-40B4-BE49-F238E27FC236}">
                <a16:creationId xmlns:a16="http://schemas.microsoft.com/office/drawing/2014/main" id="{81BFEBCE-9132-4133-88C6-23524084B8F0}"/>
              </a:ext>
            </a:extLst>
          </p:cNvPr>
          <p:cNvSpPr>
            <a:spLocks noGrp="1"/>
          </p:cNvSpPr>
          <p:nvPr>
            <p:ph type="body" sz="quarter" idx="12"/>
          </p:nvPr>
        </p:nvSpPr>
        <p:spPr/>
        <p:txBody>
          <a:bodyPr/>
          <a:lstStyle/>
          <a:p>
            <a:r>
              <a:rPr lang="en-US" noProof="0" dirty="0"/>
              <a:t>PIVOT</a:t>
            </a:r>
          </a:p>
        </p:txBody>
      </p:sp>
    </p:spTree>
    <p:extLst>
      <p:ext uri="{BB962C8B-B14F-4D97-AF65-F5344CB8AC3E}">
        <p14:creationId xmlns:p14="http://schemas.microsoft.com/office/powerpoint/2010/main" val="6071967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B0C514-ABCB-0BC7-762F-6C5789748568}"/>
              </a:ext>
            </a:extLst>
          </p:cNvPr>
          <p:cNvSpPr>
            <a:spLocks noGrp="1"/>
          </p:cNvSpPr>
          <p:nvPr>
            <p:ph type="body" sz="quarter" idx="11"/>
          </p:nvPr>
        </p:nvSpPr>
        <p:spPr/>
        <p:txBody>
          <a:bodyPr/>
          <a:lstStyle/>
          <a:p>
            <a:r>
              <a:rPr lang="de-DE" dirty="0"/>
              <a:t>TASK: Create a </a:t>
            </a:r>
            <a:r>
              <a:rPr lang="de-DE" dirty="0" err="1"/>
              <a:t>list</a:t>
            </a:r>
            <a:r>
              <a:rPr lang="de-DE" dirty="0"/>
              <a:t> </a:t>
            </a:r>
            <a:r>
              <a:rPr lang="de-DE" dirty="0" err="1"/>
              <a:t>of</a:t>
            </a:r>
            <a:r>
              <a:rPr lang="de-DE" dirty="0"/>
              <a:t> </a:t>
            </a:r>
            <a:r>
              <a:rPr lang="de-DE" dirty="0" err="1"/>
              <a:t>running</a:t>
            </a:r>
            <a:r>
              <a:rPr lang="de-DE" dirty="0"/>
              <a:t> </a:t>
            </a:r>
            <a:r>
              <a:rPr lang="de-DE" dirty="0" err="1"/>
              <a:t>revenue</a:t>
            </a:r>
            <a:r>
              <a:rPr lang="de-DE" dirty="0"/>
              <a:t> (</a:t>
            </a:r>
            <a:r>
              <a:rPr lang="de-DE" dirty="0" err="1"/>
              <a:t>Quantity</a:t>
            </a:r>
            <a:r>
              <a:rPr lang="de-DE" dirty="0"/>
              <a:t> * </a:t>
            </a:r>
            <a:r>
              <a:rPr lang="de-DE" dirty="0" err="1"/>
              <a:t>UnitPrice</a:t>
            </a:r>
            <a:r>
              <a:rPr lang="de-DE" dirty="0"/>
              <a:t> </a:t>
            </a:r>
            <a:r>
              <a:rPr lang="de-DE" dirty="0" err="1"/>
              <a:t>of</a:t>
            </a:r>
            <a:r>
              <a:rPr lang="de-DE" dirty="0"/>
              <a:t> </a:t>
            </a:r>
            <a:r>
              <a:rPr lang="de-DE" dirty="0" err="1"/>
              <a:t>Sales.OrderLines</a:t>
            </a:r>
            <a:r>
              <a:rPr lang="de-DE" dirty="0"/>
              <a:t>) per </a:t>
            </a:r>
            <a:r>
              <a:rPr lang="de-DE" dirty="0" err="1"/>
              <a:t>CustomerID</a:t>
            </a:r>
            <a:r>
              <a:rPr lang="de-DE" dirty="0"/>
              <a:t> and </a:t>
            </a:r>
            <a:r>
              <a:rPr lang="de-DE" dirty="0" err="1"/>
              <a:t>OrderDate</a:t>
            </a:r>
            <a:r>
              <a:rPr lang="de-DE" dirty="0"/>
              <a:t> </a:t>
            </a:r>
            <a:r>
              <a:rPr lang="de-DE" dirty="0" err="1"/>
              <a:t>from</a:t>
            </a:r>
            <a:r>
              <a:rPr lang="de-DE" dirty="0"/>
              <a:t> </a:t>
            </a:r>
            <a:r>
              <a:rPr lang="de-DE" dirty="0" err="1"/>
              <a:t>Sales.Orders</a:t>
            </a:r>
            <a:endParaRPr lang="en-US" dirty="0"/>
          </a:p>
        </p:txBody>
      </p:sp>
      <p:sp>
        <p:nvSpPr>
          <p:cNvPr id="4" name="Text Placeholder 3">
            <a:extLst>
              <a:ext uri="{FF2B5EF4-FFF2-40B4-BE49-F238E27FC236}">
                <a16:creationId xmlns:a16="http://schemas.microsoft.com/office/drawing/2014/main" id="{48B2692D-D835-F6CD-4D0C-9D99A9974BF3}"/>
              </a:ext>
            </a:extLst>
          </p:cNvPr>
          <p:cNvSpPr>
            <a:spLocks noGrp="1"/>
          </p:cNvSpPr>
          <p:nvPr>
            <p:ph type="body" sz="quarter" idx="12"/>
          </p:nvPr>
        </p:nvSpPr>
        <p:spPr/>
        <p:txBody>
          <a:bodyPr/>
          <a:lstStyle/>
          <a:p>
            <a:r>
              <a:rPr lang="de-DE" dirty="0"/>
              <a:t>TASK: Pivot </a:t>
            </a:r>
            <a:r>
              <a:rPr lang="de-DE" dirty="0" err="1"/>
              <a:t>Invoiced</a:t>
            </a:r>
            <a:r>
              <a:rPr lang="de-DE" dirty="0"/>
              <a:t> </a:t>
            </a:r>
            <a:r>
              <a:rPr lang="de-DE" dirty="0" err="1"/>
              <a:t>revenue</a:t>
            </a:r>
            <a:endParaRPr lang="en-US" dirty="0"/>
          </a:p>
        </p:txBody>
      </p:sp>
    </p:spTree>
    <p:extLst>
      <p:ext uri="{BB962C8B-B14F-4D97-AF65-F5344CB8AC3E}">
        <p14:creationId xmlns:p14="http://schemas.microsoft.com/office/powerpoint/2010/main" val="15298251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E91F375-5F5E-4D5F-A13F-4985926A0E71}"/>
              </a:ext>
            </a:extLst>
          </p:cNvPr>
          <p:cNvSpPr>
            <a:spLocks noGrp="1"/>
          </p:cNvSpPr>
          <p:nvPr>
            <p:ph type="body" sz="quarter" idx="11"/>
          </p:nvPr>
        </p:nvSpPr>
        <p:spPr>
          <a:prstGeom prst="rect">
            <a:avLst/>
          </a:prstGeom>
        </p:spPr>
        <p:txBody>
          <a:bodyPr anchor="t">
            <a:normAutofit/>
          </a:bodyPr>
          <a:lstStyle/>
          <a:p>
            <a:r>
              <a:rPr lang="en-US" noProof="0" dirty="0"/>
              <a:t>With </a:t>
            </a:r>
            <a:r>
              <a:rPr lang="en-US" noProof="0" dirty="0">
                <a:solidFill>
                  <a:srgbClr val="808080"/>
                </a:solidFill>
              </a:rPr>
              <a:t>UNPIVOT</a:t>
            </a:r>
            <a:r>
              <a:rPr lang="en-US" noProof="0" dirty="0"/>
              <a:t> columns can be converted to rows</a:t>
            </a:r>
          </a:p>
          <a:p>
            <a:r>
              <a:rPr lang="en-US" noProof="0" dirty="0"/>
              <a:t>Does not perform aggregations</a:t>
            </a:r>
          </a:p>
          <a:p>
            <a:r>
              <a:rPr lang="en-US" noProof="0" dirty="0"/>
              <a:t>A </a:t>
            </a:r>
            <a:r>
              <a:rPr lang="en-US" noProof="0" dirty="0">
                <a:solidFill>
                  <a:srgbClr val="808080"/>
                </a:solidFill>
              </a:rPr>
              <a:t>UNPIVOT</a:t>
            </a:r>
            <a:r>
              <a:rPr lang="en-US" noProof="0" dirty="0"/>
              <a:t> can not undo all </a:t>
            </a:r>
            <a:r>
              <a:rPr lang="en-US" noProof="0" dirty="0">
                <a:solidFill>
                  <a:srgbClr val="808080"/>
                </a:solidFill>
              </a:rPr>
              <a:t>PIVOT</a:t>
            </a:r>
            <a:r>
              <a:rPr lang="en-US" noProof="0" dirty="0"/>
              <a:t> operations, as it can‘t undo previous aggregations</a:t>
            </a:r>
          </a:p>
        </p:txBody>
      </p:sp>
      <p:sp>
        <p:nvSpPr>
          <p:cNvPr id="6" name="Text Placeholder 5">
            <a:extLst>
              <a:ext uri="{FF2B5EF4-FFF2-40B4-BE49-F238E27FC236}">
                <a16:creationId xmlns:a16="http://schemas.microsoft.com/office/drawing/2014/main" id="{4B35EB2C-5923-9A7A-FBF0-C916207031DE}"/>
              </a:ext>
            </a:extLst>
          </p:cNvPr>
          <p:cNvSpPr>
            <a:spLocks noGrp="1"/>
          </p:cNvSpPr>
          <p:nvPr>
            <p:ph type="body" sz="quarter" idx="12"/>
          </p:nvPr>
        </p:nvSpPr>
        <p:spPr/>
        <p:txBody>
          <a:bodyPr/>
          <a:lstStyle/>
          <a:p>
            <a:r>
              <a:rPr lang="en-US" noProof="0" dirty="0"/>
              <a:t>UNPIVOT</a:t>
            </a:r>
          </a:p>
        </p:txBody>
      </p:sp>
    </p:spTree>
    <p:extLst>
      <p:ext uri="{BB962C8B-B14F-4D97-AF65-F5344CB8AC3E}">
        <p14:creationId xmlns:p14="http://schemas.microsoft.com/office/powerpoint/2010/main" val="27289275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F41935-109D-9DFD-BC4E-46418C50E1A8}"/>
              </a:ext>
            </a:extLst>
          </p:cNvPr>
          <p:cNvSpPr>
            <a:spLocks noGrp="1"/>
          </p:cNvSpPr>
          <p:nvPr>
            <p:ph type="body" sz="quarter" idx="11"/>
          </p:nvPr>
        </p:nvSpPr>
        <p:spPr/>
        <p:txBody>
          <a:bodyPr/>
          <a:lstStyle/>
          <a:p>
            <a:r>
              <a:rPr lang="en-US" dirty="0"/>
              <a:t>Using dynamic SQL, it is possible to circumvent the need to hard-code the columns</a:t>
            </a:r>
          </a:p>
          <a:p>
            <a:endParaRPr lang="en-US" dirty="0"/>
          </a:p>
        </p:txBody>
      </p:sp>
      <p:sp>
        <p:nvSpPr>
          <p:cNvPr id="5" name="Text Placeholder 4">
            <a:extLst>
              <a:ext uri="{FF2B5EF4-FFF2-40B4-BE49-F238E27FC236}">
                <a16:creationId xmlns:a16="http://schemas.microsoft.com/office/drawing/2014/main" id="{20193942-8D37-66DB-120E-41EB546AB400}"/>
              </a:ext>
            </a:extLst>
          </p:cNvPr>
          <p:cNvSpPr>
            <a:spLocks noGrp="1"/>
          </p:cNvSpPr>
          <p:nvPr>
            <p:ph type="body" sz="quarter" idx="12"/>
          </p:nvPr>
        </p:nvSpPr>
        <p:spPr/>
        <p:txBody>
          <a:bodyPr/>
          <a:lstStyle/>
          <a:p>
            <a:r>
              <a:rPr lang="en-US" dirty="0"/>
              <a:t>Dynamic PIVOT and UNPIVOT</a:t>
            </a:r>
          </a:p>
        </p:txBody>
      </p:sp>
    </p:spTree>
    <p:extLst>
      <p:ext uri="{BB962C8B-B14F-4D97-AF65-F5344CB8AC3E}">
        <p14:creationId xmlns:p14="http://schemas.microsoft.com/office/powerpoint/2010/main" val="13649925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B78021-673A-174F-E182-BD2C0C8384F3}"/>
              </a:ext>
            </a:extLst>
          </p:cNvPr>
          <p:cNvGrpSpPr/>
          <p:nvPr/>
        </p:nvGrpSpPr>
        <p:grpSpPr>
          <a:xfrm>
            <a:off x="5527485" y="1729097"/>
            <a:ext cx="1604963" cy="4962525"/>
            <a:chOff x="5527485" y="1729097"/>
            <a:chExt cx="1604963" cy="4962525"/>
          </a:xfrm>
        </p:grpSpPr>
        <p:sp>
          <p:nvSpPr>
            <p:cNvPr id="15" name="Rectangle 9">
              <a:extLst>
                <a:ext uri="{FF2B5EF4-FFF2-40B4-BE49-F238E27FC236}">
                  <a16:creationId xmlns:a16="http://schemas.microsoft.com/office/drawing/2014/main" id="{75F2A9FB-CA7E-C43F-7AF1-C142A6EABF05}"/>
                </a:ext>
              </a:extLst>
            </p:cNvPr>
            <p:cNvSpPr>
              <a:spLocks noChangeArrowheads="1"/>
            </p:cNvSpPr>
            <p:nvPr/>
          </p:nvSpPr>
          <p:spPr bwMode="auto">
            <a:xfrm>
              <a:off x="5527485" y="1735447"/>
              <a:ext cx="1489075" cy="28257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 name="Rectangle 14">
              <a:extLst>
                <a:ext uri="{FF2B5EF4-FFF2-40B4-BE49-F238E27FC236}">
                  <a16:creationId xmlns:a16="http://schemas.microsoft.com/office/drawing/2014/main" id="{59C8B08B-0495-0554-C2BD-34E1C0A80F59}"/>
                </a:ext>
              </a:extLst>
            </p:cNvPr>
            <p:cNvSpPr>
              <a:spLocks noChangeArrowheads="1"/>
            </p:cNvSpPr>
            <p:nvPr/>
          </p:nvSpPr>
          <p:spPr bwMode="auto">
            <a:xfrm>
              <a:off x="5527485" y="201802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5" name="Rectangle 19">
              <a:extLst>
                <a:ext uri="{FF2B5EF4-FFF2-40B4-BE49-F238E27FC236}">
                  <a16:creationId xmlns:a16="http://schemas.microsoft.com/office/drawing/2014/main" id="{349C9A3E-C481-60F3-69E0-FA7621D2C735}"/>
                </a:ext>
              </a:extLst>
            </p:cNvPr>
            <p:cNvSpPr>
              <a:spLocks noChangeArrowheads="1"/>
            </p:cNvSpPr>
            <p:nvPr/>
          </p:nvSpPr>
          <p:spPr bwMode="auto">
            <a:xfrm>
              <a:off x="5527485" y="235139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 name="Rectangle 24">
              <a:extLst>
                <a:ext uri="{FF2B5EF4-FFF2-40B4-BE49-F238E27FC236}">
                  <a16:creationId xmlns:a16="http://schemas.microsoft.com/office/drawing/2014/main" id="{2EF10E45-F8D7-2EF9-5BD8-E7FD237BE733}"/>
                </a:ext>
              </a:extLst>
            </p:cNvPr>
            <p:cNvSpPr>
              <a:spLocks noChangeArrowheads="1"/>
            </p:cNvSpPr>
            <p:nvPr/>
          </p:nvSpPr>
          <p:spPr bwMode="auto">
            <a:xfrm>
              <a:off x="5527485" y="268477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5" name="Rectangle 29">
              <a:extLst>
                <a:ext uri="{FF2B5EF4-FFF2-40B4-BE49-F238E27FC236}">
                  <a16:creationId xmlns:a16="http://schemas.microsoft.com/office/drawing/2014/main" id="{B019F905-D109-2EBE-C085-1A01D28A1E1E}"/>
                </a:ext>
              </a:extLst>
            </p:cNvPr>
            <p:cNvSpPr>
              <a:spLocks noChangeArrowheads="1"/>
            </p:cNvSpPr>
            <p:nvPr/>
          </p:nvSpPr>
          <p:spPr bwMode="auto">
            <a:xfrm>
              <a:off x="5527485" y="301814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Rectangle 34">
              <a:extLst>
                <a:ext uri="{FF2B5EF4-FFF2-40B4-BE49-F238E27FC236}">
                  <a16:creationId xmlns:a16="http://schemas.microsoft.com/office/drawing/2014/main" id="{D7C45144-5BA6-9C4A-0563-BFF967CD62BE}"/>
                </a:ext>
              </a:extLst>
            </p:cNvPr>
            <p:cNvSpPr>
              <a:spLocks noChangeArrowheads="1"/>
            </p:cNvSpPr>
            <p:nvPr/>
          </p:nvSpPr>
          <p:spPr bwMode="auto">
            <a:xfrm>
              <a:off x="5527485" y="335152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5" name="Rectangle 39">
              <a:extLst>
                <a:ext uri="{FF2B5EF4-FFF2-40B4-BE49-F238E27FC236}">
                  <a16:creationId xmlns:a16="http://schemas.microsoft.com/office/drawing/2014/main" id="{BC007796-459B-FEB9-8BCE-7AB067E2D3E1}"/>
                </a:ext>
              </a:extLst>
            </p:cNvPr>
            <p:cNvSpPr>
              <a:spLocks noChangeArrowheads="1"/>
            </p:cNvSpPr>
            <p:nvPr/>
          </p:nvSpPr>
          <p:spPr bwMode="auto">
            <a:xfrm>
              <a:off x="5527485" y="368489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0" name="Rectangle 44">
              <a:extLst>
                <a:ext uri="{FF2B5EF4-FFF2-40B4-BE49-F238E27FC236}">
                  <a16:creationId xmlns:a16="http://schemas.microsoft.com/office/drawing/2014/main" id="{9CD47FFF-1CC3-1672-C28B-D7F5A49D0A64}"/>
                </a:ext>
              </a:extLst>
            </p:cNvPr>
            <p:cNvSpPr>
              <a:spLocks noChangeArrowheads="1"/>
            </p:cNvSpPr>
            <p:nvPr/>
          </p:nvSpPr>
          <p:spPr bwMode="auto">
            <a:xfrm>
              <a:off x="5527485" y="401827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5" name="Rectangle 49">
              <a:extLst>
                <a:ext uri="{FF2B5EF4-FFF2-40B4-BE49-F238E27FC236}">
                  <a16:creationId xmlns:a16="http://schemas.microsoft.com/office/drawing/2014/main" id="{B240AF7C-2CEA-4ADF-AE3A-9E04C7D933A6}"/>
                </a:ext>
              </a:extLst>
            </p:cNvPr>
            <p:cNvSpPr>
              <a:spLocks noChangeArrowheads="1"/>
            </p:cNvSpPr>
            <p:nvPr/>
          </p:nvSpPr>
          <p:spPr bwMode="auto">
            <a:xfrm>
              <a:off x="5527485" y="435164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0" name="Rectangle 54">
              <a:extLst>
                <a:ext uri="{FF2B5EF4-FFF2-40B4-BE49-F238E27FC236}">
                  <a16:creationId xmlns:a16="http://schemas.microsoft.com/office/drawing/2014/main" id="{0D6EF28F-BBB2-508B-1B54-9BEA2405AE19}"/>
                </a:ext>
              </a:extLst>
            </p:cNvPr>
            <p:cNvSpPr>
              <a:spLocks noChangeArrowheads="1"/>
            </p:cNvSpPr>
            <p:nvPr/>
          </p:nvSpPr>
          <p:spPr bwMode="auto">
            <a:xfrm>
              <a:off x="5527485" y="468502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5" name="Rectangle 59">
              <a:extLst>
                <a:ext uri="{FF2B5EF4-FFF2-40B4-BE49-F238E27FC236}">
                  <a16:creationId xmlns:a16="http://schemas.microsoft.com/office/drawing/2014/main" id="{FA1E9893-D6FA-7FD7-F516-0CA0E057CFC8}"/>
                </a:ext>
              </a:extLst>
            </p:cNvPr>
            <p:cNvSpPr>
              <a:spLocks noChangeArrowheads="1"/>
            </p:cNvSpPr>
            <p:nvPr/>
          </p:nvSpPr>
          <p:spPr bwMode="auto">
            <a:xfrm>
              <a:off x="5527485" y="501839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0" name="Rectangle 64">
              <a:extLst>
                <a:ext uri="{FF2B5EF4-FFF2-40B4-BE49-F238E27FC236}">
                  <a16:creationId xmlns:a16="http://schemas.microsoft.com/office/drawing/2014/main" id="{0C3F0D0E-9174-E554-FFFC-BE772CF0DA2D}"/>
                </a:ext>
              </a:extLst>
            </p:cNvPr>
            <p:cNvSpPr>
              <a:spLocks noChangeArrowheads="1"/>
            </p:cNvSpPr>
            <p:nvPr/>
          </p:nvSpPr>
          <p:spPr bwMode="auto">
            <a:xfrm>
              <a:off x="5527485" y="535177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5" name="Rectangle 69">
              <a:extLst>
                <a:ext uri="{FF2B5EF4-FFF2-40B4-BE49-F238E27FC236}">
                  <a16:creationId xmlns:a16="http://schemas.microsoft.com/office/drawing/2014/main" id="{94DA96C3-D4EC-D14E-B42A-141138D2ACDF}"/>
                </a:ext>
              </a:extLst>
            </p:cNvPr>
            <p:cNvSpPr>
              <a:spLocks noChangeArrowheads="1"/>
            </p:cNvSpPr>
            <p:nvPr/>
          </p:nvSpPr>
          <p:spPr bwMode="auto">
            <a:xfrm>
              <a:off x="5527485" y="568514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0" name="Rectangle 74">
              <a:extLst>
                <a:ext uri="{FF2B5EF4-FFF2-40B4-BE49-F238E27FC236}">
                  <a16:creationId xmlns:a16="http://schemas.microsoft.com/office/drawing/2014/main" id="{A232AF8F-0965-41A9-094D-45E2BFA422A0}"/>
                </a:ext>
              </a:extLst>
            </p:cNvPr>
            <p:cNvSpPr>
              <a:spLocks noChangeArrowheads="1"/>
            </p:cNvSpPr>
            <p:nvPr/>
          </p:nvSpPr>
          <p:spPr bwMode="auto">
            <a:xfrm>
              <a:off x="5527485" y="6018522"/>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5" name="Rectangle 79">
              <a:extLst>
                <a:ext uri="{FF2B5EF4-FFF2-40B4-BE49-F238E27FC236}">
                  <a16:creationId xmlns:a16="http://schemas.microsoft.com/office/drawing/2014/main" id="{FAAA51FB-2089-A9F8-564F-A4436B1767FA}"/>
                </a:ext>
              </a:extLst>
            </p:cNvPr>
            <p:cNvSpPr>
              <a:spLocks noChangeArrowheads="1"/>
            </p:cNvSpPr>
            <p:nvPr/>
          </p:nvSpPr>
          <p:spPr bwMode="auto">
            <a:xfrm>
              <a:off x="5527485" y="6351897"/>
              <a:ext cx="1489075"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5" name="Line 99">
              <a:extLst>
                <a:ext uri="{FF2B5EF4-FFF2-40B4-BE49-F238E27FC236}">
                  <a16:creationId xmlns:a16="http://schemas.microsoft.com/office/drawing/2014/main" id="{223A15B5-AA6B-1BCE-480C-C57BD1484DEA}"/>
                </a:ext>
              </a:extLst>
            </p:cNvPr>
            <p:cNvSpPr>
              <a:spLocks noChangeShapeType="1"/>
            </p:cNvSpPr>
            <p:nvPr/>
          </p:nvSpPr>
          <p:spPr bwMode="auto">
            <a:xfrm>
              <a:off x="7016560" y="1729097"/>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8" name="Rectangle 102">
              <a:extLst>
                <a:ext uri="{FF2B5EF4-FFF2-40B4-BE49-F238E27FC236}">
                  <a16:creationId xmlns:a16="http://schemas.microsoft.com/office/drawing/2014/main" id="{F0F3B761-25AD-1993-A04C-745F3C4A0106}"/>
                </a:ext>
              </a:extLst>
            </p:cNvPr>
            <p:cNvSpPr>
              <a:spLocks noChangeArrowheads="1"/>
            </p:cNvSpPr>
            <p:nvPr/>
          </p:nvSpPr>
          <p:spPr bwMode="auto">
            <a:xfrm>
              <a:off x="5576698" y="1744972"/>
              <a:ext cx="15224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Revenue YTD</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3" name="Rectangle 107">
              <a:extLst>
                <a:ext uri="{FF2B5EF4-FFF2-40B4-BE49-F238E27FC236}">
                  <a16:creationId xmlns:a16="http://schemas.microsoft.com/office/drawing/2014/main" id="{E2C698DD-4837-8361-D2B9-0D4740EBC499}"/>
                </a:ext>
              </a:extLst>
            </p:cNvPr>
            <p:cNvSpPr>
              <a:spLocks noChangeArrowheads="1"/>
            </p:cNvSpPr>
            <p:nvPr/>
          </p:nvSpPr>
          <p:spPr bwMode="auto">
            <a:xfrm>
              <a:off x="6297423" y="20783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8" name="Rectangle 112">
              <a:extLst>
                <a:ext uri="{FF2B5EF4-FFF2-40B4-BE49-F238E27FC236}">
                  <a16:creationId xmlns:a16="http://schemas.microsoft.com/office/drawing/2014/main" id="{8A5116F8-04C1-0F8F-29EE-28D049B556F0}"/>
                </a:ext>
              </a:extLst>
            </p:cNvPr>
            <p:cNvSpPr>
              <a:spLocks noChangeArrowheads="1"/>
            </p:cNvSpPr>
            <p:nvPr/>
          </p:nvSpPr>
          <p:spPr bwMode="auto">
            <a:xfrm>
              <a:off x="6297423" y="241172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3" name="Rectangle 117">
              <a:extLst>
                <a:ext uri="{FF2B5EF4-FFF2-40B4-BE49-F238E27FC236}">
                  <a16:creationId xmlns:a16="http://schemas.microsoft.com/office/drawing/2014/main" id="{4711D4F2-2AA4-1AD1-4EB7-A89B111F66D6}"/>
                </a:ext>
              </a:extLst>
            </p:cNvPr>
            <p:cNvSpPr>
              <a:spLocks noChangeArrowheads="1"/>
            </p:cNvSpPr>
            <p:nvPr/>
          </p:nvSpPr>
          <p:spPr bwMode="auto">
            <a:xfrm>
              <a:off x="6297423" y="274509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3,000€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8" name="Rectangle 122">
              <a:extLst>
                <a:ext uri="{FF2B5EF4-FFF2-40B4-BE49-F238E27FC236}">
                  <a16:creationId xmlns:a16="http://schemas.microsoft.com/office/drawing/2014/main" id="{3B48F9D1-67ED-B243-83F9-77BECD1E1646}"/>
                </a:ext>
              </a:extLst>
            </p:cNvPr>
            <p:cNvSpPr>
              <a:spLocks noChangeArrowheads="1"/>
            </p:cNvSpPr>
            <p:nvPr/>
          </p:nvSpPr>
          <p:spPr bwMode="auto">
            <a:xfrm>
              <a:off x="6297423" y="307847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4,000€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3" name="Rectangle 127">
              <a:extLst>
                <a:ext uri="{FF2B5EF4-FFF2-40B4-BE49-F238E27FC236}">
                  <a16:creationId xmlns:a16="http://schemas.microsoft.com/office/drawing/2014/main" id="{2A97B596-8525-13DC-56D9-1B5C63B32118}"/>
                </a:ext>
              </a:extLst>
            </p:cNvPr>
            <p:cNvSpPr>
              <a:spLocks noChangeArrowheads="1"/>
            </p:cNvSpPr>
            <p:nvPr/>
          </p:nvSpPr>
          <p:spPr bwMode="auto">
            <a:xfrm>
              <a:off x="6297423" y="34118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5,000€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8" name="Rectangle 132">
              <a:extLst>
                <a:ext uri="{FF2B5EF4-FFF2-40B4-BE49-F238E27FC236}">
                  <a16:creationId xmlns:a16="http://schemas.microsoft.com/office/drawing/2014/main" id="{F0C572B7-317A-16E3-ABC1-DA545A469B50}"/>
                </a:ext>
              </a:extLst>
            </p:cNvPr>
            <p:cNvSpPr>
              <a:spLocks noChangeArrowheads="1"/>
            </p:cNvSpPr>
            <p:nvPr/>
          </p:nvSpPr>
          <p:spPr bwMode="auto">
            <a:xfrm>
              <a:off x="6297423" y="374522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6,000€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3" name="Rectangle 137">
              <a:extLst>
                <a:ext uri="{FF2B5EF4-FFF2-40B4-BE49-F238E27FC236}">
                  <a16:creationId xmlns:a16="http://schemas.microsoft.com/office/drawing/2014/main" id="{09381431-B37B-F0DC-9A07-C52C4695BF35}"/>
                </a:ext>
              </a:extLst>
            </p:cNvPr>
            <p:cNvSpPr>
              <a:spLocks noChangeArrowheads="1"/>
            </p:cNvSpPr>
            <p:nvPr/>
          </p:nvSpPr>
          <p:spPr bwMode="auto">
            <a:xfrm>
              <a:off x="6297423" y="407859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7,000€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8" name="Rectangle 142">
              <a:extLst>
                <a:ext uri="{FF2B5EF4-FFF2-40B4-BE49-F238E27FC236}">
                  <a16:creationId xmlns:a16="http://schemas.microsoft.com/office/drawing/2014/main" id="{1CE00D9C-13B5-9D1E-2A42-AAF1D6FF45CB}"/>
                </a:ext>
              </a:extLst>
            </p:cNvPr>
            <p:cNvSpPr>
              <a:spLocks noChangeArrowheads="1"/>
            </p:cNvSpPr>
            <p:nvPr/>
          </p:nvSpPr>
          <p:spPr bwMode="auto">
            <a:xfrm>
              <a:off x="6297423" y="441197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8,000€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3" name="Rectangle 147">
              <a:extLst>
                <a:ext uri="{FF2B5EF4-FFF2-40B4-BE49-F238E27FC236}">
                  <a16:creationId xmlns:a16="http://schemas.microsoft.com/office/drawing/2014/main" id="{015670B5-F6A9-3ACF-2B49-F5CD2ADB2D08}"/>
                </a:ext>
              </a:extLst>
            </p:cNvPr>
            <p:cNvSpPr>
              <a:spLocks noChangeArrowheads="1"/>
            </p:cNvSpPr>
            <p:nvPr/>
          </p:nvSpPr>
          <p:spPr bwMode="auto">
            <a:xfrm>
              <a:off x="6297423" y="47453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9,000€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8" name="Rectangle 152">
              <a:extLst>
                <a:ext uri="{FF2B5EF4-FFF2-40B4-BE49-F238E27FC236}">
                  <a16:creationId xmlns:a16="http://schemas.microsoft.com/office/drawing/2014/main" id="{6E37647D-DB4F-C271-60FE-DE41BC7FA37C}"/>
                </a:ext>
              </a:extLst>
            </p:cNvPr>
            <p:cNvSpPr>
              <a:spLocks noChangeArrowheads="1"/>
            </p:cNvSpPr>
            <p:nvPr/>
          </p:nvSpPr>
          <p:spPr bwMode="auto">
            <a:xfrm>
              <a:off x="6164073" y="5078722"/>
              <a:ext cx="968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3" name="Rectangle 157">
              <a:extLst>
                <a:ext uri="{FF2B5EF4-FFF2-40B4-BE49-F238E27FC236}">
                  <a16:creationId xmlns:a16="http://schemas.microsoft.com/office/drawing/2014/main" id="{5C7760C3-63BD-8EE3-4E0F-F1704524325F}"/>
                </a:ext>
              </a:extLst>
            </p:cNvPr>
            <p:cNvSpPr>
              <a:spLocks noChangeArrowheads="1"/>
            </p:cNvSpPr>
            <p:nvPr/>
          </p:nvSpPr>
          <p:spPr bwMode="auto">
            <a:xfrm>
              <a:off x="6164073" y="5412097"/>
              <a:ext cx="968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8" name="Rectangle 162">
              <a:extLst>
                <a:ext uri="{FF2B5EF4-FFF2-40B4-BE49-F238E27FC236}">
                  <a16:creationId xmlns:a16="http://schemas.microsoft.com/office/drawing/2014/main" id="{F70D8512-1083-55A3-44B8-35FA8BEA48B6}"/>
                </a:ext>
              </a:extLst>
            </p:cNvPr>
            <p:cNvSpPr>
              <a:spLocks noChangeArrowheads="1"/>
            </p:cNvSpPr>
            <p:nvPr/>
          </p:nvSpPr>
          <p:spPr bwMode="auto">
            <a:xfrm>
              <a:off x="6164073" y="5745472"/>
              <a:ext cx="968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12,000€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sp>
        <p:nvSpPr>
          <p:cNvPr id="3" name="Inhaltsplatzhalter 2">
            <a:extLst>
              <a:ext uri="{FF2B5EF4-FFF2-40B4-BE49-F238E27FC236}">
                <a16:creationId xmlns:a16="http://schemas.microsoft.com/office/drawing/2014/main" id="{CD68D8F3-FA43-4BC1-A670-BCAE20F9E57F}"/>
              </a:ext>
            </a:extLst>
          </p:cNvPr>
          <p:cNvSpPr>
            <a:spLocks noGrp="1"/>
          </p:cNvSpPr>
          <p:nvPr>
            <p:ph type="body" sz="quarter" idx="11"/>
          </p:nvPr>
        </p:nvSpPr>
        <p:spPr>
          <a:prstGeom prst="rect">
            <a:avLst/>
          </a:prstGeom>
        </p:spPr>
        <p:txBody>
          <a:bodyPr anchor="t"/>
          <a:lstStyle/>
          <a:p>
            <a:r>
              <a:rPr lang="en-US" noProof="0" dirty="0"/>
              <a:t>Window calculations are used to calculate data over sliding windows</a:t>
            </a:r>
          </a:p>
        </p:txBody>
      </p:sp>
      <p:sp>
        <p:nvSpPr>
          <p:cNvPr id="6" name="Text Placeholder 5">
            <a:extLst>
              <a:ext uri="{FF2B5EF4-FFF2-40B4-BE49-F238E27FC236}">
                <a16:creationId xmlns:a16="http://schemas.microsoft.com/office/drawing/2014/main" id="{3B46B8FD-E83D-03A3-2651-303CA326B84C}"/>
              </a:ext>
            </a:extLst>
          </p:cNvPr>
          <p:cNvSpPr>
            <a:spLocks noGrp="1"/>
          </p:cNvSpPr>
          <p:nvPr>
            <p:ph type="body" sz="quarter" idx="12"/>
          </p:nvPr>
        </p:nvSpPr>
        <p:spPr/>
        <p:txBody>
          <a:bodyPr/>
          <a:lstStyle/>
          <a:p>
            <a:pPr marL="0" indent="0">
              <a:buNone/>
            </a:pPr>
            <a:r>
              <a:rPr lang="en-US" noProof="0" dirty="0"/>
              <a:t>WINDOW CALCULATIONS</a:t>
            </a:r>
          </a:p>
        </p:txBody>
      </p:sp>
      <p:sp>
        <p:nvSpPr>
          <p:cNvPr id="91" name="Line 85">
            <a:extLst>
              <a:ext uri="{FF2B5EF4-FFF2-40B4-BE49-F238E27FC236}">
                <a16:creationId xmlns:a16="http://schemas.microsoft.com/office/drawing/2014/main" id="{242CCA32-9FFB-335B-E920-E91C781F26EA}"/>
              </a:ext>
            </a:extLst>
          </p:cNvPr>
          <p:cNvSpPr>
            <a:spLocks noChangeShapeType="1"/>
          </p:cNvSpPr>
          <p:nvPr/>
        </p:nvSpPr>
        <p:spPr bwMode="auto">
          <a:xfrm>
            <a:off x="325754" y="235139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2" name="Line 86">
            <a:extLst>
              <a:ext uri="{FF2B5EF4-FFF2-40B4-BE49-F238E27FC236}">
                <a16:creationId xmlns:a16="http://schemas.microsoft.com/office/drawing/2014/main" id="{957984DF-F62D-3831-A21B-B6F04E9202A3}"/>
              </a:ext>
            </a:extLst>
          </p:cNvPr>
          <p:cNvSpPr>
            <a:spLocks noChangeShapeType="1"/>
          </p:cNvSpPr>
          <p:nvPr/>
        </p:nvSpPr>
        <p:spPr bwMode="auto">
          <a:xfrm>
            <a:off x="325754" y="268477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3" name="Line 87">
            <a:extLst>
              <a:ext uri="{FF2B5EF4-FFF2-40B4-BE49-F238E27FC236}">
                <a16:creationId xmlns:a16="http://schemas.microsoft.com/office/drawing/2014/main" id="{E69AB91F-BE7D-78D5-3EF3-8170C1A07590}"/>
              </a:ext>
            </a:extLst>
          </p:cNvPr>
          <p:cNvSpPr>
            <a:spLocks noChangeShapeType="1"/>
          </p:cNvSpPr>
          <p:nvPr/>
        </p:nvSpPr>
        <p:spPr bwMode="auto">
          <a:xfrm>
            <a:off x="325754" y="301814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4" name="Line 88">
            <a:extLst>
              <a:ext uri="{FF2B5EF4-FFF2-40B4-BE49-F238E27FC236}">
                <a16:creationId xmlns:a16="http://schemas.microsoft.com/office/drawing/2014/main" id="{0C96C14F-DA19-F2EE-7F99-016C5BEAFD63}"/>
              </a:ext>
            </a:extLst>
          </p:cNvPr>
          <p:cNvSpPr>
            <a:spLocks noChangeShapeType="1"/>
          </p:cNvSpPr>
          <p:nvPr/>
        </p:nvSpPr>
        <p:spPr bwMode="auto">
          <a:xfrm>
            <a:off x="325754" y="335152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5" name="Line 89">
            <a:extLst>
              <a:ext uri="{FF2B5EF4-FFF2-40B4-BE49-F238E27FC236}">
                <a16:creationId xmlns:a16="http://schemas.microsoft.com/office/drawing/2014/main" id="{B5AEC92A-3FB5-2FE8-1925-D36C466018C3}"/>
              </a:ext>
            </a:extLst>
          </p:cNvPr>
          <p:cNvSpPr>
            <a:spLocks noChangeShapeType="1"/>
          </p:cNvSpPr>
          <p:nvPr/>
        </p:nvSpPr>
        <p:spPr bwMode="auto">
          <a:xfrm>
            <a:off x="325754" y="368489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6" name="Line 90">
            <a:extLst>
              <a:ext uri="{FF2B5EF4-FFF2-40B4-BE49-F238E27FC236}">
                <a16:creationId xmlns:a16="http://schemas.microsoft.com/office/drawing/2014/main" id="{45D4F7CE-8917-905E-B08D-B37C873C3914}"/>
              </a:ext>
            </a:extLst>
          </p:cNvPr>
          <p:cNvSpPr>
            <a:spLocks noChangeShapeType="1"/>
          </p:cNvSpPr>
          <p:nvPr/>
        </p:nvSpPr>
        <p:spPr bwMode="auto">
          <a:xfrm>
            <a:off x="325754" y="401827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7" name="Line 91">
            <a:extLst>
              <a:ext uri="{FF2B5EF4-FFF2-40B4-BE49-F238E27FC236}">
                <a16:creationId xmlns:a16="http://schemas.microsoft.com/office/drawing/2014/main" id="{306C6968-A536-19EA-4615-A8EED1C45430}"/>
              </a:ext>
            </a:extLst>
          </p:cNvPr>
          <p:cNvSpPr>
            <a:spLocks noChangeShapeType="1"/>
          </p:cNvSpPr>
          <p:nvPr/>
        </p:nvSpPr>
        <p:spPr bwMode="auto">
          <a:xfrm>
            <a:off x="325754" y="435164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8" name="Line 92">
            <a:extLst>
              <a:ext uri="{FF2B5EF4-FFF2-40B4-BE49-F238E27FC236}">
                <a16:creationId xmlns:a16="http://schemas.microsoft.com/office/drawing/2014/main" id="{89854DCD-CB3A-DC0B-05F5-538AAE240DB5}"/>
              </a:ext>
            </a:extLst>
          </p:cNvPr>
          <p:cNvSpPr>
            <a:spLocks noChangeShapeType="1"/>
          </p:cNvSpPr>
          <p:nvPr/>
        </p:nvSpPr>
        <p:spPr bwMode="auto">
          <a:xfrm>
            <a:off x="325754" y="468502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99" name="Line 93">
            <a:extLst>
              <a:ext uri="{FF2B5EF4-FFF2-40B4-BE49-F238E27FC236}">
                <a16:creationId xmlns:a16="http://schemas.microsoft.com/office/drawing/2014/main" id="{0E9AAB82-6955-CAA9-6CBE-5FC748DF9BF3}"/>
              </a:ext>
            </a:extLst>
          </p:cNvPr>
          <p:cNvSpPr>
            <a:spLocks noChangeShapeType="1"/>
          </p:cNvSpPr>
          <p:nvPr/>
        </p:nvSpPr>
        <p:spPr bwMode="auto">
          <a:xfrm>
            <a:off x="325754" y="501839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0" name="Line 94">
            <a:extLst>
              <a:ext uri="{FF2B5EF4-FFF2-40B4-BE49-F238E27FC236}">
                <a16:creationId xmlns:a16="http://schemas.microsoft.com/office/drawing/2014/main" id="{D3FFEC86-1403-2644-5B42-91BCE4680C3B}"/>
              </a:ext>
            </a:extLst>
          </p:cNvPr>
          <p:cNvSpPr>
            <a:spLocks noChangeShapeType="1"/>
          </p:cNvSpPr>
          <p:nvPr/>
        </p:nvSpPr>
        <p:spPr bwMode="auto">
          <a:xfrm>
            <a:off x="325754" y="535177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1" name="Line 95">
            <a:extLst>
              <a:ext uri="{FF2B5EF4-FFF2-40B4-BE49-F238E27FC236}">
                <a16:creationId xmlns:a16="http://schemas.microsoft.com/office/drawing/2014/main" id="{1B966B02-4121-5AEC-7273-159E83711D7C}"/>
              </a:ext>
            </a:extLst>
          </p:cNvPr>
          <p:cNvSpPr>
            <a:spLocks noChangeShapeType="1"/>
          </p:cNvSpPr>
          <p:nvPr/>
        </p:nvSpPr>
        <p:spPr bwMode="auto">
          <a:xfrm>
            <a:off x="325754" y="568514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2" name="Line 96">
            <a:extLst>
              <a:ext uri="{FF2B5EF4-FFF2-40B4-BE49-F238E27FC236}">
                <a16:creationId xmlns:a16="http://schemas.microsoft.com/office/drawing/2014/main" id="{FF9D4877-C6CD-22ED-6DF5-2693053BDC0A}"/>
              </a:ext>
            </a:extLst>
          </p:cNvPr>
          <p:cNvSpPr>
            <a:spLocks noChangeShapeType="1"/>
          </p:cNvSpPr>
          <p:nvPr/>
        </p:nvSpPr>
        <p:spPr bwMode="auto">
          <a:xfrm>
            <a:off x="325754" y="601852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3" name="Line 97">
            <a:extLst>
              <a:ext uri="{FF2B5EF4-FFF2-40B4-BE49-F238E27FC236}">
                <a16:creationId xmlns:a16="http://schemas.microsoft.com/office/drawing/2014/main" id="{89B2160A-CECC-5B0C-4766-8827F10825A5}"/>
              </a:ext>
            </a:extLst>
          </p:cNvPr>
          <p:cNvSpPr>
            <a:spLocks noChangeShapeType="1"/>
          </p:cNvSpPr>
          <p:nvPr/>
        </p:nvSpPr>
        <p:spPr bwMode="auto">
          <a:xfrm>
            <a:off x="325754" y="6351897"/>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7" name="Line 101">
            <a:extLst>
              <a:ext uri="{FF2B5EF4-FFF2-40B4-BE49-F238E27FC236}">
                <a16:creationId xmlns:a16="http://schemas.microsoft.com/office/drawing/2014/main" id="{01EEB0CE-1A45-F491-9698-7E1B69361084}"/>
              </a:ext>
            </a:extLst>
          </p:cNvPr>
          <p:cNvSpPr>
            <a:spLocks noChangeShapeType="1"/>
          </p:cNvSpPr>
          <p:nvPr/>
        </p:nvSpPr>
        <p:spPr bwMode="auto">
          <a:xfrm>
            <a:off x="325754" y="6685272"/>
            <a:ext cx="6691313"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73" name="Rectangle 167">
            <a:extLst>
              <a:ext uri="{FF2B5EF4-FFF2-40B4-BE49-F238E27FC236}">
                <a16:creationId xmlns:a16="http://schemas.microsoft.com/office/drawing/2014/main" id="{EBA12679-7B99-C8D7-4921-C6837740368E}"/>
              </a:ext>
            </a:extLst>
          </p:cNvPr>
          <p:cNvSpPr>
            <a:spLocks noChangeArrowheads="1"/>
          </p:cNvSpPr>
          <p:nvPr/>
        </p:nvSpPr>
        <p:spPr bwMode="auto">
          <a:xfrm>
            <a:off x="6297423" y="6078847"/>
            <a:ext cx="722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9" name="Rectangle 173">
            <a:extLst>
              <a:ext uri="{FF2B5EF4-FFF2-40B4-BE49-F238E27FC236}">
                <a16:creationId xmlns:a16="http://schemas.microsoft.com/office/drawing/2014/main" id="{BAA77EC1-3233-6C1D-E279-B1F26D5A010D}"/>
              </a:ext>
            </a:extLst>
          </p:cNvPr>
          <p:cNvSpPr>
            <a:spLocks noChangeArrowheads="1"/>
          </p:cNvSpPr>
          <p:nvPr/>
        </p:nvSpPr>
        <p:spPr bwMode="auto">
          <a:xfrm>
            <a:off x="6297423" y="6412222"/>
            <a:ext cx="722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2,000</a:t>
            </a:r>
            <a:r>
              <a:rPr lang="de-DE" altLang="de-DE" dirty="0">
                <a:solidFill>
                  <a:srgbClr val="000000"/>
                </a:solidFill>
                <a:latin typeface="Lato" panose="020F0502020204030203"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nvGrpSpPr>
          <p:cNvPr id="192" name="Group 191">
            <a:extLst>
              <a:ext uri="{FF2B5EF4-FFF2-40B4-BE49-F238E27FC236}">
                <a16:creationId xmlns:a16="http://schemas.microsoft.com/office/drawing/2014/main" id="{719B4841-ECF6-5B98-91D9-23E1FAD7A264}"/>
              </a:ext>
            </a:extLst>
          </p:cNvPr>
          <p:cNvGrpSpPr/>
          <p:nvPr/>
        </p:nvGrpSpPr>
        <p:grpSpPr>
          <a:xfrm>
            <a:off x="3253950" y="1729097"/>
            <a:ext cx="2368550" cy="4962525"/>
            <a:chOff x="8154988" y="1712913"/>
            <a:chExt cx="2368550" cy="4962525"/>
          </a:xfrm>
        </p:grpSpPr>
        <p:sp>
          <p:nvSpPr>
            <p:cNvPr id="19" name="Rectangle 13">
              <a:extLst>
                <a:ext uri="{FF2B5EF4-FFF2-40B4-BE49-F238E27FC236}">
                  <a16:creationId xmlns:a16="http://schemas.microsoft.com/office/drawing/2014/main" id="{2C63F25D-8D63-DA8A-EEE5-18BEA98C8472}"/>
                </a:ext>
              </a:extLst>
            </p:cNvPr>
            <p:cNvSpPr>
              <a:spLocks noChangeArrowheads="1"/>
            </p:cNvSpPr>
            <p:nvPr/>
          </p:nvSpPr>
          <p:spPr bwMode="auto">
            <a:xfrm>
              <a:off x="8154988" y="200183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4" name="Rectangle 18">
              <a:extLst>
                <a:ext uri="{FF2B5EF4-FFF2-40B4-BE49-F238E27FC236}">
                  <a16:creationId xmlns:a16="http://schemas.microsoft.com/office/drawing/2014/main" id="{E93C306F-7284-BD74-E7CE-7996268BBF1F}"/>
                </a:ext>
              </a:extLst>
            </p:cNvPr>
            <p:cNvSpPr>
              <a:spLocks noChangeArrowheads="1"/>
            </p:cNvSpPr>
            <p:nvPr/>
          </p:nvSpPr>
          <p:spPr bwMode="auto">
            <a:xfrm>
              <a:off x="8154988" y="233521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 name="Rectangle 23">
              <a:extLst>
                <a:ext uri="{FF2B5EF4-FFF2-40B4-BE49-F238E27FC236}">
                  <a16:creationId xmlns:a16="http://schemas.microsoft.com/office/drawing/2014/main" id="{6E991610-FFB3-F619-20EC-9F62ADA3ADCC}"/>
                </a:ext>
              </a:extLst>
            </p:cNvPr>
            <p:cNvSpPr>
              <a:spLocks noChangeArrowheads="1"/>
            </p:cNvSpPr>
            <p:nvPr/>
          </p:nvSpPr>
          <p:spPr bwMode="auto">
            <a:xfrm>
              <a:off x="8154988" y="266858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4" name="Rectangle 28">
              <a:extLst>
                <a:ext uri="{FF2B5EF4-FFF2-40B4-BE49-F238E27FC236}">
                  <a16:creationId xmlns:a16="http://schemas.microsoft.com/office/drawing/2014/main" id="{2D184A49-B5AD-C9DD-53EC-EE4CA82A093D}"/>
                </a:ext>
              </a:extLst>
            </p:cNvPr>
            <p:cNvSpPr>
              <a:spLocks noChangeArrowheads="1"/>
            </p:cNvSpPr>
            <p:nvPr/>
          </p:nvSpPr>
          <p:spPr bwMode="auto">
            <a:xfrm>
              <a:off x="8154988" y="300196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9" name="Rectangle 33">
              <a:extLst>
                <a:ext uri="{FF2B5EF4-FFF2-40B4-BE49-F238E27FC236}">
                  <a16:creationId xmlns:a16="http://schemas.microsoft.com/office/drawing/2014/main" id="{A1B97780-332D-DF7C-5052-DC1B93CE69EE}"/>
                </a:ext>
              </a:extLst>
            </p:cNvPr>
            <p:cNvSpPr>
              <a:spLocks noChangeArrowheads="1"/>
            </p:cNvSpPr>
            <p:nvPr/>
          </p:nvSpPr>
          <p:spPr bwMode="auto">
            <a:xfrm>
              <a:off x="8154988" y="333533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4" name="Rectangle 38">
              <a:extLst>
                <a:ext uri="{FF2B5EF4-FFF2-40B4-BE49-F238E27FC236}">
                  <a16:creationId xmlns:a16="http://schemas.microsoft.com/office/drawing/2014/main" id="{50562238-66A2-7D1F-A83B-DE1A9FCADF14}"/>
                </a:ext>
              </a:extLst>
            </p:cNvPr>
            <p:cNvSpPr>
              <a:spLocks noChangeArrowheads="1"/>
            </p:cNvSpPr>
            <p:nvPr/>
          </p:nvSpPr>
          <p:spPr bwMode="auto">
            <a:xfrm>
              <a:off x="8154988" y="366871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9" name="Rectangle 43">
              <a:extLst>
                <a:ext uri="{FF2B5EF4-FFF2-40B4-BE49-F238E27FC236}">
                  <a16:creationId xmlns:a16="http://schemas.microsoft.com/office/drawing/2014/main" id="{667EDD57-2A86-DC9C-C270-00B7094FAF1A}"/>
                </a:ext>
              </a:extLst>
            </p:cNvPr>
            <p:cNvSpPr>
              <a:spLocks noChangeArrowheads="1"/>
            </p:cNvSpPr>
            <p:nvPr/>
          </p:nvSpPr>
          <p:spPr bwMode="auto">
            <a:xfrm>
              <a:off x="8154988" y="400208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4" name="Rectangle 48">
              <a:extLst>
                <a:ext uri="{FF2B5EF4-FFF2-40B4-BE49-F238E27FC236}">
                  <a16:creationId xmlns:a16="http://schemas.microsoft.com/office/drawing/2014/main" id="{D541904A-538D-9C22-10B6-567CF5FF796D}"/>
                </a:ext>
              </a:extLst>
            </p:cNvPr>
            <p:cNvSpPr>
              <a:spLocks noChangeArrowheads="1"/>
            </p:cNvSpPr>
            <p:nvPr/>
          </p:nvSpPr>
          <p:spPr bwMode="auto">
            <a:xfrm>
              <a:off x="8154988" y="433546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9" name="Rectangle 53">
              <a:extLst>
                <a:ext uri="{FF2B5EF4-FFF2-40B4-BE49-F238E27FC236}">
                  <a16:creationId xmlns:a16="http://schemas.microsoft.com/office/drawing/2014/main" id="{C33D6704-AC73-EAB4-4A44-4CD23EEE61DA}"/>
                </a:ext>
              </a:extLst>
            </p:cNvPr>
            <p:cNvSpPr>
              <a:spLocks noChangeArrowheads="1"/>
            </p:cNvSpPr>
            <p:nvPr/>
          </p:nvSpPr>
          <p:spPr bwMode="auto">
            <a:xfrm>
              <a:off x="8154988" y="466883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4" name="Rectangle 58">
              <a:extLst>
                <a:ext uri="{FF2B5EF4-FFF2-40B4-BE49-F238E27FC236}">
                  <a16:creationId xmlns:a16="http://schemas.microsoft.com/office/drawing/2014/main" id="{1E0F30FA-59FF-998B-8267-B519D07058EC}"/>
                </a:ext>
              </a:extLst>
            </p:cNvPr>
            <p:cNvSpPr>
              <a:spLocks noChangeArrowheads="1"/>
            </p:cNvSpPr>
            <p:nvPr/>
          </p:nvSpPr>
          <p:spPr bwMode="auto">
            <a:xfrm>
              <a:off x="8154988" y="500221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9" name="Rectangle 63">
              <a:extLst>
                <a:ext uri="{FF2B5EF4-FFF2-40B4-BE49-F238E27FC236}">
                  <a16:creationId xmlns:a16="http://schemas.microsoft.com/office/drawing/2014/main" id="{3DA05BAB-BAC5-ECB2-8C52-B64E9A7AB3CF}"/>
                </a:ext>
              </a:extLst>
            </p:cNvPr>
            <p:cNvSpPr>
              <a:spLocks noChangeArrowheads="1"/>
            </p:cNvSpPr>
            <p:nvPr/>
          </p:nvSpPr>
          <p:spPr bwMode="auto">
            <a:xfrm>
              <a:off x="8154988" y="533558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4" name="Rectangle 68">
              <a:extLst>
                <a:ext uri="{FF2B5EF4-FFF2-40B4-BE49-F238E27FC236}">
                  <a16:creationId xmlns:a16="http://schemas.microsoft.com/office/drawing/2014/main" id="{F34D701A-4469-9982-974A-3EDB0C1ECB1C}"/>
                </a:ext>
              </a:extLst>
            </p:cNvPr>
            <p:cNvSpPr>
              <a:spLocks noChangeArrowheads="1"/>
            </p:cNvSpPr>
            <p:nvPr/>
          </p:nvSpPr>
          <p:spPr bwMode="auto">
            <a:xfrm>
              <a:off x="8154988" y="566896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Rectangle 73">
              <a:extLst>
                <a:ext uri="{FF2B5EF4-FFF2-40B4-BE49-F238E27FC236}">
                  <a16:creationId xmlns:a16="http://schemas.microsoft.com/office/drawing/2014/main" id="{F23C4BB6-C613-67E2-14F8-CB57AC1562ED}"/>
                </a:ext>
              </a:extLst>
            </p:cNvPr>
            <p:cNvSpPr>
              <a:spLocks noChangeArrowheads="1"/>
            </p:cNvSpPr>
            <p:nvPr/>
          </p:nvSpPr>
          <p:spPr bwMode="auto">
            <a:xfrm>
              <a:off x="8154988" y="600233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4" name="Rectangle 78">
              <a:extLst>
                <a:ext uri="{FF2B5EF4-FFF2-40B4-BE49-F238E27FC236}">
                  <a16:creationId xmlns:a16="http://schemas.microsoft.com/office/drawing/2014/main" id="{6EFFDFE6-FF09-74E3-E248-116FBB568AFF}"/>
                </a:ext>
              </a:extLst>
            </p:cNvPr>
            <p:cNvSpPr>
              <a:spLocks noChangeArrowheads="1"/>
            </p:cNvSpPr>
            <p:nvPr/>
          </p:nvSpPr>
          <p:spPr bwMode="auto">
            <a:xfrm>
              <a:off x="8154988" y="633571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8" name="Line 82">
              <a:extLst>
                <a:ext uri="{FF2B5EF4-FFF2-40B4-BE49-F238E27FC236}">
                  <a16:creationId xmlns:a16="http://schemas.microsoft.com/office/drawing/2014/main" id="{048D5C18-A34C-D5BB-0AA0-7210F92EF6D7}"/>
                </a:ext>
              </a:extLst>
            </p:cNvPr>
            <p:cNvSpPr>
              <a:spLocks noChangeShapeType="1"/>
            </p:cNvSpPr>
            <p:nvPr/>
          </p:nvSpPr>
          <p:spPr bwMode="auto">
            <a:xfrm>
              <a:off x="8154988" y="1712913"/>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9" name="Line 83">
              <a:extLst>
                <a:ext uri="{FF2B5EF4-FFF2-40B4-BE49-F238E27FC236}">
                  <a16:creationId xmlns:a16="http://schemas.microsoft.com/office/drawing/2014/main" id="{0B2ED00F-0194-9021-DC6D-55FFF53F5AF9}"/>
                </a:ext>
              </a:extLst>
            </p:cNvPr>
            <p:cNvSpPr>
              <a:spLocks noChangeShapeType="1"/>
            </p:cNvSpPr>
            <p:nvPr/>
          </p:nvSpPr>
          <p:spPr bwMode="auto">
            <a:xfrm>
              <a:off x="10436225" y="1712913"/>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01" name="Rectangle 13">
              <a:extLst>
                <a:ext uri="{FF2B5EF4-FFF2-40B4-BE49-F238E27FC236}">
                  <a16:creationId xmlns:a16="http://schemas.microsoft.com/office/drawing/2014/main" id="{3D33DE58-518C-DC34-856A-71B558DBF0FE}"/>
                </a:ext>
              </a:extLst>
            </p:cNvPr>
            <p:cNvSpPr>
              <a:spLocks noChangeArrowheads="1"/>
            </p:cNvSpPr>
            <p:nvPr/>
          </p:nvSpPr>
          <p:spPr bwMode="auto">
            <a:xfrm>
              <a:off x="8154988" y="197802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 name="Rectangle 8">
              <a:extLst>
                <a:ext uri="{FF2B5EF4-FFF2-40B4-BE49-F238E27FC236}">
                  <a16:creationId xmlns:a16="http://schemas.microsoft.com/office/drawing/2014/main" id="{7171954D-5523-5254-1738-68A1EA0E8402}"/>
                </a:ext>
              </a:extLst>
            </p:cNvPr>
            <p:cNvSpPr>
              <a:spLocks noChangeArrowheads="1"/>
            </p:cNvSpPr>
            <p:nvPr/>
          </p:nvSpPr>
          <p:spPr bwMode="auto">
            <a:xfrm>
              <a:off x="8154988" y="1719264"/>
              <a:ext cx="2281238" cy="281462"/>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2" name="Rectangle 18">
              <a:extLst>
                <a:ext uri="{FF2B5EF4-FFF2-40B4-BE49-F238E27FC236}">
                  <a16:creationId xmlns:a16="http://schemas.microsoft.com/office/drawing/2014/main" id="{47D2DE95-F1AA-0B08-45CB-FDE3055559B5}"/>
                </a:ext>
              </a:extLst>
            </p:cNvPr>
            <p:cNvSpPr>
              <a:spLocks noChangeArrowheads="1"/>
            </p:cNvSpPr>
            <p:nvPr/>
          </p:nvSpPr>
          <p:spPr bwMode="auto">
            <a:xfrm>
              <a:off x="8154988" y="231140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3" name="Rectangle 23">
              <a:extLst>
                <a:ext uri="{FF2B5EF4-FFF2-40B4-BE49-F238E27FC236}">
                  <a16:creationId xmlns:a16="http://schemas.microsoft.com/office/drawing/2014/main" id="{92532883-88AE-1F17-A46C-F769B9864F21}"/>
                </a:ext>
              </a:extLst>
            </p:cNvPr>
            <p:cNvSpPr>
              <a:spLocks noChangeArrowheads="1"/>
            </p:cNvSpPr>
            <p:nvPr/>
          </p:nvSpPr>
          <p:spPr bwMode="auto">
            <a:xfrm>
              <a:off x="8154988" y="264477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4" name="Rectangle 28">
              <a:extLst>
                <a:ext uri="{FF2B5EF4-FFF2-40B4-BE49-F238E27FC236}">
                  <a16:creationId xmlns:a16="http://schemas.microsoft.com/office/drawing/2014/main" id="{5C51CF33-F829-AD26-CC39-B285E8374AFA}"/>
                </a:ext>
              </a:extLst>
            </p:cNvPr>
            <p:cNvSpPr>
              <a:spLocks noChangeArrowheads="1"/>
            </p:cNvSpPr>
            <p:nvPr/>
          </p:nvSpPr>
          <p:spPr bwMode="auto">
            <a:xfrm>
              <a:off x="8154988" y="297815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5" name="Rectangle 33">
              <a:extLst>
                <a:ext uri="{FF2B5EF4-FFF2-40B4-BE49-F238E27FC236}">
                  <a16:creationId xmlns:a16="http://schemas.microsoft.com/office/drawing/2014/main" id="{44F26C16-6AFE-C5D6-1657-BF8F828D365A}"/>
                </a:ext>
              </a:extLst>
            </p:cNvPr>
            <p:cNvSpPr>
              <a:spLocks noChangeArrowheads="1"/>
            </p:cNvSpPr>
            <p:nvPr/>
          </p:nvSpPr>
          <p:spPr bwMode="auto">
            <a:xfrm>
              <a:off x="8154988" y="331152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6" name="Rectangle 38">
              <a:extLst>
                <a:ext uri="{FF2B5EF4-FFF2-40B4-BE49-F238E27FC236}">
                  <a16:creationId xmlns:a16="http://schemas.microsoft.com/office/drawing/2014/main" id="{E557A336-101E-6364-4C4E-8D1DCC7BBA90}"/>
                </a:ext>
              </a:extLst>
            </p:cNvPr>
            <p:cNvSpPr>
              <a:spLocks noChangeArrowheads="1"/>
            </p:cNvSpPr>
            <p:nvPr/>
          </p:nvSpPr>
          <p:spPr bwMode="auto">
            <a:xfrm>
              <a:off x="8154988" y="364490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7" name="Rectangle 43">
              <a:extLst>
                <a:ext uri="{FF2B5EF4-FFF2-40B4-BE49-F238E27FC236}">
                  <a16:creationId xmlns:a16="http://schemas.microsoft.com/office/drawing/2014/main" id="{E0A366CD-8121-D8DC-554A-59EE0387E744}"/>
                </a:ext>
              </a:extLst>
            </p:cNvPr>
            <p:cNvSpPr>
              <a:spLocks noChangeArrowheads="1"/>
            </p:cNvSpPr>
            <p:nvPr/>
          </p:nvSpPr>
          <p:spPr bwMode="auto">
            <a:xfrm>
              <a:off x="8154988" y="397827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8" name="Rectangle 53">
              <a:extLst>
                <a:ext uri="{FF2B5EF4-FFF2-40B4-BE49-F238E27FC236}">
                  <a16:creationId xmlns:a16="http://schemas.microsoft.com/office/drawing/2014/main" id="{7D7F1915-9520-8E1E-74DE-1C7909BDAC0A}"/>
                </a:ext>
              </a:extLst>
            </p:cNvPr>
            <p:cNvSpPr>
              <a:spLocks noChangeArrowheads="1"/>
            </p:cNvSpPr>
            <p:nvPr/>
          </p:nvSpPr>
          <p:spPr bwMode="auto">
            <a:xfrm>
              <a:off x="8154988" y="464502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0" name="Rectangle 48">
              <a:extLst>
                <a:ext uri="{FF2B5EF4-FFF2-40B4-BE49-F238E27FC236}">
                  <a16:creationId xmlns:a16="http://schemas.microsoft.com/office/drawing/2014/main" id="{8D76E3CE-5E10-C46C-538A-7D8DCF0FA3AE}"/>
                </a:ext>
              </a:extLst>
            </p:cNvPr>
            <p:cNvSpPr>
              <a:spLocks noChangeArrowheads="1"/>
            </p:cNvSpPr>
            <p:nvPr/>
          </p:nvSpPr>
          <p:spPr bwMode="auto">
            <a:xfrm>
              <a:off x="8168482" y="433546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1" name="Rectangle 58">
              <a:extLst>
                <a:ext uri="{FF2B5EF4-FFF2-40B4-BE49-F238E27FC236}">
                  <a16:creationId xmlns:a16="http://schemas.microsoft.com/office/drawing/2014/main" id="{044647CD-E95F-C806-E0A6-38A352BFBD90}"/>
                </a:ext>
              </a:extLst>
            </p:cNvPr>
            <p:cNvSpPr>
              <a:spLocks noChangeArrowheads="1"/>
            </p:cNvSpPr>
            <p:nvPr/>
          </p:nvSpPr>
          <p:spPr bwMode="auto">
            <a:xfrm>
              <a:off x="8168482" y="5002213"/>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2" name="Rectangle 63">
              <a:extLst>
                <a:ext uri="{FF2B5EF4-FFF2-40B4-BE49-F238E27FC236}">
                  <a16:creationId xmlns:a16="http://schemas.microsoft.com/office/drawing/2014/main" id="{115B3E6D-298A-9C37-A05A-39CBAC778AB0}"/>
                </a:ext>
              </a:extLst>
            </p:cNvPr>
            <p:cNvSpPr>
              <a:spLocks noChangeArrowheads="1"/>
            </p:cNvSpPr>
            <p:nvPr/>
          </p:nvSpPr>
          <p:spPr bwMode="auto">
            <a:xfrm>
              <a:off x="8168482" y="533558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3" name="Rectangle 73">
              <a:extLst>
                <a:ext uri="{FF2B5EF4-FFF2-40B4-BE49-F238E27FC236}">
                  <a16:creationId xmlns:a16="http://schemas.microsoft.com/office/drawing/2014/main" id="{87261C9D-48DB-B68D-6828-C5875CE031C7}"/>
                </a:ext>
              </a:extLst>
            </p:cNvPr>
            <p:cNvSpPr>
              <a:spLocks noChangeArrowheads="1"/>
            </p:cNvSpPr>
            <p:nvPr/>
          </p:nvSpPr>
          <p:spPr bwMode="auto">
            <a:xfrm>
              <a:off x="8168482" y="6002338"/>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4" name="Rectangle 13">
              <a:extLst>
                <a:ext uri="{FF2B5EF4-FFF2-40B4-BE49-F238E27FC236}">
                  <a16:creationId xmlns:a16="http://schemas.microsoft.com/office/drawing/2014/main" id="{BCB59D8D-4DDB-5193-45A7-246C82EAA319}"/>
                </a:ext>
              </a:extLst>
            </p:cNvPr>
            <p:cNvSpPr>
              <a:spLocks noChangeArrowheads="1"/>
            </p:cNvSpPr>
            <p:nvPr/>
          </p:nvSpPr>
          <p:spPr bwMode="auto">
            <a:xfrm>
              <a:off x="8168482" y="2008188"/>
              <a:ext cx="2281238" cy="303214"/>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5" name="Rectangle 18">
              <a:extLst>
                <a:ext uri="{FF2B5EF4-FFF2-40B4-BE49-F238E27FC236}">
                  <a16:creationId xmlns:a16="http://schemas.microsoft.com/office/drawing/2014/main" id="{08B9C4EB-30D8-5AF0-CA05-AC00BBBBAA18}"/>
                </a:ext>
              </a:extLst>
            </p:cNvPr>
            <p:cNvSpPr>
              <a:spLocks noChangeArrowheads="1"/>
            </p:cNvSpPr>
            <p:nvPr/>
          </p:nvSpPr>
          <p:spPr bwMode="auto">
            <a:xfrm>
              <a:off x="8168482" y="231140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6" name="Rectangle 23">
              <a:extLst>
                <a:ext uri="{FF2B5EF4-FFF2-40B4-BE49-F238E27FC236}">
                  <a16:creationId xmlns:a16="http://schemas.microsoft.com/office/drawing/2014/main" id="{5440C0D7-107A-3A4D-2759-39BC92A1D0FB}"/>
                </a:ext>
              </a:extLst>
            </p:cNvPr>
            <p:cNvSpPr>
              <a:spLocks noChangeArrowheads="1"/>
            </p:cNvSpPr>
            <p:nvPr/>
          </p:nvSpPr>
          <p:spPr bwMode="auto">
            <a:xfrm>
              <a:off x="8168482" y="264477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7" name="Rectangle 28">
              <a:extLst>
                <a:ext uri="{FF2B5EF4-FFF2-40B4-BE49-F238E27FC236}">
                  <a16:creationId xmlns:a16="http://schemas.microsoft.com/office/drawing/2014/main" id="{C3428AE6-5D03-8EFE-A1A1-CAC504D5EACF}"/>
                </a:ext>
              </a:extLst>
            </p:cNvPr>
            <p:cNvSpPr>
              <a:spLocks noChangeArrowheads="1"/>
            </p:cNvSpPr>
            <p:nvPr/>
          </p:nvSpPr>
          <p:spPr bwMode="auto">
            <a:xfrm>
              <a:off x="8168482" y="297815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8" name="Rectangle 33">
              <a:extLst>
                <a:ext uri="{FF2B5EF4-FFF2-40B4-BE49-F238E27FC236}">
                  <a16:creationId xmlns:a16="http://schemas.microsoft.com/office/drawing/2014/main" id="{0932A5E8-73EE-9405-BFE6-E95067D78733}"/>
                </a:ext>
              </a:extLst>
            </p:cNvPr>
            <p:cNvSpPr>
              <a:spLocks noChangeArrowheads="1"/>
            </p:cNvSpPr>
            <p:nvPr/>
          </p:nvSpPr>
          <p:spPr bwMode="auto">
            <a:xfrm>
              <a:off x="8168482" y="331152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9" name="Rectangle 38">
              <a:extLst>
                <a:ext uri="{FF2B5EF4-FFF2-40B4-BE49-F238E27FC236}">
                  <a16:creationId xmlns:a16="http://schemas.microsoft.com/office/drawing/2014/main" id="{ECCE77DA-ED87-DB6B-A7E8-08AC22A3DF69}"/>
                </a:ext>
              </a:extLst>
            </p:cNvPr>
            <p:cNvSpPr>
              <a:spLocks noChangeArrowheads="1"/>
            </p:cNvSpPr>
            <p:nvPr/>
          </p:nvSpPr>
          <p:spPr bwMode="auto">
            <a:xfrm>
              <a:off x="8168482" y="3644902"/>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0" name="Rectangle 43">
              <a:extLst>
                <a:ext uri="{FF2B5EF4-FFF2-40B4-BE49-F238E27FC236}">
                  <a16:creationId xmlns:a16="http://schemas.microsoft.com/office/drawing/2014/main" id="{576550C6-6957-852F-9F99-50C4DD29728C}"/>
                </a:ext>
              </a:extLst>
            </p:cNvPr>
            <p:cNvSpPr>
              <a:spLocks noChangeArrowheads="1"/>
            </p:cNvSpPr>
            <p:nvPr/>
          </p:nvSpPr>
          <p:spPr bwMode="auto">
            <a:xfrm>
              <a:off x="8168482" y="397827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1" name="Rectangle 53">
              <a:extLst>
                <a:ext uri="{FF2B5EF4-FFF2-40B4-BE49-F238E27FC236}">
                  <a16:creationId xmlns:a16="http://schemas.microsoft.com/office/drawing/2014/main" id="{6DBDE36A-EAE0-0963-EB0D-794C84C4083D}"/>
                </a:ext>
              </a:extLst>
            </p:cNvPr>
            <p:cNvSpPr>
              <a:spLocks noChangeArrowheads="1"/>
            </p:cNvSpPr>
            <p:nvPr/>
          </p:nvSpPr>
          <p:spPr bwMode="auto">
            <a:xfrm>
              <a:off x="8168482" y="4645027"/>
              <a:ext cx="22812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9" name="Rectangle 103">
              <a:extLst>
                <a:ext uri="{FF2B5EF4-FFF2-40B4-BE49-F238E27FC236}">
                  <a16:creationId xmlns:a16="http://schemas.microsoft.com/office/drawing/2014/main" id="{C299D387-A2DB-A2D7-8F87-B16B5A16A7D7}"/>
                </a:ext>
              </a:extLst>
            </p:cNvPr>
            <p:cNvSpPr>
              <a:spLocks noChangeArrowheads="1"/>
            </p:cNvSpPr>
            <p:nvPr/>
          </p:nvSpPr>
          <p:spPr bwMode="auto">
            <a:xfrm>
              <a:off x="8197850" y="1728788"/>
              <a:ext cx="2325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Revenue Rolling SUM</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sp>
        <p:nvSpPr>
          <p:cNvPr id="114" name="Rectangle 108">
            <a:extLst>
              <a:ext uri="{FF2B5EF4-FFF2-40B4-BE49-F238E27FC236}">
                <a16:creationId xmlns:a16="http://schemas.microsoft.com/office/drawing/2014/main" id="{B481CF8F-EF24-F42D-F8A7-DF564F89A972}"/>
              </a:ext>
            </a:extLst>
          </p:cNvPr>
          <p:cNvSpPr>
            <a:spLocks noChangeArrowheads="1"/>
          </p:cNvSpPr>
          <p:nvPr/>
        </p:nvSpPr>
        <p:spPr bwMode="auto">
          <a:xfrm>
            <a:off x="4800916" y="20783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9" name="Rectangle 113">
            <a:extLst>
              <a:ext uri="{FF2B5EF4-FFF2-40B4-BE49-F238E27FC236}">
                <a16:creationId xmlns:a16="http://schemas.microsoft.com/office/drawing/2014/main" id="{583FC6F5-E3AF-37AE-06C9-EB781ABAF809}"/>
              </a:ext>
            </a:extLst>
          </p:cNvPr>
          <p:cNvSpPr>
            <a:spLocks noChangeArrowheads="1"/>
          </p:cNvSpPr>
          <p:nvPr/>
        </p:nvSpPr>
        <p:spPr bwMode="auto">
          <a:xfrm>
            <a:off x="4800916" y="241172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4" name="Rectangle 118">
            <a:extLst>
              <a:ext uri="{FF2B5EF4-FFF2-40B4-BE49-F238E27FC236}">
                <a16:creationId xmlns:a16="http://schemas.microsoft.com/office/drawing/2014/main" id="{16024FD1-4893-004C-F9D5-56A395AFE51B}"/>
              </a:ext>
            </a:extLst>
          </p:cNvPr>
          <p:cNvSpPr>
            <a:spLocks noChangeArrowheads="1"/>
          </p:cNvSpPr>
          <p:nvPr/>
        </p:nvSpPr>
        <p:spPr bwMode="auto">
          <a:xfrm>
            <a:off x="4800916" y="274509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3,000€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9" name="Rectangle 123">
            <a:extLst>
              <a:ext uri="{FF2B5EF4-FFF2-40B4-BE49-F238E27FC236}">
                <a16:creationId xmlns:a16="http://schemas.microsoft.com/office/drawing/2014/main" id="{90A43A68-E789-4148-BEEC-0532188E0306}"/>
              </a:ext>
            </a:extLst>
          </p:cNvPr>
          <p:cNvSpPr>
            <a:spLocks noChangeArrowheads="1"/>
          </p:cNvSpPr>
          <p:nvPr/>
        </p:nvSpPr>
        <p:spPr bwMode="auto">
          <a:xfrm>
            <a:off x="4800916" y="307847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4,000€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7BE82ADA-74C5-BFB1-9B25-1140AEA5002F}"/>
              </a:ext>
            </a:extLst>
          </p:cNvPr>
          <p:cNvGrpSpPr/>
          <p:nvPr/>
        </p:nvGrpSpPr>
        <p:grpSpPr>
          <a:xfrm>
            <a:off x="4669154" y="3411847"/>
            <a:ext cx="966788" cy="3322638"/>
            <a:chOff x="4669154" y="3411847"/>
            <a:chExt cx="966788" cy="3322638"/>
          </a:xfrm>
        </p:grpSpPr>
        <p:sp>
          <p:nvSpPr>
            <p:cNvPr id="134" name="Rectangle 128">
              <a:extLst>
                <a:ext uri="{FF2B5EF4-FFF2-40B4-BE49-F238E27FC236}">
                  <a16:creationId xmlns:a16="http://schemas.microsoft.com/office/drawing/2014/main" id="{8F30924C-F917-FA4B-9854-55BB8DD4D2A4}"/>
                </a:ext>
              </a:extLst>
            </p:cNvPr>
            <p:cNvSpPr>
              <a:spLocks noChangeArrowheads="1"/>
            </p:cNvSpPr>
            <p:nvPr/>
          </p:nvSpPr>
          <p:spPr bwMode="auto">
            <a:xfrm>
              <a:off x="4800916" y="34118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5,000€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9" name="Rectangle 133">
              <a:extLst>
                <a:ext uri="{FF2B5EF4-FFF2-40B4-BE49-F238E27FC236}">
                  <a16:creationId xmlns:a16="http://schemas.microsoft.com/office/drawing/2014/main" id="{5E8ED87A-F81F-5CE0-6C57-73DBE445215F}"/>
                </a:ext>
              </a:extLst>
            </p:cNvPr>
            <p:cNvSpPr>
              <a:spLocks noChangeArrowheads="1"/>
            </p:cNvSpPr>
            <p:nvPr/>
          </p:nvSpPr>
          <p:spPr bwMode="auto">
            <a:xfrm>
              <a:off x="4800916" y="374522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6,000€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4" name="Rectangle 138">
              <a:extLst>
                <a:ext uri="{FF2B5EF4-FFF2-40B4-BE49-F238E27FC236}">
                  <a16:creationId xmlns:a16="http://schemas.microsoft.com/office/drawing/2014/main" id="{1EC495E6-E6DA-DABF-0A79-E3A38B05D7E7}"/>
                </a:ext>
              </a:extLst>
            </p:cNvPr>
            <p:cNvSpPr>
              <a:spLocks noChangeArrowheads="1"/>
            </p:cNvSpPr>
            <p:nvPr/>
          </p:nvSpPr>
          <p:spPr bwMode="auto">
            <a:xfrm>
              <a:off x="4800916" y="407859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7,000€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9" name="Rectangle 143">
              <a:extLst>
                <a:ext uri="{FF2B5EF4-FFF2-40B4-BE49-F238E27FC236}">
                  <a16:creationId xmlns:a16="http://schemas.microsoft.com/office/drawing/2014/main" id="{6C939FEB-AB8D-0B20-1263-9774ACEA73E2}"/>
                </a:ext>
              </a:extLst>
            </p:cNvPr>
            <p:cNvSpPr>
              <a:spLocks noChangeArrowheads="1"/>
            </p:cNvSpPr>
            <p:nvPr/>
          </p:nvSpPr>
          <p:spPr bwMode="auto">
            <a:xfrm>
              <a:off x="4800916" y="4411972"/>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8,000€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4" name="Rectangle 148">
              <a:extLst>
                <a:ext uri="{FF2B5EF4-FFF2-40B4-BE49-F238E27FC236}">
                  <a16:creationId xmlns:a16="http://schemas.microsoft.com/office/drawing/2014/main" id="{9C3DA097-6DC2-E3C7-4580-E2BB1F337522}"/>
                </a:ext>
              </a:extLst>
            </p:cNvPr>
            <p:cNvSpPr>
              <a:spLocks noChangeArrowheads="1"/>
            </p:cNvSpPr>
            <p:nvPr/>
          </p:nvSpPr>
          <p:spPr bwMode="auto">
            <a:xfrm>
              <a:off x="4800916" y="4745347"/>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9,000€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9" name="Rectangle 153">
              <a:extLst>
                <a:ext uri="{FF2B5EF4-FFF2-40B4-BE49-F238E27FC236}">
                  <a16:creationId xmlns:a16="http://schemas.microsoft.com/office/drawing/2014/main" id="{E0C66298-7579-43CF-AA74-9A4307919FBC}"/>
                </a:ext>
              </a:extLst>
            </p:cNvPr>
            <p:cNvSpPr>
              <a:spLocks noChangeArrowheads="1"/>
            </p:cNvSpPr>
            <p:nvPr/>
          </p:nvSpPr>
          <p:spPr bwMode="auto">
            <a:xfrm>
              <a:off x="4669154" y="5078722"/>
              <a:ext cx="96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4" name="Rectangle 158">
              <a:extLst>
                <a:ext uri="{FF2B5EF4-FFF2-40B4-BE49-F238E27FC236}">
                  <a16:creationId xmlns:a16="http://schemas.microsoft.com/office/drawing/2014/main" id="{D1E8D9B3-316B-DB31-8E8F-B31C126A04EB}"/>
                </a:ext>
              </a:extLst>
            </p:cNvPr>
            <p:cNvSpPr>
              <a:spLocks noChangeArrowheads="1"/>
            </p:cNvSpPr>
            <p:nvPr/>
          </p:nvSpPr>
          <p:spPr bwMode="auto">
            <a:xfrm>
              <a:off x="4669154" y="5412097"/>
              <a:ext cx="96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9" name="Rectangle 163">
              <a:extLst>
                <a:ext uri="{FF2B5EF4-FFF2-40B4-BE49-F238E27FC236}">
                  <a16:creationId xmlns:a16="http://schemas.microsoft.com/office/drawing/2014/main" id="{F957719B-8221-A8D8-C189-16DBF376CA63}"/>
                </a:ext>
              </a:extLst>
            </p:cNvPr>
            <p:cNvSpPr>
              <a:spLocks noChangeArrowheads="1"/>
            </p:cNvSpPr>
            <p:nvPr/>
          </p:nvSpPr>
          <p:spPr bwMode="auto">
            <a:xfrm>
              <a:off x="4669154" y="5745472"/>
              <a:ext cx="96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12,000€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5" name="Rectangle 169">
              <a:extLst>
                <a:ext uri="{FF2B5EF4-FFF2-40B4-BE49-F238E27FC236}">
                  <a16:creationId xmlns:a16="http://schemas.microsoft.com/office/drawing/2014/main" id="{BE9DF3B4-FAC2-E563-3CB9-4569D0C244E9}"/>
                </a:ext>
              </a:extLst>
            </p:cNvPr>
            <p:cNvSpPr>
              <a:spLocks noChangeArrowheads="1"/>
            </p:cNvSpPr>
            <p:nvPr/>
          </p:nvSpPr>
          <p:spPr bwMode="auto">
            <a:xfrm>
              <a:off x="4669154" y="6078847"/>
              <a:ext cx="96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13,000€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81" name="Rectangle 175">
              <a:extLst>
                <a:ext uri="{FF2B5EF4-FFF2-40B4-BE49-F238E27FC236}">
                  <a16:creationId xmlns:a16="http://schemas.microsoft.com/office/drawing/2014/main" id="{3F2D4BC6-5404-612B-EE0A-06B24D520C16}"/>
                </a:ext>
              </a:extLst>
            </p:cNvPr>
            <p:cNvSpPr>
              <a:spLocks noChangeArrowheads="1"/>
            </p:cNvSpPr>
            <p:nvPr/>
          </p:nvSpPr>
          <p:spPr bwMode="auto">
            <a:xfrm>
              <a:off x="4669154" y="6412222"/>
              <a:ext cx="9667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14,000€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grpSp>
        <p:nvGrpSpPr>
          <p:cNvPr id="195" name="Group 194">
            <a:extLst>
              <a:ext uri="{FF2B5EF4-FFF2-40B4-BE49-F238E27FC236}">
                <a16:creationId xmlns:a16="http://schemas.microsoft.com/office/drawing/2014/main" id="{EA455D41-2D3B-33CF-2B0F-FB82588E0F8A}"/>
              </a:ext>
            </a:extLst>
          </p:cNvPr>
          <p:cNvGrpSpPr/>
          <p:nvPr/>
        </p:nvGrpSpPr>
        <p:grpSpPr>
          <a:xfrm>
            <a:off x="332104" y="1729097"/>
            <a:ext cx="3022600" cy="5005388"/>
            <a:chOff x="5246688" y="1712913"/>
            <a:chExt cx="3022600" cy="5005388"/>
          </a:xfrm>
        </p:grpSpPr>
        <p:sp>
          <p:nvSpPr>
            <p:cNvPr id="11" name="Rectangle 5">
              <a:extLst>
                <a:ext uri="{FF2B5EF4-FFF2-40B4-BE49-F238E27FC236}">
                  <a16:creationId xmlns:a16="http://schemas.microsoft.com/office/drawing/2014/main" id="{7A1BDBF7-E71A-3E07-4CEC-BF6FB880BE8F}"/>
                </a:ext>
              </a:extLst>
            </p:cNvPr>
            <p:cNvSpPr>
              <a:spLocks noChangeArrowheads="1"/>
            </p:cNvSpPr>
            <p:nvPr/>
          </p:nvSpPr>
          <p:spPr bwMode="auto">
            <a:xfrm>
              <a:off x="5246688" y="1719263"/>
              <a:ext cx="642938" cy="28257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2" name="Rectangle 6">
              <a:extLst>
                <a:ext uri="{FF2B5EF4-FFF2-40B4-BE49-F238E27FC236}">
                  <a16:creationId xmlns:a16="http://schemas.microsoft.com/office/drawing/2014/main" id="{9AFF5B20-2E49-4CA1-869C-D122AC83F0BF}"/>
                </a:ext>
              </a:extLst>
            </p:cNvPr>
            <p:cNvSpPr>
              <a:spLocks noChangeArrowheads="1"/>
            </p:cNvSpPr>
            <p:nvPr/>
          </p:nvSpPr>
          <p:spPr bwMode="auto">
            <a:xfrm>
              <a:off x="5889625" y="1719263"/>
              <a:ext cx="1212850" cy="28257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3" name="Rectangle 7">
              <a:extLst>
                <a:ext uri="{FF2B5EF4-FFF2-40B4-BE49-F238E27FC236}">
                  <a16:creationId xmlns:a16="http://schemas.microsoft.com/office/drawing/2014/main" id="{94BAFED1-DFED-8529-F3AF-8C026EF6CE54}"/>
                </a:ext>
              </a:extLst>
            </p:cNvPr>
            <p:cNvSpPr>
              <a:spLocks noChangeArrowheads="1"/>
            </p:cNvSpPr>
            <p:nvPr/>
          </p:nvSpPr>
          <p:spPr bwMode="auto">
            <a:xfrm>
              <a:off x="7102475" y="1719263"/>
              <a:ext cx="1052513" cy="28257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 name="Rectangle 10">
              <a:extLst>
                <a:ext uri="{FF2B5EF4-FFF2-40B4-BE49-F238E27FC236}">
                  <a16:creationId xmlns:a16="http://schemas.microsoft.com/office/drawing/2014/main" id="{7589B328-9B7B-8CF3-16D1-AFA76CB9734A}"/>
                </a:ext>
              </a:extLst>
            </p:cNvPr>
            <p:cNvSpPr>
              <a:spLocks noChangeArrowheads="1"/>
            </p:cNvSpPr>
            <p:nvPr/>
          </p:nvSpPr>
          <p:spPr bwMode="auto">
            <a:xfrm>
              <a:off x="5246688" y="200183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7" name="Rectangle 11">
              <a:extLst>
                <a:ext uri="{FF2B5EF4-FFF2-40B4-BE49-F238E27FC236}">
                  <a16:creationId xmlns:a16="http://schemas.microsoft.com/office/drawing/2014/main" id="{C73F63E7-3334-48CE-0276-6917557FB8B9}"/>
                </a:ext>
              </a:extLst>
            </p:cNvPr>
            <p:cNvSpPr>
              <a:spLocks noChangeArrowheads="1"/>
            </p:cNvSpPr>
            <p:nvPr/>
          </p:nvSpPr>
          <p:spPr bwMode="auto">
            <a:xfrm>
              <a:off x="5889625" y="200183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 name="Rectangle 12">
              <a:extLst>
                <a:ext uri="{FF2B5EF4-FFF2-40B4-BE49-F238E27FC236}">
                  <a16:creationId xmlns:a16="http://schemas.microsoft.com/office/drawing/2014/main" id="{C0385EF9-60A4-6875-5180-3EBDA277F1A4}"/>
                </a:ext>
              </a:extLst>
            </p:cNvPr>
            <p:cNvSpPr>
              <a:spLocks noChangeArrowheads="1"/>
            </p:cNvSpPr>
            <p:nvPr/>
          </p:nvSpPr>
          <p:spPr bwMode="auto">
            <a:xfrm>
              <a:off x="7102475" y="200183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1" name="Rectangle 15">
              <a:extLst>
                <a:ext uri="{FF2B5EF4-FFF2-40B4-BE49-F238E27FC236}">
                  <a16:creationId xmlns:a16="http://schemas.microsoft.com/office/drawing/2014/main" id="{16CB91CE-C85E-7CAD-9B37-137710EA8171}"/>
                </a:ext>
              </a:extLst>
            </p:cNvPr>
            <p:cNvSpPr>
              <a:spLocks noChangeArrowheads="1"/>
            </p:cNvSpPr>
            <p:nvPr/>
          </p:nvSpPr>
          <p:spPr bwMode="auto">
            <a:xfrm>
              <a:off x="5246688" y="233521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 name="Rectangle 16">
              <a:extLst>
                <a:ext uri="{FF2B5EF4-FFF2-40B4-BE49-F238E27FC236}">
                  <a16:creationId xmlns:a16="http://schemas.microsoft.com/office/drawing/2014/main" id="{4699ED84-DC2F-0423-9457-ECC81C1EEA56}"/>
                </a:ext>
              </a:extLst>
            </p:cNvPr>
            <p:cNvSpPr>
              <a:spLocks noChangeArrowheads="1"/>
            </p:cNvSpPr>
            <p:nvPr/>
          </p:nvSpPr>
          <p:spPr bwMode="auto">
            <a:xfrm>
              <a:off x="5889625" y="233521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3" name="Rectangle 17">
              <a:extLst>
                <a:ext uri="{FF2B5EF4-FFF2-40B4-BE49-F238E27FC236}">
                  <a16:creationId xmlns:a16="http://schemas.microsoft.com/office/drawing/2014/main" id="{3D4AA336-AAD7-5AA1-0814-342686605ED7}"/>
                </a:ext>
              </a:extLst>
            </p:cNvPr>
            <p:cNvSpPr>
              <a:spLocks noChangeArrowheads="1"/>
            </p:cNvSpPr>
            <p:nvPr/>
          </p:nvSpPr>
          <p:spPr bwMode="auto">
            <a:xfrm>
              <a:off x="7102475" y="233521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6" name="Rectangle 20">
              <a:extLst>
                <a:ext uri="{FF2B5EF4-FFF2-40B4-BE49-F238E27FC236}">
                  <a16:creationId xmlns:a16="http://schemas.microsoft.com/office/drawing/2014/main" id="{A7F4E151-D6B4-20DA-4818-2D589DF2EE17}"/>
                </a:ext>
              </a:extLst>
            </p:cNvPr>
            <p:cNvSpPr>
              <a:spLocks noChangeArrowheads="1"/>
            </p:cNvSpPr>
            <p:nvPr/>
          </p:nvSpPr>
          <p:spPr bwMode="auto">
            <a:xfrm>
              <a:off x="5246688" y="266858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 name="Rectangle 21">
              <a:extLst>
                <a:ext uri="{FF2B5EF4-FFF2-40B4-BE49-F238E27FC236}">
                  <a16:creationId xmlns:a16="http://schemas.microsoft.com/office/drawing/2014/main" id="{84590A79-74CC-B05D-9D20-1238F229FC60}"/>
                </a:ext>
              </a:extLst>
            </p:cNvPr>
            <p:cNvSpPr>
              <a:spLocks noChangeArrowheads="1"/>
            </p:cNvSpPr>
            <p:nvPr/>
          </p:nvSpPr>
          <p:spPr bwMode="auto">
            <a:xfrm>
              <a:off x="5889625" y="266858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Rectangle 22">
              <a:extLst>
                <a:ext uri="{FF2B5EF4-FFF2-40B4-BE49-F238E27FC236}">
                  <a16:creationId xmlns:a16="http://schemas.microsoft.com/office/drawing/2014/main" id="{DF65184A-E4C3-2857-28CA-C160D18CBBA9}"/>
                </a:ext>
              </a:extLst>
            </p:cNvPr>
            <p:cNvSpPr>
              <a:spLocks noChangeArrowheads="1"/>
            </p:cNvSpPr>
            <p:nvPr/>
          </p:nvSpPr>
          <p:spPr bwMode="auto">
            <a:xfrm>
              <a:off x="7102475" y="266858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 name="Rectangle 25">
              <a:extLst>
                <a:ext uri="{FF2B5EF4-FFF2-40B4-BE49-F238E27FC236}">
                  <a16:creationId xmlns:a16="http://schemas.microsoft.com/office/drawing/2014/main" id="{CA1730B7-B764-8AD5-DA51-4EEFACE0538F}"/>
                </a:ext>
              </a:extLst>
            </p:cNvPr>
            <p:cNvSpPr>
              <a:spLocks noChangeArrowheads="1"/>
            </p:cNvSpPr>
            <p:nvPr/>
          </p:nvSpPr>
          <p:spPr bwMode="auto">
            <a:xfrm>
              <a:off x="5246688" y="300196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 name="Rectangle 26">
              <a:extLst>
                <a:ext uri="{FF2B5EF4-FFF2-40B4-BE49-F238E27FC236}">
                  <a16:creationId xmlns:a16="http://schemas.microsoft.com/office/drawing/2014/main" id="{01DF8C59-48B2-A4A7-3FCF-629A59371AAC}"/>
                </a:ext>
              </a:extLst>
            </p:cNvPr>
            <p:cNvSpPr>
              <a:spLocks noChangeArrowheads="1"/>
            </p:cNvSpPr>
            <p:nvPr/>
          </p:nvSpPr>
          <p:spPr bwMode="auto">
            <a:xfrm>
              <a:off x="5889625" y="300196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3" name="Rectangle 27">
              <a:extLst>
                <a:ext uri="{FF2B5EF4-FFF2-40B4-BE49-F238E27FC236}">
                  <a16:creationId xmlns:a16="http://schemas.microsoft.com/office/drawing/2014/main" id="{D70A4BE6-FE96-44D9-E89A-15E345B4879E}"/>
                </a:ext>
              </a:extLst>
            </p:cNvPr>
            <p:cNvSpPr>
              <a:spLocks noChangeArrowheads="1"/>
            </p:cNvSpPr>
            <p:nvPr/>
          </p:nvSpPr>
          <p:spPr bwMode="auto">
            <a:xfrm>
              <a:off x="7102475" y="300196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6" name="Rectangle 30">
              <a:extLst>
                <a:ext uri="{FF2B5EF4-FFF2-40B4-BE49-F238E27FC236}">
                  <a16:creationId xmlns:a16="http://schemas.microsoft.com/office/drawing/2014/main" id="{369B4CDC-6636-2E1F-DC97-B38FC8A32C06}"/>
                </a:ext>
              </a:extLst>
            </p:cNvPr>
            <p:cNvSpPr>
              <a:spLocks noChangeArrowheads="1"/>
            </p:cNvSpPr>
            <p:nvPr/>
          </p:nvSpPr>
          <p:spPr bwMode="auto">
            <a:xfrm>
              <a:off x="5246688" y="333533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7" name="Rectangle 31">
              <a:extLst>
                <a:ext uri="{FF2B5EF4-FFF2-40B4-BE49-F238E27FC236}">
                  <a16:creationId xmlns:a16="http://schemas.microsoft.com/office/drawing/2014/main" id="{87808A08-E94B-937C-E6F2-788EC0B20445}"/>
                </a:ext>
              </a:extLst>
            </p:cNvPr>
            <p:cNvSpPr>
              <a:spLocks noChangeArrowheads="1"/>
            </p:cNvSpPr>
            <p:nvPr/>
          </p:nvSpPr>
          <p:spPr bwMode="auto">
            <a:xfrm>
              <a:off x="5889625" y="333533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8" name="Rectangle 32">
              <a:extLst>
                <a:ext uri="{FF2B5EF4-FFF2-40B4-BE49-F238E27FC236}">
                  <a16:creationId xmlns:a16="http://schemas.microsoft.com/office/drawing/2014/main" id="{6207AE5F-4AB4-56A4-EB6C-66D8D2DCC4A4}"/>
                </a:ext>
              </a:extLst>
            </p:cNvPr>
            <p:cNvSpPr>
              <a:spLocks noChangeArrowheads="1"/>
            </p:cNvSpPr>
            <p:nvPr/>
          </p:nvSpPr>
          <p:spPr bwMode="auto">
            <a:xfrm>
              <a:off x="7102475" y="333533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1" name="Rectangle 35">
              <a:extLst>
                <a:ext uri="{FF2B5EF4-FFF2-40B4-BE49-F238E27FC236}">
                  <a16:creationId xmlns:a16="http://schemas.microsoft.com/office/drawing/2014/main" id="{B7742C1E-47F5-AD72-F258-843F99468904}"/>
                </a:ext>
              </a:extLst>
            </p:cNvPr>
            <p:cNvSpPr>
              <a:spLocks noChangeArrowheads="1"/>
            </p:cNvSpPr>
            <p:nvPr/>
          </p:nvSpPr>
          <p:spPr bwMode="auto">
            <a:xfrm>
              <a:off x="5246688" y="366871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2" name="Rectangle 36">
              <a:extLst>
                <a:ext uri="{FF2B5EF4-FFF2-40B4-BE49-F238E27FC236}">
                  <a16:creationId xmlns:a16="http://schemas.microsoft.com/office/drawing/2014/main" id="{EF1E720D-17DE-BE2B-C38C-571311023C39}"/>
                </a:ext>
              </a:extLst>
            </p:cNvPr>
            <p:cNvSpPr>
              <a:spLocks noChangeArrowheads="1"/>
            </p:cNvSpPr>
            <p:nvPr/>
          </p:nvSpPr>
          <p:spPr bwMode="auto">
            <a:xfrm>
              <a:off x="5889625" y="366871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3" name="Rectangle 37">
              <a:extLst>
                <a:ext uri="{FF2B5EF4-FFF2-40B4-BE49-F238E27FC236}">
                  <a16:creationId xmlns:a16="http://schemas.microsoft.com/office/drawing/2014/main" id="{71840BE4-3F0D-7368-2217-ECE256BC9E0F}"/>
                </a:ext>
              </a:extLst>
            </p:cNvPr>
            <p:cNvSpPr>
              <a:spLocks noChangeArrowheads="1"/>
            </p:cNvSpPr>
            <p:nvPr/>
          </p:nvSpPr>
          <p:spPr bwMode="auto">
            <a:xfrm>
              <a:off x="7102475" y="366871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6" name="Rectangle 40">
              <a:extLst>
                <a:ext uri="{FF2B5EF4-FFF2-40B4-BE49-F238E27FC236}">
                  <a16:creationId xmlns:a16="http://schemas.microsoft.com/office/drawing/2014/main" id="{BBF474A2-9A61-1879-5036-D2C7964A418B}"/>
                </a:ext>
              </a:extLst>
            </p:cNvPr>
            <p:cNvSpPr>
              <a:spLocks noChangeArrowheads="1"/>
            </p:cNvSpPr>
            <p:nvPr/>
          </p:nvSpPr>
          <p:spPr bwMode="auto">
            <a:xfrm>
              <a:off x="5246688" y="400208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7" name="Rectangle 41">
              <a:extLst>
                <a:ext uri="{FF2B5EF4-FFF2-40B4-BE49-F238E27FC236}">
                  <a16:creationId xmlns:a16="http://schemas.microsoft.com/office/drawing/2014/main" id="{239AC4C1-2DEA-AFE3-4E2C-CF99BB154D1B}"/>
                </a:ext>
              </a:extLst>
            </p:cNvPr>
            <p:cNvSpPr>
              <a:spLocks noChangeArrowheads="1"/>
            </p:cNvSpPr>
            <p:nvPr/>
          </p:nvSpPr>
          <p:spPr bwMode="auto">
            <a:xfrm>
              <a:off x="5889625" y="400208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Rectangle 42">
              <a:extLst>
                <a:ext uri="{FF2B5EF4-FFF2-40B4-BE49-F238E27FC236}">
                  <a16:creationId xmlns:a16="http://schemas.microsoft.com/office/drawing/2014/main" id="{88E75757-A1A9-CDF5-D8BA-EE2F891E8CEB}"/>
                </a:ext>
              </a:extLst>
            </p:cNvPr>
            <p:cNvSpPr>
              <a:spLocks noChangeArrowheads="1"/>
            </p:cNvSpPr>
            <p:nvPr/>
          </p:nvSpPr>
          <p:spPr bwMode="auto">
            <a:xfrm>
              <a:off x="7102475" y="400208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1" name="Rectangle 45">
              <a:extLst>
                <a:ext uri="{FF2B5EF4-FFF2-40B4-BE49-F238E27FC236}">
                  <a16:creationId xmlns:a16="http://schemas.microsoft.com/office/drawing/2014/main" id="{D6D2CA75-9259-567E-B1C5-23A3589FDECE}"/>
                </a:ext>
              </a:extLst>
            </p:cNvPr>
            <p:cNvSpPr>
              <a:spLocks noChangeArrowheads="1"/>
            </p:cNvSpPr>
            <p:nvPr/>
          </p:nvSpPr>
          <p:spPr bwMode="auto">
            <a:xfrm>
              <a:off x="5246688" y="433546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2" name="Rectangle 46">
              <a:extLst>
                <a:ext uri="{FF2B5EF4-FFF2-40B4-BE49-F238E27FC236}">
                  <a16:creationId xmlns:a16="http://schemas.microsoft.com/office/drawing/2014/main" id="{7B6928DA-E0D5-519C-4C4F-373871CA4299}"/>
                </a:ext>
              </a:extLst>
            </p:cNvPr>
            <p:cNvSpPr>
              <a:spLocks noChangeArrowheads="1"/>
            </p:cNvSpPr>
            <p:nvPr/>
          </p:nvSpPr>
          <p:spPr bwMode="auto">
            <a:xfrm>
              <a:off x="5889625" y="433546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3" name="Rectangle 47">
              <a:extLst>
                <a:ext uri="{FF2B5EF4-FFF2-40B4-BE49-F238E27FC236}">
                  <a16:creationId xmlns:a16="http://schemas.microsoft.com/office/drawing/2014/main" id="{3C72807C-1617-6D5B-CA81-FFF444796CB2}"/>
                </a:ext>
              </a:extLst>
            </p:cNvPr>
            <p:cNvSpPr>
              <a:spLocks noChangeArrowheads="1"/>
            </p:cNvSpPr>
            <p:nvPr/>
          </p:nvSpPr>
          <p:spPr bwMode="auto">
            <a:xfrm>
              <a:off x="7102475" y="433546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6" name="Rectangle 50">
              <a:extLst>
                <a:ext uri="{FF2B5EF4-FFF2-40B4-BE49-F238E27FC236}">
                  <a16:creationId xmlns:a16="http://schemas.microsoft.com/office/drawing/2014/main" id="{1D1E28A8-D5E4-5290-33AB-458F2B5EABEF}"/>
                </a:ext>
              </a:extLst>
            </p:cNvPr>
            <p:cNvSpPr>
              <a:spLocks noChangeArrowheads="1"/>
            </p:cNvSpPr>
            <p:nvPr/>
          </p:nvSpPr>
          <p:spPr bwMode="auto">
            <a:xfrm>
              <a:off x="5246688" y="466883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7" name="Rectangle 51">
              <a:extLst>
                <a:ext uri="{FF2B5EF4-FFF2-40B4-BE49-F238E27FC236}">
                  <a16:creationId xmlns:a16="http://schemas.microsoft.com/office/drawing/2014/main" id="{E8DFE5B6-50F8-0BA9-D4AD-16E30DA336EA}"/>
                </a:ext>
              </a:extLst>
            </p:cNvPr>
            <p:cNvSpPr>
              <a:spLocks noChangeArrowheads="1"/>
            </p:cNvSpPr>
            <p:nvPr/>
          </p:nvSpPr>
          <p:spPr bwMode="auto">
            <a:xfrm>
              <a:off x="5889625" y="466883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58" name="Rectangle 52">
              <a:extLst>
                <a:ext uri="{FF2B5EF4-FFF2-40B4-BE49-F238E27FC236}">
                  <a16:creationId xmlns:a16="http://schemas.microsoft.com/office/drawing/2014/main" id="{2FAC4C7B-C72F-EB27-7EAF-6A8977F2B94D}"/>
                </a:ext>
              </a:extLst>
            </p:cNvPr>
            <p:cNvSpPr>
              <a:spLocks noChangeArrowheads="1"/>
            </p:cNvSpPr>
            <p:nvPr/>
          </p:nvSpPr>
          <p:spPr bwMode="auto">
            <a:xfrm>
              <a:off x="7102475" y="466883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1" name="Rectangle 55">
              <a:extLst>
                <a:ext uri="{FF2B5EF4-FFF2-40B4-BE49-F238E27FC236}">
                  <a16:creationId xmlns:a16="http://schemas.microsoft.com/office/drawing/2014/main" id="{CDFD646E-A900-51DA-8635-4140B7D76A75}"/>
                </a:ext>
              </a:extLst>
            </p:cNvPr>
            <p:cNvSpPr>
              <a:spLocks noChangeArrowheads="1"/>
            </p:cNvSpPr>
            <p:nvPr/>
          </p:nvSpPr>
          <p:spPr bwMode="auto">
            <a:xfrm>
              <a:off x="5246688" y="500221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2" name="Rectangle 56">
              <a:extLst>
                <a:ext uri="{FF2B5EF4-FFF2-40B4-BE49-F238E27FC236}">
                  <a16:creationId xmlns:a16="http://schemas.microsoft.com/office/drawing/2014/main" id="{C82A0EA7-9F59-2F22-33A7-7C8DE5409031}"/>
                </a:ext>
              </a:extLst>
            </p:cNvPr>
            <p:cNvSpPr>
              <a:spLocks noChangeArrowheads="1"/>
            </p:cNvSpPr>
            <p:nvPr/>
          </p:nvSpPr>
          <p:spPr bwMode="auto">
            <a:xfrm>
              <a:off x="5889625" y="500221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3" name="Rectangle 57">
              <a:extLst>
                <a:ext uri="{FF2B5EF4-FFF2-40B4-BE49-F238E27FC236}">
                  <a16:creationId xmlns:a16="http://schemas.microsoft.com/office/drawing/2014/main" id="{B18E41DD-5F00-03D1-D8FE-3753DACE110C}"/>
                </a:ext>
              </a:extLst>
            </p:cNvPr>
            <p:cNvSpPr>
              <a:spLocks noChangeArrowheads="1"/>
            </p:cNvSpPr>
            <p:nvPr/>
          </p:nvSpPr>
          <p:spPr bwMode="auto">
            <a:xfrm>
              <a:off x="7102475" y="500221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6" name="Rectangle 60">
              <a:extLst>
                <a:ext uri="{FF2B5EF4-FFF2-40B4-BE49-F238E27FC236}">
                  <a16:creationId xmlns:a16="http://schemas.microsoft.com/office/drawing/2014/main" id="{E803073C-1624-7B67-903D-8705EB5720F2}"/>
                </a:ext>
              </a:extLst>
            </p:cNvPr>
            <p:cNvSpPr>
              <a:spLocks noChangeArrowheads="1"/>
            </p:cNvSpPr>
            <p:nvPr/>
          </p:nvSpPr>
          <p:spPr bwMode="auto">
            <a:xfrm>
              <a:off x="5246688" y="533558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7" name="Rectangle 61">
              <a:extLst>
                <a:ext uri="{FF2B5EF4-FFF2-40B4-BE49-F238E27FC236}">
                  <a16:creationId xmlns:a16="http://schemas.microsoft.com/office/drawing/2014/main" id="{38E1D68A-17CE-D8E2-9A27-14E304C9D0B6}"/>
                </a:ext>
              </a:extLst>
            </p:cNvPr>
            <p:cNvSpPr>
              <a:spLocks noChangeArrowheads="1"/>
            </p:cNvSpPr>
            <p:nvPr/>
          </p:nvSpPr>
          <p:spPr bwMode="auto">
            <a:xfrm>
              <a:off x="5889625" y="533558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68" name="Rectangle 62">
              <a:extLst>
                <a:ext uri="{FF2B5EF4-FFF2-40B4-BE49-F238E27FC236}">
                  <a16:creationId xmlns:a16="http://schemas.microsoft.com/office/drawing/2014/main" id="{E0683A06-C928-5CE8-CFF6-6A14E90ADBD4}"/>
                </a:ext>
              </a:extLst>
            </p:cNvPr>
            <p:cNvSpPr>
              <a:spLocks noChangeArrowheads="1"/>
            </p:cNvSpPr>
            <p:nvPr/>
          </p:nvSpPr>
          <p:spPr bwMode="auto">
            <a:xfrm>
              <a:off x="7102475" y="533558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1" name="Rectangle 65">
              <a:extLst>
                <a:ext uri="{FF2B5EF4-FFF2-40B4-BE49-F238E27FC236}">
                  <a16:creationId xmlns:a16="http://schemas.microsoft.com/office/drawing/2014/main" id="{4D84C136-43B5-B2B1-F333-726594783E22}"/>
                </a:ext>
              </a:extLst>
            </p:cNvPr>
            <p:cNvSpPr>
              <a:spLocks noChangeArrowheads="1"/>
            </p:cNvSpPr>
            <p:nvPr/>
          </p:nvSpPr>
          <p:spPr bwMode="auto">
            <a:xfrm>
              <a:off x="5246688" y="566896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2" name="Rectangle 66">
              <a:extLst>
                <a:ext uri="{FF2B5EF4-FFF2-40B4-BE49-F238E27FC236}">
                  <a16:creationId xmlns:a16="http://schemas.microsoft.com/office/drawing/2014/main" id="{CAC1C74B-A220-2D23-5656-8C35B9654F24}"/>
                </a:ext>
              </a:extLst>
            </p:cNvPr>
            <p:cNvSpPr>
              <a:spLocks noChangeArrowheads="1"/>
            </p:cNvSpPr>
            <p:nvPr/>
          </p:nvSpPr>
          <p:spPr bwMode="auto">
            <a:xfrm>
              <a:off x="5889625" y="566896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3" name="Rectangle 67">
              <a:extLst>
                <a:ext uri="{FF2B5EF4-FFF2-40B4-BE49-F238E27FC236}">
                  <a16:creationId xmlns:a16="http://schemas.microsoft.com/office/drawing/2014/main" id="{3AAB07AF-B18C-086B-71C0-A7EA5849FDBC}"/>
                </a:ext>
              </a:extLst>
            </p:cNvPr>
            <p:cNvSpPr>
              <a:spLocks noChangeArrowheads="1"/>
            </p:cNvSpPr>
            <p:nvPr/>
          </p:nvSpPr>
          <p:spPr bwMode="auto">
            <a:xfrm>
              <a:off x="7102475" y="566896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6" name="Rectangle 70">
              <a:extLst>
                <a:ext uri="{FF2B5EF4-FFF2-40B4-BE49-F238E27FC236}">
                  <a16:creationId xmlns:a16="http://schemas.microsoft.com/office/drawing/2014/main" id="{EFD668D5-DFF7-B2AD-62CB-256E1B18329C}"/>
                </a:ext>
              </a:extLst>
            </p:cNvPr>
            <p:cNvSpPr>
              <a:spLocks noChangeArrowheads="1"/>
            </p:cNvSpPr>
            <p:nvPr/>
          </p:nvSpPr>
          <p:spPr bwMode="auto">
            <a:xfrm>
              <a:off x="5246688" y="6002338"/>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7" name="Rectangle 71">
              <a:extLst>
                <a:ext uri="{FF2B5EF4-FFF2-40B4-BE49-F238E27FC236}">
                  <a16:creationId xmlns:a16="http://schemas.microsoft.com/office/drawing/2014/main" id="{83414EC7-8D21-4E33-1C80-AC24CF5132CF}"/>
                </a:ext>
              </a:extLst>
            </p:cNvPr>
            <p:cNvSpPr>
              <a:spLocks noChangeArrowheads="1"/>
            </p:cNvSpPr>
            <p:nvPr/>
          </p:nvSpPr>
          <p:spPr bwMode="auto">
            <a:xfrm>
              <a:off x="5889625" y="6002338"/>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8" name="Rectangle 72">
              <a:extLst>
                <a:ext uri="{FF2B5EF4-FFF2-40B4-BE49-F238E27FC236}">
                  <a16:creationId xmlns:a16="http://schemas.microsoft.com/office/drawing/2014/main" id="{45AC472F-418C-D4FD-A554-B1DE242D2DFE}"/>
                </a:ext>
              </a:extLst>
            </p:cNvPr>
            <p:cNvSpPr>
              <a:spLocks noChangeArrowheads="1"/>
            </p:cNvSpPr>
            <p:nvPr/>
          </p:nvSpPr>
          <p:spPr bwMode="auto">
            <a:xfrm>
              <a:off x="7102475" y="6002338"/>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1" name="Rectangle 75">
              <a:extLst>
                <a:ext uri="{FF2B5EF4-FFF2-40B4-BE49-F238E27FC236}">
                  <a16:creationId xmlns:a16="http://schemas.microsoft.com/office/drawing/2014/main" id="{792AB3B2-5132-31E2-9275-E2CF74903A92}"/>
                </a:ext>
              </a:extLst>
            </p:cNvPr>
            <p:cNvSpPr>
              <a:spLocks noChangeArrowheads="1"/>
            </p:cNvSpPr>
            <p:nvPr/>
          </p:nvSpPr>
          <p:spPr bwMode="auto">
            <a:xfrm>
              <a:off x="5246688" y="6335713"/>
              <a:ext cx="642938"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2" name="Rectangle 76">
              <a:extLst>
                <a:ext uri="{FF2B5EF4-FFF2-40B4-BE49-F238E27FC236}">
                  <a16:creationId xmlns:a16="http://schemas.microsoft.com/office/drawing/2014/main" id="{A2884A9C-68BD-B323-BCBB-0BAE940363F0}"/>
                </a:ext>
              </a:extLst>
            </p:cNvPr>
            <p:cNvSpPr>
              <a:spLocks noChangeArrowheads="1"/>
            </p:cNvSpPr>
            <p:nvPr/>
          </p:nvSpPr>
          <p:spPr bwMode="auto">
            <a:xfrm>
              <a:off x="5889625" y="6335713"/>
              <a:ext cx="1212850"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3" name="Rectangle 77">
              <a:extLst>
                <a:ext uri="{FF2B5EF4-FFF2-40B4-BE49-F238E27FC236}">
                  <a16:creationId xmlns:a16="http://schemas.microsoft.com/office/drawing/2014/main" id="{545FFC5F-1B8F-79D9-6993-F0D573181EE3}"/>
                </a:ext>
              </a:extLst>
            </p:cNvPr>
            <p:cNvSpPr>
              <a:spLocks noChangeArrowheads="1"/>
            </p:cNvSpPr>
            <p:nvPr/>
          </p:nvSpPr>
          <p:spPr bwMode="auto">
            <a:xfrm>
              <a:off x="7102475" y="6335713"/>
              <a:ext cx="1052513" cy="33337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6" name="Line 80">
              <a:extLst>
                <a:ext uri="{FF2B5EF4-FFF2-40B4-BE49-F238E27FC236}">
                  <a16:creationId xmlns:a16="http://schemas.microsoft.com/office/drawing/2014/main" id="{5DA347F6-4DD8-0EE7-B239-F86DECDABA6F}"/>
                </a:ext>
              </a:extLst>
            </p:cNvPr>
            <p:cNvSpPr>
              <a:spLocks noChangeShapeType="1"/>
            </p:cNvSpPr>
            <p:nvPr/>
          </p:nvSpPr>
          <p:spPr bwMode="auto">
            <a:xfrm>
              <a:off x="5889625" y="1712913"/>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87" name="Line 81">
              <a:extLst>
                <a:ext uri="{FF2B5EF4-FFF2-40B4-BE49-F238E27FC236}">
                  <a16:creationId xmlns:a16="http://schemas.microsoft.com/office/drawing/2014/main" id="{8F57C0DC-3872-8317-BA40-AAE57DAD36DC}"/>
                </a:ext>
              </a:extLst>
            </p:cNvPr>
            <p:cNvSpPr>
              <a:spLocks noChangeShapeType="1"/>
            </p:cNvSpPr>
            <p:nvPr/>
          </p:nvSpPr>
          <p:spPr bwMode="auto">
            <a:xfrm>
              <a:off x="7102475" y="1712913"/>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4" name="Line 98">
              <a:extLst>
                <a:ext uri="{FF2B5EF4-FFF2-40B4-BE49-F238E27FC236}">
                  <a16:creationId xmlns:a16="http://schemas.microsoft.com/office/drawing/2014/main" id="{033126FD-3400-2066-1F44-100687849846}"/>
                </a:ext>
              </a:extLst>
            </p:cNvPr>
            <p:cNvSpPr>
              <a:spLocks noChangeShapeType="1"/>
            </p:cNvSpPr>
            <p:nvPr/>
          </p:nvSpPr>
          <p:spPr bwMode="auto">
            <a:xfrm>
              <a:off x="5246688" y="1712913"/>
              <a:ext cx="0" cy="496252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0" name="Rectangle 104">
              <a:extLst>
                <a:ext uri="{FF2B5EF4-FFF2-40B4-BE49-F238E27FC236}">
                  <a16:creationId xmlns:a16="http://schemas.microsoft.com/office/drawing/2014/main" id="{61F2BFF1-D151-EDF3-BC34-726F9B2E9EA3}"/>
                </a:ext>
              </a:extLst>
            </p:cNvPr>
            <p:cNvSpPr>
              <a:spLocks noChangeArrowheads="1"/>
            </p:cNvSpPr>
            <p:nvPr/>
          </p:nvSpPr>
          <p:spPr bwMode="auto">
            <a:xfrm>
              <a:off x="7183438" y="1728788"/>
              <a:ext cx="10207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Revenue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1" name="Rectangle 105">
              <a:extLst>
                <a:ext uri="{FF2B5EF4-FFF2-40B4-BE49-F238E27FC236}">
                  <a16:creationId xmlns:a16="http://schemas.microsoft.com/office/drawing/2014/main" id="{22CDB9D9-8924-4776-3CAB-07E4347F7105}"/>
                </a:ext>
              </a:extLst>
            </p:cNvPr>
            <p:cNvSpPr>
              <a:spLocks noChangeArrowheads="1"/>
            </p:cNvSpPr>
            <p:nvPr/>
          </p:nvSpPr>
          <p:spPr bwMode="auto">
            <a:xfrm>
              <a:off x="6149975" y="1728788"/>
              <a:ext cx="8143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Month</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2" name="Rectangle 106">
              <a:extLst>
                <a:ext uri="{FF2B5EF4-FFF2-40B4-BE49-F238E27FC236}">
                  <a16:creationId xmlns:a16="http://schemas.microsoft.com/office/drawing/2014/main" id="{2429D375-BF64-7D02-1FEC-B5C1F4A94100}"/>
                </a:ext>
              </a:extLst>
            </p:cNvPr>
            <p:cNvSpPr>
              <a:spLocks noChangeArrowheads="1"/>
            </p:cNvSpPr>
            <p:nvPr/>
          </p:nvSpPr>
          <p:spPr bwMode="auto">
            <a:xfrm>
              <a:off x="5334000" y="1728788"/>
              <a:ext cx="6080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Year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5" name="Rectangle 109">
              <a:extLst>
                <a:ext uri="{FF2B5EF4-FFF2-40B4-BE49-F238E27FC236}">
                  <a16:creationId xmlns:a16="http://schemas.microsoft.com/office/drawing/2014/main" id="{B3F35B19-2FA3-4CBD-AF67-128DD9E5CB02}"/>
                </a:ext>
              </a:extLst>
            </p:cNvPr>
            <p:cNvSpPr>
              <a:spLocks noChangeArrowheads="1"/>
            </p:cNvSpPr>
            <p:nvPr/>
          </p:nvSpPr>
          <p:spPr bwMode="auto">
            <a:xfrm>
              <a:off x="7434263" y="206216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6" name="Rectangle 110">
              <a:extLst>
                <a:ext uri="{FF2B5EF4-FFF2-40B4-BE49-F238E27FC236}">
                  <a16:creationId xmlns:a16="http://schemas.microsoft.com/office/drawing/2014/main" id="{391D5DD4-ACE6-435F-D631-C88E340143D6}"/>
                </a:ext>
              </a:extLst>
            </p:cNvPr>
            <p:cNvSpPr>
              <a:spLocks noChangeArrowheads="1"/>
            </p:cNvSpPr>
            <p:nvPr/>
          </p:nvSpPr>
          <p:spPr bwMode="auto">
            <a:xfrm>
              <a:off x="5899150" y="2062163"/>
              <a:ext cx="915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January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17" name="Rectangle 111">
              <a:extLst>
                <a:ext uri="{FF2B5EF4-FFF2-40B4-BE49-F238E27FC236}">
                  <a16:creationId xmlns:a16="http://schemas.microsoft.com/office/drawing/2014/main" id="{6327EDD2-FC0C-8B5B-0F23-8B07A0C9A8B2}"/>
                </a:ext>
              </a:extLst>
            </p:cNvPr>
            <p:cNvSpPr>
              <a:spLocks noChangeArrowheads="1"/>
            </p:cNvSpPr>
            <p:nvPr/>
          </p:nvSpPr>
          <p:spPr bwMode="auto">
            <a:xfrm>
              <a:off x="5302250" y="206216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0" name="Rectangle 114">
              <a:extLst>
                <a:ext uri="{FF2B5EF4-FFF2-40B4-BE49-F238E27FC236}">
                  <a16:creationId xmlns:a16="http://schemas.microsoft.com/office/drawing/2014/main" id="{22914216-BD7C-F44A-D7B1-586E8D586BE3}"/>
                </a:ext>
              </a:extLst>
            </p:cNvPr>
            <p:cNvSpPr>
              <a:spLocks noChangeArrowheads="1"/>
            </p:cNvSpPr>
            <p:nvPr/>
          </p:nvSpPr>
          <p:spPr bwMode="auto">
            <a:xfrm>
              <a:off x="7434263" y="239553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1" name="Rectangle 115">
              <a:extLst>
                <a:ext uri="{FF2B5EF4-FFF2-40B4-BE49-F238E27FC236}">
                  <a16:creationId xmlns:a16="http://schemas.microsoft.com/office/drawing/2014/main" id="{58028444-7192-A7C8-5828-5165ABE543AF}"/>
                </a:ext>
              </a:extLst>
            </p:cNvPr>
            <p:cNvSpPr>
              <a:spLocks noChangeArrowheads="1"/>
            </p:cNvSpPr>
            <p:nvPr/>
          </p:nvSpPr>
          <p:spPr bwMode="auto">
            <a:xfrm>
              <a:off x="5899150" y="2395538"/>
              <a:ext cx="1041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February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2" name="Rectangle 116">
              <a:extLst>
                <a:ext uri="{FF2B5EF4-FFF2-40B4-BE49-F238E27FC236}">
                  <a16:creationId xmlns:a16="http://schemas.microsoft.com/office/drawing/2014/main" id="{813A6BAB-E838-A1A6-E4A0-111F0B7B1E62}"/>
                </a:ext>
              </a:extLst>
            </p:cNvPr>
            <p:cNvSpPr>
              <a:spLocks noChangeArrowheads="1"/>
            </p:cNvSpPr>
            <p:nvPr/>
          </p:nvSpPr>
          <p:spPr bwMode="auto">
            <a:xfrm>
              <a:off x="5302250" y="239553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5" name="Rectangle 119">
              <a:extLst>
                <a:ext uri="{FF2B5EF4-FFF2-40B4-BE49-F238E27FC236}">
                  <a16:creationId xmlns:a16="http://schemas.microsoft.com/office/drawing/2014/main" id="{BA1C5870-7428-37E6-8877-0CD45A0B8068}"/>
                </a:ext>
              </a:extLst>
            </p:cNvPr>
            <p:cNvSpPr>
              <a:spLocks noChangeArrowheads="1"/>
            </p:cNvSpPr>
            <p:nvPr/>
          </p:nvSpPr>
          <p:spPr bwMode="auto">
            <a:xfrm>
              <a:off x="7434263" y="272891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6" name="Rectangle 120">
              <a:extLst>
                <a:ext uri="{FF2B5EF4-FFF2-40B4-BE49-F238E27FC236}">
                  <a16:creationId xmlns:a16="http://schemas.microsoft.com/office/drawing/2014/main" id="{7820E345-CE89-406E-D5EA-5B88D3EC0074}"/>
                </a:ext>
              </a:extLst>
            </p:cNvPr>
            <p:cNvSpPr>
              <a:spLocks noChangeArrowheads="1"/>
            </p:cNvSpPr>
            <p:nvPr/>
          </p:nvSpPr>
          <p:spPr bwMode="auto">
            <a:xfrm>
              <a:off x="5899150" y="2728913"/>
              <a:ext cx="7699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March</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27" name="Rectangle 121">
              <a:extLst>
                <a:ext uri="{FF2B5EF4-FFF2-40B4-BE49-F238E27FC236}">
                  <a16:creationId xmlns:a16="http://schemas.microsoft.com/office/drawing/2014/main" id="{261762B3-E58A-4AC1-77E9-C4748ABE692C}"/>
                </a:ext>
              </a:extLst>
            </p:cNvPr>
            <p:cNvSpPr>
              <a:spLocks noChangeArrowheads="1"/>
            </p:cNvSpPr>
            <p:nvPr/>
          </p:nvSpPr>
          <p:spPr bwMode="auto">
            <a:xfrm>
              <a:off x="5302250" y="272891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0" name="Rectangle 124">
              <a:extLst>
                <a:ext uri="{FF2B5EF4-FFF2-40B4-BE49-F238E27FC236}">
                  <a16:creationId xmlns:a16="http://schemas.microsoft.com/office/drawing/2014/main" id="{2F5D9D44-6CAA-FAB1-FDD9-EFCD93F13600}"/>
                </a:ext>
              </a:extLst>
            </p:cNvPr>
            <p:cNvSpPr>
              <a:spLocks noChangeArrowheads="1"/>
            </p:cNvSpPr>
            <p:nvPr/>
          </p:nvSpPr>
          <p:spPr bwMode="auto">
            <a:xfrm>
              <a:off x="7434263" y="306228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1" name="Rectangle 125">
              <a:extLst>
                <a:ext uri="{FF2B5EF4-FFF2-40B4-BE49-F238E27FC236}">
                  <a16:creationId xmlns:a16="http://schemas.microsoft.com/office/drawing/2014/main" id="{B388E196-9444-B60D-902E-93452BCCECA8}"/>
                </a:ext>
              </a:extLst>
            </p:cNvPr>
            <p:cNvSpPr>
              <a:spLocks noChangeArrowheads="1"/>
            </p:cNvSpPr>
            <p:nvPr/>
          </p:nvSpPr>
          <p:spPr bwMode="auto">
            <a:xfrm>
              <a:off x="5899150" y="3062288"/>
              <a:ext cx="6096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April</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2" name="Rectangle 126">
              <a:extLst>
                <a:ext uri="{FF2B5EF4-FFF2-40B4-BE49-F238E27FC236}">
                  <a16:creationId xmlns:a16="http://schemas.microsoft.com/office/drawing/2014/main" id="{5BBE39EC-FD30-1D64-D79C-6153A6713C0E}"/>
                </a:ext>
              </a:extLst>
            </p:cNvPr>
            <p:cNvSpPr>
              <a:spLocks noChangeArrowheads="1"/>
            </p:cNvSpPr>
            <p:nvPr/>
          </p:nvSpPr>
          <p:spPr bwMode="auto">
            <a:xfrm>
              <a:off x="5302250" y="306228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5" name="Rectangle 129">
              <a:extLst>
                <a:ext uri="{FF2B5EF4-FFF2-40B4-BE49-F238E27FC236}">
                  <a16:creationId xmlns:a16="http://schemas.microsoft.com/office/drawing/2014/main" id="{B1896CDE-DC68-E617-F146-5522910CC0CD}"/>
                </a:ext>
              </a:extLst>
            </p:cNvPr>
            <p:cNvSpPr>
              <a:spLocks noChangeArrowheads="1"/>
            </p:cNvSpPr>
            <p:nvPr/>
          </p:nvSpPr>
          <p:spPr bwMode="auto">
            <a:xfrm>
              <a:off x="7434263" y="339566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6" name="Rectangle 130">
              <a:extLst>
                <a:ext uri="{FF2B5EF4-FFF2-40B4-BE49-F238E27FC236}">
                  <a16:creationId xmlns:a16="http://schemas.microsoft.com/office/drawing/2014/main" id="{944123CD-BA0D-EFDC-4D1D-67719F4BD819}"/>
                </a:ext>
              </a:extLst>
            </p:cNvPr>
            <p:cNvSpPr>
              <a:spLocks noChangeArrowheads="1"/>
            </p:cNvSpPr>
            <p:nvPr/>
          </p:nvSpPr>
          <p:spPr bwMode="auto">
            <a:xfrm>
              <a:off x="5899150" y="3395663"/>
              <a:ext cx="561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May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7" name="Rectangle 131">
              <a:extLst>
                <a:ext uri="{FF2B5EF4-FFF2-40B4-BE49-F238E27FC236}">
                  <a16:creationId xmlns:a16="http://schemas.microsoft.com/office/drawing/2014/main" id="{2CCA918F-A76D-41D0-CCDB-5971C3A155BE}"/>
                </a:ext>
              </a:extLst>
            </p:cNvPr>
            <p:cNvSpPr>
              <a:spLocks noChangeArrowheads="1"/>
            </p:cNvSpPr>
            <p:nvPr/>
          </p:nvSpPr>
          <p:spPr bwMode="auto">
            <a:xfrm>
              <a:off x="5302250" y="339566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0" name="Rectangle 134">
              <a:extLst>
                <a:ext uri="{FF2B5EF4-FFF2-40B4-BE49-F238E27FC236}">
                  <a16:creationId xmlns:a16="http://schemas.microsoft.com/office/drawing/2014/main" id="{47068827-1FC2-94ED-20DC-EA207D907D98}"/>
                </a:ext>
              </a:extLst>
            </p:cNvPr>
            <p:cNvSpPr>
              <a:spLocks noChangeArrowheads="1"/>
            </p:cNvSpPr>
            <p:nvPr/>
          </p:nvSpPr>
          <p:spPr bwMode="auto">
            <a:xfrm>
              <a:off x="7434263" y="372903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1" name="Rectangle 135">
              <a:extLst>
                <a:ext uri="{FF2B5EF4-FFF2-40B4-BE49-F238E27FC236}">
                  <a16:creationId xmlns:a16="http://schemas.microsoft.com/office/drawing/2014/main" id="{4C949FD0-1205-BEF0-67C1-CBD51BEC923F}"/>
                </a:ext>
              </a:extLst>
            </p:cNvPr>
            <p:cNvSpPr>
              <a:spLocks noChangeArrowheads="1"/>
            </p:cNvSpPr>
            <p:nvPr/>
          </p:nvSpPr>
          <p:spPr bwMode="auto">
            <a:xfrm>
              <a:off x="5899150" y="3729038"/>
              <a:ext cx="5921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June</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2" name="Rectangle 136">
              <a:extLst>
                <a:ext uri="{FF2B5EF4-FFF2-40B4-BE49-F238E27FC236}">
                  <a16:creationId xmlns:a16="http://schemas.microsoft.com/office/drawing/2014/main" id="{1FCAC4AC-1D65-9271-6004-D5E1AEEF51BE}"/>
                </a:ext>
              </a:extLst>
            </p:cNvPr>
            <p:cNvSpPr>
              <a:spLocks noChangeArrowheads="1"/>
            </p:cNvSpPr>
            <p:nvPr/>
          </p:nvSpPr>
          <p:spPr bwMode="auto">
            <a:xfrm>
              <a:off x="5302250" y="372903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5" name="Rectangle 139">
              <a:extLst>
                <a:ext uri="{FF2B5EF4-FFF2-40B4-BE49-F238E27FC236}">
                  <a16:creationId xmlns:a16="http://schemas.microsoft.com/office/drawing/2014/main" id="{1EB903EF-FE4F-8D4B-2706-D4137C5A050B}"/>
                </a:ext>
              </a:extLst>
            </p:cNvPr>
            <p:cNvSpPr>
              <a:spLocks noChangeArrowheads="1"/>
            </p:cNvSpPr>
            <p:nvPr/>
          </p:nvSpPr>
          <p:spPr bwMode="auto">
            <a:xfrm>
              <a:off x="7434263" y="406241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6" name="Rectangle 140">
              <a:extLst>
                <a:ext uri="{FF2B5EF4-FFF2-40B4-BE49-F238E27FC236}">
                  <a16:creationId xmlns:a16="http://schemas.microsoft.com/office/drawing/2014/main" id="{E3EEDB0C-D3E0-383D-8D08-084167BE2C2D}"/>
                </a:ext>
              </a:extLst>
            </p:cNvPr>
            <p:cNvSpPr>
              <a:spLocks noChangeArrowheads="1"/>
            </p:cNvSpPr>
            <p:nvPr/>
          </p:nvSpPr>
          <p:spPr bwMode="auto">
            <a:xfrm>
              <a:off x="5899150" y="4062413"/>
              <a:ext cx="5238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July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7" name="Rectangle 141">
              <a:extLst>
                <a:ext uri="{FF2B5EF4-FFF2-40B4-BE49-F238E27FC236}">
                  <a16:creationId xmlns:a16="http://schemas.microsoft.com/office/drawing/2014/main" id="{81B608E3-EA6A-F5BC-843D-9515D395B0D0}"/>
                </a:ext>
              </a:extLst>
            </p:cNvPr>
            <p:cNvSpPr>
              <a:spLocks noChangeArrowheads="1"/>
            </p:cNvSpPr>
            <p:nvPr/>
          </p:nvSpPr>
          <p:spPr bwMode="auto">
            <a:xfrm>
              <a:off x="5302250" y="406241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0" name="Rectangle 144">
              <a:extLst>
                <a:ext uri="{FF2B5EF4-FFF2-40B4-BE49-F238E27FC236}">
                  <a16:creationId xmlns:a16="http://schemas.microsoft.com/office/drawing/2014/main" id="{CD610791-C6BF-1D41-4BB6-0E341AAB40BF}"/>
                </a:ext>
              </a:extLst>
            </p:cNvPr>
            <p:cNvSpPr>
              <a:spLocks noChangeArrowheads="1"/>
            </p:cNvSpPr>
            <p:nvPr/>
          </p:nvSpPr>
          <p:spPr bwMode="auto">
            <a:xfrm>
              <a:off x="7434263" y="439578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1" name="Rectangle 145">
              <a:extLst>
                <a:ext uri="{FF2B5EF4-FFF2-40B4-BE49-F238E27FC236}">
                  <a16:creationId xmlns:a16="http://schemas.microsoft.com/office/drawing/2014/main" id="{6948700B-2DD2-F1BB-0D54-8C70DBF20C66}"/>
                </a:ext>
              </a:extLst>
            </p:cNvPr>
            <p:cNvSpPr>
              <a:spLocks noChangeArrowheads="1"/>
            </p:cNvSpPr>
            <p:nvPr/>
          </p:nvSpPr>
          <p:spPr bwMode="auto">
            <a:xfrm>
              <a:off x="5899150" y="4395788"/>
              <a:ext cx="8318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August</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2" name="Rectangle 146">
              <a:extLst>
                <a:ext uri="{FF2B5EF4-FFF2-40B4-BE49-F238E27FC236}">
                  <a16:creationId xmlns:a16="http://schemas.microsoft.com/office/drawing/2014/main" id="{7CB5F04B-28E8-4B5C-AEB8-475ADAE315AC}"/>
                </a:ext>
              </a:extLst>
            </p:cNvPr>
            <p:cNvSpPr>
              <a:spLocks noChangeArrowheads="1"/>
            </p:cNvSpPr>
            <p:nvPr/>
          </p:nvSpPr>
          <p:spPr bwMode="auto">
            <a:xfrm>
              <a:off x="5302250" y="439578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5" name="Rectangle 149">
              <a:extLst>
                <a:ext uri="{FF2B5EF4-FFF2-40B4-BE49-F238E27FC236}">
                  <a16:creationId xmlns:a16="http://schemas.microsoft.com/office/drawing/2014/main" id="{B4BC902D-3C83-90D5-2BD5-D6121B57D9A5}"/>
                </a:ext>
              </a:extLst>
            </p:cNvPr>
            <p:cNvSpPr>
              <a:spLocks noChangeArrowheads="1"/>
            </p:cNvSpPr>
            <p:nvPr/>
          </p:nvSpPr>
          <p:spPr bwMode="auto">
            <a:xfrm>
              <a:off x="7434263" y="472916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6" name="Rectangle 150">
              <a:extLst>
                <a:ext uri="{FF2B5EF4-FFF2-40B4-BE49-F238E27FC236}">
                  <a16:creationId xmlns:a16="http://schemas.microsoft.com/office/drawing/2014/main" id="{6945776A-A2A0-B3F1-8EB6-268088EB5096}"/>
                </a:ext>
              </a:extLst>
            </p:cNvPr>
            <p:cNvSpPr>
              <a:spLocks noChangeArrowheads="1"/>
            </p:cNvSpPr>
            <p:nvPr/>
          </p:nvSpPr>
          <p:spPr bwMode="auto">
            <a:xfrm>
              <a:off x="5899150" y="4729163"/>
              <a:ext cx="1216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September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7" name="Rectangle 151">
              <a:extLst>
                <a:ext uri="{FF2B5EF4-FFF2-40B4-BE49-F238E27FC236}">
                  <a16:creationId xmlns:a16="http://schemas.microsoft.com/office/drawing/2014/main" id="{B64C0619-EE6C-C914-EE80-02C52A637327}"/>
                </a:ext>
              </a:extLst>
            </p:cNvPr>
            <p:cNvSpPr>
              <a:spLocks noChangeArrowheads="1"/>
            </p:cNvSpPr>
            <p:nvPr/>
          </p:nvSpPr>
          <p:spPr bwMode="auto">
            <a:xfrm>
              <a:off x="5302250" y="472916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0" name="Rectangle 154">
              <a:extLst>
                <a:ext uri="{FF2B5EF4-FFF2-40B4-BE49-F238E27FC236}">
                  <a16:creationId xmlns:a16="http://schemas.microsoft.com/office/drawing/2014/main" id="{CB96A5BB-41CB-FDE6-D7A6-AD86BB53D6F4}"/>
                </a:ext>
              </a:extLst>
            </p:cNvPr>
            <p:cNvSpPr>
              <a:spLocks noChangeArrowheads="1"/>
            </p:cNvSpPr>
            <p:nvPr/>
          </p:nvSpPr>
          <p:spPr bwMode="auto">
            <a:xfrm>
              <a:off x="7434263" y="506253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1" name="Rectangle 155">
              <a:extLst>
                <a:ext uri="{FF2B5EF4-FFF2-40B4-BE49-F238E27FC236}">
                  <a16:creationId xmlns:a16="http://schemas.microsoft.com/office/drawing/2014/main" id="{25B345CE-A8E7-4A0A-640D-F1AA9D19B9D3}"/>
                </a:ext>
              </a:extLst>
            </p:cNvPr>
            <p:cNvSpPr>
              <a:spLocks noChangeArrowheads="1"/>
            </p:cNvSpPr>
            <p:nvPr/>
          </p:nvSpPr>
          <p:spPr bwMode="auto">
            <a:xfrm>
              <a:off x="5899150" y="5062538"/>
              <a:ext cx="960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October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2" name="Rectangle 156">
              <a:extLst>
                <a:ext uri="{FF2B5EF4-FFF2-40B4-BE49-F238E27FC236}">
                  <a16:creationId xmlns:a16="http://schemas.microsoft.com/office/drawing/2014/main" id="{ADB87753-36BD-27F1-6D2A-7A90722A754B}"/>
                </a:ext>
              </a:extLst>
            </p:cNvPr>
            <p:cNvSpPr>
              <a:spLocks noChangeArrowheads="1"/>
            </p:cNvSpPr>
            <p:nvPr/>
          </p:nvSpPr>
          <p:spPr bwMode="auto">
            <a:xfrm>
              <a:off x="5302250" y="506253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5" name="Rectangle 159">
              <a:extLst>
                <a:ext uri="{FF2B5EF4-FFF2-40B4-BE49-F238E27FC236}">
                  <a16:creationId xmlns:a16="http://schemas.microsoft.com/office/drawing/2014/main" id="{C0AABBEF-A45D-B78A-580A-803060C27145}"/>
                </a:ext>
              </a:extLst>
            </p:cNvPr>
            <p:cNvSpPr>
              <a:spLocks noChangeArrowheads="1"/>
            </p:cNvSpPr>
            <p:nvPr/>
          </p:nvSpPr>
          <p:spPr bwMode="auto">
            <a:xfrm>
              <a:off x="7434263" y="539591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6" name="Rectangle 160">
              <a:extLst>
                <a:ext uri="{FF2B5EF4-FFF2-40B4-BE49-F238E27FC236}">
                  <a16:creationId xmlns:a16="http://schemas.microsoft.com/office/drawing/2014/main" id="{001989E9-F21D-1971-1019-288854C56074}"/>
                </a:ext>
              </a:extLst>
            </p:cNvPr>
            <p:cNvSpPr>
              <a:spLocks noChangeArrowheads="1"/>
            </p:cNvSpPr>
            <p:nvPr/>
          </p:nvSpPr>
          <p:spPr bwMode="auto">
            <a:xfrm>
              <a:off x="5899150" y="5395913"/>
              <a:ext cx="1182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November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67" name="Rectangle 161">
              <a:extLst>
                <a:ext uri="{FF2B5EF4-FFF2-40B4-BE49-F238E27FC236}">
                  <a16:creationId xmlns:a16="http://schemas.microsoft.com/office/drawing/2014/main" id="{9DF5EE38-F403-A78A-00A1-4925B8182F5C}"/>
                </a:ext>
              </a:extLst>
            </p:cNvPr>
            <p:cNvSpPr>
              <a:spLocks noChangeArrowheads="1"/>
            </p:cNvSpPr>
            <p:nvPr/>
          </p:nvSpPr>
          <p:spPr bwMode="auto">
            <a:xfrm>
              <a:off x="5302250" y="539591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0" name="Rectangle 164">
              <a:extLst>
                <a:ext uri="{FF2B5EF4-FFF2-40B4-BE49-F238E27FC236}">
                  <a16:creationId xmlns:a16="http://schemas.microsoft.com/office/drawing/2014/main" id="{B0D21942-49EF-3872-1379-A2BFA43BC22D}"/>
                </a:ext>
              </a:extLst>
            </p:cNvPr>
            <p:cNvSpPr>
              <a:spLocks noChangeArrowheads="1"/>
            </p:cNvSpPr>
            <p:nvPr/>
          </p:nvSpPr>
          <p:spPr bwMode="auto">
            <a:xfrm>
              <a:off x="7434263" y="572928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1" name="Rectangle 165">
              <a:extLst>
                <a:ext uri="{FF2B5EF4-FFF2-40B4-BE49-F238E27FC236}">
                  <a16:creationId xmlns:a16="http://schemas.microsoft.com/office/drawing/2014/main" id="{2EC08253-FD06-6605-74F9-8986530662D4}"/>
                </a:ext>
              </a:extLst>
            </p:cNvPr>
            <p:cNvSpPr>
              <a:spLocks noChangeArrowheads="1"/>
            </p:cNvSpPr>
            <p:nvPr/>
          </p:nvSpPr>
          <p:spPr bwMode="auto">
            <a:xfrm>
              <a:off x="5899150" y="5729288"/>
              <a:ext cx="1160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December</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2" name="Rectangle 166">
              <a:extLst>
                <a:ext uri="{FF2B5EF4-FFF2-40B4-BE49-F238E27FC236}">
                  <a16:creationId xmlns:a16="http://schemas.microsoft.com/office/drawing/2014/main" id="{53BD3562-2202-DE12-DC56-BF2986FBCAC7}"/>
                </a:ext>
              </a:extLst>
            </p:cNvPr>
            <p:cNvSpPr>
              <a:spLocks noChangeArrowheads="1"/>
            </p:cNvSpPr>
            <p:nvPr/>
          </p:nvSpPr>
          <p:spPr bwMode="auto">
            <a:xfrm>
              <a:off x="5302250" y="572928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2019</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6" name="Rectangle 170">
              <a:extLst>
                <a:ext uri="{FF2B5EF4-FFF2-40B4-BE49-F238E27FC236}">
                  <a16:creationId xmlns:a16="http://schemas.microsoft.com/office/drawing/2014/main" id="{3296473C-D9BD-5A66-0639-9048749A23E1}"/>
                </a:ext>
              </a:extLst>
            </p:cNvPr>
            <p:cNvSpPr>
              <a:spLocks noChangeArrowheads="1"/>
            </p:cNvSpPr>
            <p:nvPr/>
          </p:nvSpPr>
          <p:spPr bwMode="auto">
            <a:xfrm>
              <a:off x="7434263" y="6062663"/>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7" name="Rectangle 171">
              <a:extLst>
                <a:ext uri="{FF2B5EF4-FFF2-40B4-BE49-F238E27FC236}">
                  <a16:creationId xmlns:a16="http://schemas.microsoft.com/office/drawing/2014/main" id="{92C5D09B-22F4-9073-EE11-402FA3037B3D}"/>
                </a:ext>
              </a:extLst>
            </p:cNvPr>
            <p:cNvSpPr>
              <a:spLocks noChangeArrowheads="1"/>
            </p:cNvSpPr>
            <p:nvPr/>
          </p:nvSpPr>
          <p:spPr bwMode="auto">
            <a:xfrm>
              <a:off x="5899150" y="6062663"/>
              <a:ext cx="915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January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78" name="Rectangle 172">
              <a:extLst>
                <a:ext uri="{FF2B5EF4-FFF2-40B4-BE49-F238E27FC236}">
                  <a16:creationId xmlns:a16="http://schemas.microsoft.com/office/drawing/2014/main" id="{34C75539-0E73-4E18-F29F-2F4ECC3A5ED4}"/>
                </a:ext>
              </a:extLst>
            </p:cNvPr>
            <p:cNvSpPr>
              <a:spLocks noChangeArrowheads="1"/>
            </p:cNvSpPr>
            <p:nvPr/>
          </p:nvSpPr>
          <p:spPr bwMode="auto">
            <a:xfrm>
              <a:off x="5302250" y="6062663"/>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2020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82" name="Rectangle 176">
              <a:extLst>
                <a:ext uri="{FF2B5EF4-FFF2-40B4-BE49-F238E27FC236}">
                  <a16:creationId xmlns:a16="http://schemas.microsoft.com/office/drawing/2014/main" id="{282E88B0-A2F4-3457-4BE7-00DBF0E13E38}"/>
                </a:ext>
              </a:extLst>
            </p:cNvPr>
            <p:cNvSpPr>
              <a:spLocks noChangeArrowheads="1"/>
            </p:cNvSpPr>
            <p:nvPr/>
          </p:nvSpPr>
          <p:spPr bwMode="auto">
            <a:xfrm>
              <a:off x="7434263" y="6396038"/>
              <a:ext cx="8350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1,000€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83" name="Rectangle 177">
              <a:extLst>
                <a:ext uri="{FF2B5EF4-FFF2-40B4-BE49-F238E27FC236}">
                  <a16:creationId xmlns:a16="http://schemas.microsoft.com/office/drawing/2014/main" id="{723D7F22-9FC2-5192-87A2-8C545713F6AF}"/>
                </a:ext>
              </a:extLst>
            </p:cNvPr>
            <p:cNvSpPr>
              <a:spLocks noChangeArrowheads="1"/>
            </p:cNvSpPr>
            <p:nvPr/>
          </p:nvSpPr>
          <p:spPr bwMode="auto">
            <a:xfrm>
              <a:off x="5899150" y="6396038"/>
              <a:ext cx="1041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February</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84" name="Rectangle 178">
              <a:extLst>
                <a:ext uri="{FF2B5EF4-FFF2-40B4-BE49-F238E27FC236}">
                  <a16:creationId xmlns:a16="http://schemas.microsoft.com/office/drawing/2014/main" id="{68A7FB4B-E68B-799E-78C2-C2D8522CCDFA}"/>
                </a:ext>
              </a:extLst>
            </p:cNvPr>
            <p:cNvSpPr>
              <a:spLocks noChangeArrowheads="1"/>
            </p:cNvSpPr>
            <p:nvPr/>
          </p:nvSpPr>
          <p:spPr bwMode="auto">
            <a:xfrm>
              <a:off x="5302250" y="6396038"/>
              <a:ext cx="6524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2020</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pSp>
      <p:sp>
        <p:nvSpPr>
          <p:cNvPr id="196" name="Pfeil: nach unten 2">
            <a:extLst>
              <a:ext uri="{FF2B5EF4-FFF2-40B4-BE49-F238E27FC236}">
                <a16:creationId xmlns:a16="http://schemas.microsoft.com/office/drawing/2014/main" id="{CF9BE0AB-94F6-9342-8D02-AF76681EC013}"/>
              </a:ext>
            </a:extLst>
          </p:cNvPr>
          <p:cNvSpPr/>
          <p:nvPr/>
        </p:nvSpPr>
        <p:spPr>
          <a:xfrm rot="16200000">
            <a:off x="3844856" y="1939477"/>
            <a:ext cx="322264" cy="537451"/>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latin typeface="Lato" panose="020F0502020204030203" pitchFamily="34" charset="0"/>
            </a:endParaRPr>
          </a:p>
        </p:txBody>
      </p:sp>
      <p:sp>
        <p:nvSpPr>
          <p:cNvPr id="197" name="Pfeil: nach unten 2">
            <a:extLst>
              <a:ext uri="{FF2B5EF4-FFF2-40B4-BE49-F238E27FC236}">
                <a16:creationId xmlns:a16="http://schemas.microsoft.com/office/drawing/2014/main" id="{CF512E63-34BD-37D6-B1C7-099225A70230}"/>
              </a:ext>
            </a:extLst>
          </p:cNvPr>
          <p:cNvSpPr/>
          <p:nvPr/>
        </p:nvSpPr>
        <p:spPr>
          <a:xfrm rot="16200000">
            <a:off x="3844856" y="2273965"/>
            <a:ext cx="322264" cy="537451"/>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latin typeface="Lato" panose="020F0502020204030203" pitchFamily="34" charset="0"/>
            </a:endParaRPr>
          </a:p>
        </p:txBody>
      </p:sp>
      <p:sp>
        <p:nvSpPr>
          <p:cNvPr id="198" name="Pfeil: nach unten 2">
            <a:extLst>
              <a:ext uri="{FF2B5EF4-FFF2-40B4-BE49-F238E27FC236}">
                <a16:creationId xmlns:a16="http://schemas.microsoft.com/office/drawing/2014/main" id="{8D806E8C-2423-2CEF-7C55-3001DD129E1F}"/>
              </a:ext>
            </a:extLst>
          </p:cNvPr>
          <p:cNvSpPr/>
          <p:nvPr/>
        </p:nvSpPr>
        <p:spPr>
          <a:xfrm>
            <a:off x="4521568" y="2139623"/>
            <a:ext cx="322264" cy="333375"/>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Lato" panose="020F0502020204030203" pitchFamily="34" charset="0"/>
              </a:rPr>
              <a:t>+</a:t>
            </a:r>
          </a:p>
        </p:txBody>
      </p:sp>
      <p:sp>
        <p:nvSpPr>
          <p:cNvPr id="199" name="Pfeil: nach unten 2">
            <a:extLst>
              <a:ext uri="{FF2B5EF4-FFF2-40B4-BE49-F238E27FC236}">
                <a16:creationId xmlns:a16="http://schemas.microsoft.com/office/drawing/2014/main" id="{897434BA-E271-AE91-15FB-828E1171A4F4}"/>
              </a:ext>
            </a:extLst>
          </p:cNvPr>
          <p:cNvSpPr/>
          <p:nvPr/>
        </p:nvSpPr>
        <p:spPr>
          <a:xfrm rot="16200000">
            <a:off x="3844857" y="2624007"/>
            <a:ext cx="322264" cy="537451"/>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latin typeface="Lato" panose="020F0502020204030203" pitchFamily="34" charset="0"/>
            </a:endParaRPr>
          </a:p>
        </p:txBody>
      </p:sp>
      <p:sp>
        <p:nvSpPr>
          <p:cNvPr id="200" name="Pfeil: nach unten 2">
            <a:extLst>
              <a:ext uri="{FF2B5EF4-FFF2-40B4-BE49-F238E27FC236}">
                <a16:creationId xmlns:a16="http://schemas.microsoft.com/office/drawing/2014/main" id="{249C6484-2312-F51C-18E4-EA5195C5CC68}"/>
              </a:ext>
            </a:extLst>
          </p:cNvPr>
          <p:cNvSpPr/>
          <p:nvPr/>
        </p:nvSpPr>
        <p:spPr>
          <a:xfrm>
            <a:off x="4528894" y="2556978"/>
            <a:ext cx="322264" cy="333375"/>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Lato" panose="020F0502020204030203" pitchFamily="34" charset="0"/>
              </a:rPr>
              <a:t>+</a:t>
            </a:r>
          </a:p>
        </p:txBody>
      </p:sp>
      <p:sp>
        <p:nvSpPr>
          <p:cNvPr id="5" name="Pfeil: nach unten 2">
            <a:extLst>
              <a:ext uri="{FF2B5EF4-FFF2-40B4-BE49-F238E27FC236}">
                <a16:creationId xmlns:a16="http://schemas.microsoft.com/office/drawing/2014/main" id="{1DA4CEEE-FDE4-BC13-2982-930ED40794C0}"/>
              </a:ext>
            </a:extLst>
          </p:cNvPr>
          <p:cNvSpPr/>
          <p:nvPr/>
        </p:nvSpPr>
        <p:spPr>
          <a:xfrm>
            <a:off x="4518473" y="2980996"/>
            <a:ext cx="322264" cy="333375"/>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Lato" panose="020F0502020204030203" pitchFamily="34" charset="0"/>
              </a:rPr>
              <a:t>+</a:t>
            </a:r>
          </a:p>
        </p:txBody>
      </p:sp>
      <p:sp>
        <p:nvSpPr>
          <p:cNvPr id="8" name="Pfeil: nach unten 2">
            <a:extLst>
              <a:ext uri="{FF2B5EF4-FFF2-40B4-BE49-F238E27FC236}">
                <a16:creationId xmlns:a16="http://schemas.microsoft.com/office/drawing/2014/main" id="{3618944C-9E02-C631-528B-2670C76E889A}"/>
              </a:ext>
            </a:extLst>
          </p:cNvPr>
          <p:cNvSpPr/>
          <p:nvPr/>
        </p:nvSpPr>
        <p:spPr>
          <a:xfrm rot="16200000">
            <a:off x="3844856" y="2948247"/>
            <a:ext cx="322264" cy="537451"/>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dirty="0">
              <a:latin typeface="Lato" panose="020F0502020204030203" pitchFamily="34" charset="0"/>
            </a:endParaRPr>
          </a:p>
        </p:txBody>
      </p:sp>
      <p:sp>
        <p:nvSpPr>
          <p:cNvPr id="187" name="Rectangle 186">
            <a:extLst>
              <a:ext uri="{FF2B5EF4-FFF2-40B4-BE49-F238E27FC236}">
                <a16:creationId xmlns:a16="http://schemas.microsoft.com/office/drawing/2014/main" id="{296E1968-B05D-B5A1-52B9-E776D8C59A90}"/>
              </a:ext>
            </a:extLst>
          </p:cNvPr>
          <p:cNvSpPr/>
          <p:nvPr/>
        </p:nvSpPr>
        <p:spPr>
          <a:xfrm>
            <a:off x="332104" y="5745472"/>
            <a:ext cx="648312" cy="6667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67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9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0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8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7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9" grpId="0"/>
      <p:bldP spid="114" grpId="0"/>
      <p:bldP spid="119" grpId="0"/>
      <p:bldP spid="124" grpId="0"/>
      <p:bldP spid="129" grpId="0"/>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5" grpId="0" animBg="1"/>
      <p:bldP spid="5" grpId="1" animBg="1"/>
      <p:bldP spid="8" grpId="0" animBg="1"/>
      <p:bldP spid="8" grpId="1" animBg="1"/>
      <p:bldP spid="18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1477C6-79C4-11D8-64BE-91D5C0EDB0E8}"/>
              </a:ext>
            </a:extLst>
          </p:cNvPr>
          <p:cNvSpPr>
            <a:spLocks noGrp="1"/>
          </p:cNvSpPr>
          <p:nvPr>
            <p:ph type="body" sz="quarter" idx="11"/>
          </p:nvPr>
        </p:nvSpPr>
        <p:spPr>
          <a:prstGeom prst="rect">
            <a:avLst/>
          </a:prstGeom>
        </p:spPr>
        <p:txBody>
          <a:bodyPr>
            <a:normAutofit/>
          </a:bodyPr>
          <a:lstStyle/>
          <a:p>
            <a:r>
              <a:rPr lang="en-US" noProof="0" dirty="0"/>
              <a:t>Window calculations are calculated </a:t>
            </a:r>
            <a:r>
              <a:rPr lang="en-US" noProof="0" dirty="0">
                <a:solidFill>
                  <a:srgbClr val="005CA8"/>
                </a:solidFill>
              </a:rPr>
              <a:t>OVER</a:t>
            </a:r>
            <a:r>
              <a:rPr lang="en-US" noProof="0" dirty="0"/>
              <a:t> a window</a:t>
            </a:r>
          </a:p>
          <a:p>
            <a:r>
              <a:rPr lang="en-US" noProof="0" dirty="0">
                <a:solidFill>
                  <a:srgbClr val="005CA8"/>
                </a:solidFill>
              </a:rPr>
              <a:t>PARTITION BY </a:t>
            </a:r>
            <a:r>
              <a:rPr lang="en-US" noProof="0" dirty="0"/>
              <a:t>is used to declare partitions of those windows</a:t>
            </a:r>
          </a:p>
          <a:p>
            <a:r>
              <a:rPr lang="en-US" noProof="0" dirty="0"/>
              <a:t>With </a:t>
            </a:r>
            <a:r>
              <a:rPr lang="en-US" noProof="0" dirty="0">
                <a:solidFill>
                  <a:srgbClr val="005CA8"/>
                </a:solidFill>
              </a:rPr>
              <a:t>GROUP BY </a:t>
            </a:r>
            <a:r>
              <a:rPr lang="en-US" noProof="0" dirty="0"/>
              <a:t>it is also possible to perform calculations on aggregations, but window calculations retain the original number of rows</a:t>
            </a:r>
          </a:p>
          <a:p>
            <a:r>
              <a:rPr lang="en-US" noProof="0" dirty="0">
                <a:solidFill>
                  <a:srgbClr val="005CA8"/>
                </a:solidFill>
                <a:effectLst/>
              </a:rPr>
              <a:t>OVER</a:t>
            </a:r>
            <a:r>
              <a:rPr lang="en-US" noProof="0" dirty="0">
                <a:effectLst/>
              </a:rPr>
              <a:t> without </a:t>
            </a:r>
            <a:r>
              <a:rPr lang="en-US" noProof="0" dirty="0">
                <a:solidFill>
                  <a:srgbClr val="005CA8"/>
                </a:solidFill>
                <a:effectLst/>
              </a:rPr>
              <a:t>PARTITION BY </a:t>
            </a:r>
            <a:r>
              <a:rPr lang="en-US" noProof="0" dirty="0">
                <a:effectLst/>
              </a:rPr>
              <a:t>calculates over the entire dataset</a:t>
            </a:r>
            <a:r>
              <a:rPr lang="en-US" noProof="0" dirty="0"/>
              <a:t>. Could be used to calculate a percentage of total per row</a:t>
            </a:r>
            <a:endParaRPr lang="en-US" dirty="0"/>
          </a:p>
          <a:p>
            <a:r>
              <a:rPr lang="en-US" noProof="0" dirty="0"/>
              <a:t>Adding </a:t>
            </a:r>
            <a:r>
              <a:rPr lang="en-US" noProof="0" dirty="0">
                <a:solidFill>
                  <a:srgbClr val="005CA8"/>
                </a:solidFill>
              </a:rPr>
              <a:t>ORDER BY </a:t>
            </a:r>
            <a:r>
              <a:rPr lang="en-US" noProof="0" dirty="0"/>
              <a:t>to the Partition definition, switches the calculation mode to rolling calculations</a:t>
            </a:r>
            <a:endParaRPr lang="en-US" noProof="0" dirty="0">
              <a:effectLst/>
            </a:endParaRPr>
          </a:p>
          <a:p>
            <a:r>
              <a:rPr lang="en-US" noProof="0" dirty="0">
                <a:effectLst/>
              </a:rPr>
              <a:t>Partitions can be defined over multiple </a:t>
            </a:r>
            <a:r>
              <a:rPr lang="en-US" noProof="0" dirty="0"/>
              <a:t>column</a:t>
            </a:r>
          </a:p>
        </p:txBody>
      </p:sp>
      <p:sp>
        <p:nvSpPr>
          <p:cNvPr id="4" name="Text Placeholder 3">
            <a:extLst>
              <a:ext uri="{FF2B5EF4-FFF2-40B4-BE49-F238E27FC236}">
                <a16:creationId xmlns:a16="http://schemas.microsoft.com/office/drawing/2014/main" id="{3F466EF3-835F-B813-481D-55515C6385F8}"/>
              </a:ext>
            </a:extLst>
          </p:cNvPr>
          <p:cNvSpPr>
            <a:spLocks noGrp="1"/>
          </p:cNvSpPr>
          <p:nvPr>
            <p:ph type="body" sz="quarter" idx="12"/>
          </p:nvPr>
        </p:nvSpPr>
        <p:spPr/>
        <p:txBody>
          <a:bodyPr/>
          <a:lstStyle/>
          <a:p>
            <a:r>
              <a:rPr lang="en-US" noProof="0" dirty="0"/>
              <a:t>OVER and PARTITION BY</a:t>
            </a:r>
          </a:p>
        </p:txBody>
      </p:sp>
    </p:spTree>
    <p:extLst>
      <p:ext uri="{BB962C8B-B14F-4D97-AF65-F5344CB8AC3E}">
        <p14:creationId xmlns:p14="http://schemas.microsoft.com/office/powerpoint/2010/main" val="168694913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783660-60EA-6896-7594-FD67ECB1A037}"/>
              </a:ext>
            </a:extLst>
          </p:cNvPr>
          <p:cNvSpPr>
            <a:spLocks noGrp="1"/>
          </p:cNvSpPr>
          <p:nvPr>
            <p:ph type="body" sz="quarter" idx="11"/>
          </p:nvPr>
        </p:nvSpPr>
        <p:spPr/>
        <p:txBody>
          <a:bodyPr>
            <a:normAutofit/>
          </a:bodyPr>
          <a:lstStyle/>
          <a:p>
            <a:r>
              <a:rPr lang="en-US" dirty="0"/>
              <a:t>Task: Extend the following query with two additional columns</a:t>
            </a:r>
          </a:p>
          <a:p>
            <a:r>
              <a:rPr lang="en-US" dirty="0"/>
              <a:t>1) Add a column „RollingInvoiceAmount“, which contains the rolling sum of InvoiceAmount using a window calculation</a:t>
            </a:r>
          </a:p>
          <a:p>
            <a:r>
              <a:rPr lang="en-US" dirty="0"/>
              <a:t>2) Add a column „RollingInvoiceAmountYTD“, which contains the rolling sum of InvoiceAmount using a window calculation which is restarted each year</a:t>
            </a:r>
          </a:p>
        </p:txBody>
      </p:sp>
      <p:sp>
        <p:nvSpPr>
          <p:cNvPr id="4" name="Text Placeholder 3">
            <a:extLst>
              <a:ext uri="{FF2B5EF4-FFF2-40B4-BE49-F238E27FC236}">
                <a16:creationId xmlns:a16="http://schemas.microsoft.com/office/drawing/2014/main" id="{E2BDF4B7-5291-8C93-3A0A-14E3A4BB4193}"/>
              </a:ext>
            </a:extLst>
          </p:cNvPr>
          <p:cNvSpPr>
            <a:spLocks noGrp="1"/>
          </p:cNvSpPr>
          <p:nvPr>
            <p:ph type="body" sz="quarter" idx="12"/>
          </p:nvPr>
        </p:nvSpPr>
        <p:spPr/>
        <p:txBody>
          <a:bodyPr>
            <a:normAutofit fontScale="85000" lnSpcReduction="10000"/>
          </a:bodyPr>
          <a:lstStyle/>
          <a:p>
            <a:r>
              <a:rPr lang="en-US" dirty="0"/>
              <a:t>Task: Rolling Window Calculation</a:t>
            </a:r>
          </a:p>
        </p:txBody>
      </p:sp>
      <p:sp>
        <p:nvSpPr>
          <p:cNvPr id="3" name="TextBox 2">
            <a:extLst>
              <a:ext uri="{FF2B5EF4-FFF2-40B4-BE49-F238E27FC236}">
                <a16:creationId xmlns:a16="http://schemas.microsoft.com/office/drawing/2014/main" id="{36100BF1-3D33-10E2-8AE6-768E175F11E2}"/>
              </a:ext>
            </a:extLst>
          </p:cNvPr>
          <p:cNvSpPr txBox="1"/>
          <p:nvPr/>
        </p:nvSpPr>
        <p:spPr>
          <a:xfrm>
            <a:off x="438150" y="3041649"/>
            <a:ext cx="10496550" cy="3693319"/>
          </a:xfrm>
          <a:prstGeom prst="rect">
            <a:avLst/>
          </a:prstGeom>
          <a:noFill/>
        </p:spPr>
        <p:txBody>
          <a:bodyPr wrap="square" rtlCol="0">
            <a:spAutoFit/>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dirty="0"/>
          </a:p>
        </p:txBody>
      </p:sp>
    </p:spTree>
    <p:extLst>
      <p:ext uri="{BB962C8B-B14F-4D97-AF65-F5344CB8AC3E}">
        <p14:creationId xmlns:p14="http://schemas.microsoft.com/office/powerpoint/2010/main" val="172366646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F3A6A-5C3F-68FB-FBDE-3CCAAAF8026C}"/>
              </a:ext>
            </a:extLst>
          </p:cNvPr>
          <p:cNvSpPr>
            <a:spLocks noGrp="1"/>
          </p:cNvSpPr>
          <p:nvPr>
            <p:ph type="body" sz="quarter" idx="11"/>
          </p:nvPr>
        </p:nvSpPr>
        <p:spPr/>
        <p:txBody>
          <a:bodyPr/>
          <a:lstStyle/>
          <a:p>
            <a:r>
              <a:rPr lang="en-US" noProof="0" dirty="0"/>
              <a:t>A custom definition of </a:t>
            </a:r>
            <a:r>
              <a:rPr lang="en-US" noProof="0" dirty="0">
                <a:solidFill>
                  <a:srgbClr val="005CA8"/>
                </a:solidFill>
              </a:rPr>
              <a:t>ROWS</a:t>
            </a:r>
            <a:r>
              <a:rPr lang="en-US" noProof="0" dirty="0"/>
              <a:t> can be added to the partition definition to specify a custom number of preceding and/or following rows</a:t>
            </a:r>
          </a:p>
          <a:p>
            <a:r>
              <a:rPr lang="en-US" noProof="0" dirty="0">
                <a:solidFill>
                  <a:srgbClr val="005CA8"/>
                </a:solidFill>
              </a:rPr>
              <a:t>UNBOUNDED</a:t>
            </a:r>
            <a:r>
              <a:rPr lang="en-US" noProof="0" dirty="0"/>
              <a:t> indicates a</a:t>
            </a:r>
            <a:r>
              <a:rPr lang="en-US" dirty="0"/>
              <a:t>n</a:t>
            </a:r>
            <a:r>
              <a:rPr lang="en-US" noProof="0" dirty="0"/>
              <a:t> unlimited window</a:t>
            </a:r>
          </a:p>
          <a:p>
            <a:r>
              <a:rPr lang="en-US" noProof="0" dirty="0">
                <a:solidFill>
                  <a:srgbClr val="005CA8"/>
                </a:solidFill>
              </a:rPr>
              <a:t>CURRENT ROW </a:t>
            </a:r>
            <a:r>
              <a:rPr lang="en-US" noProof="0" dirty="0"/>
              <a:t>indicates the current row</a:t>
            </a:r>
          </a:p>
          <a:p>
            <a:r>
              <a:rPr lang="en-US" noProof="0" dirty="0">
                <a:solidFill>
                  <a:srgbClr val="005CA8"/>
                </a:solidFill>
              </a:rPr>
              <a:t>RANGE</a:t>
            </a:r>
            <a:r>
              <a:rPr lang="en-US" noProof="0" dirty="0"/>
              <a:t> is like </a:t>
            </a:r>
            <a:r>
              <a:rPr lang="en-US" noProof="0" dirty="0">
                <a:solidFill>
                  <a:srgbClr val="005CA8"/>
                </a:solidFill>
              </a:rPr>
              <a:t>ROWS</a:t>
            </a:r>
            <a:r>
              <a:rPr lang="en-US" noProof="0" dirty="0"/>
              <a:t>, but it specifies the number of </a:t>
            </a:r>
            <a:r>
              <a:rPr lang="en-US" noProof="0" dirty="0">
                <a:solidFill>
                  <a:srgbClr val="005CA8"/>
                </a:solidFill>
              </a:rPr>
              <a:t>PRECEDING</a:t>
            </a:r>
            <a:r>
              <a:rPr lang="en-US" noProof="0" dirty="0"/>
              <a:t> and/or </a:t>
            </a:r>
            <a:r>
              <a:rPr lang="en-US" noProof="0" dirty="0">
                <a:solidFill>
                  <a:srgbClr val="005CA8"/>
                </a:solidFill>
              </a:rPr>
              <a:t>FOLLOWING</a:t>
            </a:r>
            <a:r>
              <a:rPr lang="en-US" noProof="0" dirty="0"/>
              <a:t> rows plus all rows that have the same value</a:t>
            </a:r>
          </a:p>
          <a:p>
            <a:r>
              <a:rPr lang="en-US" noProof="0" dirty="0"/>
              <a:t>Specifying </a:t>
            </a:r>
            <a:r>
              <a:rPr lang="en-US" dirty="0">
                <a:solidFill>
                  <a:srgbClr val="005CA8"/>
                </a:solidFill>
              </a:rPr>
              <a:t>ROWS</a:t>
            </a:r>
            <a:r>
              <a:rPr lang="en-US" noProof="0" dirty="0"/>
              <a:t> or </a:t>
            </a:r>
            <a:r>
              <a:rPr lang="en-US" dirty="0">
                <a:solidFill>
                  <a:srgbClr val="005CA8"/>
                </a:solidFill>
              </a:rPr>
              <a:t>RANGE</a:t>
            </a:r>
            <a:r>
              <a:rPr lang="en-US" noProof="0" dirty="0"/>
              <a:t> requires </a:t>
            </a:r>
            <a:r>
              <a:rPr lang="en-US" dirty="0">
                <a:solidFill>
                  <a:srgbClr val="005CA8"/>
                </a:solidFill>
              </a:rPr>
              <a:t>ORDER BY </a:t>
            </a:r>
            <a:r>
              <a:rPr lang="en-US" noProof="0" dirty="0"/>
              <a:t>in the partition</a:t>
            </a:r>
          </a:p>
          <a:p>
            <a:r>
              <a:rPr lang="en-US" sz="2000" noProof="0" dirty="0">
                <a:solidFill>
                  <a:srgbClr val="005CA8"/>
                </a:solidFill>
                <a:effectLst/>
              </a:rPr>
              <a:t>RANGE</a:t>
            </a:r>
            <a:r>
              <a:rPr lang="en-US" sz="2000" noProof="0" dirty="0">
                <a:effectLst/>
              </a:rPr>
              <a:t> is default when neither </a:t>
            </a:r>
            <a:r>
              <a:rPr lang="en-US" sz="2000" noProof="0" dirty="0">
                <a:solidFill>
                  <a:srgbClr val="005CA8"/>
                </a:solidFill>
                <a:effectLst/>
              </a:rPr>
              <a:t>ROWS</a:t>
            </a:r>
            <a:r>
              <a:rPr lang="en-US" sz="2000" noProof="0" dirty="0">
                <a:effectLst/>
              </a:rPr>
              <a:t> nor </a:t>
            </a:r>
            <a:r>
              <a:rPr lang="en-US" sz="2000" noProof="0" dirty="0">
                <a:solidFill>
                  <a:srgbClr val="005CA8"/>
                </a:solidFill>
                <a:effectLst/>
              </a:rPr>
              <a:t>RANGE </a:t>
            </a:r>
            <a:r>
              <a:rPr lang="en-US" sz="2000" noProof="0" dirty="0">
                <a:effectLst/>
              </a:rPr>
              <a:t>are specified (</a:t>
            </a:r>
            <a:r>
              <a:rPr lang="en-US" sz="2000" noProof="0" dirty="0">
                <a:solidFill>
                  <a:srgbClr val="005CA8"/>
                </a:solidFill>
                <a:effectLst/>
              </a:rPr>
              <a:t>UNBOUNDED PRECEDING AND CURRENT ROW</a:t>
            </a:r>
            <a:r>
              <a:rPr lang="en-US" sz="2000" noProof="0" dirty="0">
                <a:effectLst/>
              </a:rPr>
              <a:t>)</a:t>
            </a:r>
            <a:endParaRPr lang="en-US" noProof="0" dirty="0"/>
          </a:p>
        </p:txBody>
      </p:sp>
      <p:sp>
        <p:nvSpPr>
          <p:cNvPr id="4" name="Text Placeholder 3">
            <a:extLst>
              <a:ext uri="{FF2B5EF4-FFF2-40B4-BE49-F238E27FC236}">
                <a16:creationId xmlns:a16="http://schemas.microsoft.com/office/drawing/2014/main" id="{59F6AE71-C843-2EBB-D369-A89330C582A5}"/>
              </a:ext>
            </a:extLst>
          </p:cNvPr>
          <p:cNvSpPr>
            <a:spLocks noGrp="1"/>
          </p:cNvSpPr>
          <p:nvPr>
            <p:ph type="body" sz="quarter" idx="12"/>
          </p:nvPr>
        </p:nvSpPr>
        <p:spPr/>
        <p:txBody>
          <a:bodyPr>
            <a:normAutofit/>
          </a:bodyPr>
          <a:lstStyle/>
          <a:p>
            <a:r>
              <a:rPr lang="en-US" noProof="0" dirty="0"/>
              <a:t>ROWS and RANGE</a:t>
            </a:r>
          </a:p>
        </p:txBody>
      </p:sp>
    </p:spTree>
    <p:extLst>
      <p:ext uri="{BB962C8B-B14F-4D97-AF65-F5344CB8AC3E}">
        <p14:creationId xmlns:p14="http://schemas.microsoft.com/office/powerpoint/2010/main" val="15164895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323AF-8D23-ACBB-4DE9-1486BF269848}"/>
              </a:ext>
            </a:extLst>
          </p:cNvPr>
          <p:cNvSpPr>
            <a:spLocks noGrp="1"/>
          </p:cNvSpPr>
          <p:nvPr>
            <p:ph type="body" sz="quarter" idx="11"/>
          </p:nvPr>
        </p:nvSpPr>
        <p:spPr/>
        <p:txBody>
          <a:bodyPr/>
          <a:lstStyle/>
          <a:p>
            <a:r>
              <a:rPr lang="en-US" noProof="0" dirty="0"/>
              <a:t>Can be used to define a </a:t>
            </a:r>
            <a:r>
              <a:rPr lang="en-US" noProof="0" dirty="0">
                <a:solidFill>
                  <a:srgbClr val="005CA8"/>
                </a:solidFill>
              </a:rPr>
              <a:t>WINDOW</a:t>
            </a:r>
            <a:r>
              <a:rPr lang="en-US" noProof="0" dirty="0"/>
              <a:t> which can be used multiple times within a query</a:t>
            </a:r>
          </a:p>
        </p:txBody>
      </p:sp>
      <p:sp>
        <p:nvSpPr>
          <p:cNvPr id="4" name="Text Placeholder 3">
            <a:extLst>
              <a:ext uri="{FF2B5EF4-FFF2-40B4-BE49-F238E27FC236}">
                <a16:creationId xmlns:a16="http://schemas.microsoft.com/office/drawing/2014/main" id="{A7B4343B-8638-62D3-1A07-972A2E54D107}"/>
              </a:ext>
            </a:extLst>
          </p:cNvPr>
          <p:cNvSpPr>
            <a:spLocks noGrp="1"/>
          </p:cNvSpPr>
          <p:nvPr>
            <p:ph type="body" sz="quarter" idx="12"/>
          </p:nvPr>
        </p:nvSpPr>
        <p:spPr/>
        <p:txBody>
          <a:bodyPr/>
          <a:lstStyle/>
          <a:p>
            <a:r>
              <a:rPr lang="en-US" noProof="0" dirty="0"/>
              <a:t>PARTITION BY - WINDOW</a:t>
            </a:r>
          </a:p>
        </p:txBody>
      </p:sp>
    </p:spTree>
    <p:extLst>
      <p:ext uri="{BB962C8B-B14F-4D97-AF65-F5344CB8AC3E}">
        <p14:creationId xmlns:p14="http://schemas.microsoft.com/office/powerpoint/2010/main" val="155760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3998B-5F21-83C8-067C-D7FDD65032ED}"/>
              </a:ext>
            </a:extLst>
          </p:cNvPr>
          <p:cNvSpPr>
            <a:spLocks noGrp="1"/>
          </p:cNvSpPr>
          <p:nvPr>
            <p:ph type="body" sz="quarter" idx="11"/>
          </p:nvPr>
        </p:nvSpPr>
        <p:spPr/>
        <p:txBody>
          <a:bodyPr>
            <a:normAutofit/>
          </a:bodyPr>
          <a:lstStyle/>
          <a:p>
            <a:r>
              <a:rPr lang="de-DE" dirty="0"/>
              <a:t>Download and restore Wide World </a:t>
            </a:r>
            <a:r>
              <a:rPr lang="de-DE" dirty="0" err="1"/>
              <a:t>Importers</a:t>
            </a:r>
            <a:r>
              <a:rPr lang="de-DE" dirty="0"/>
              <a:t> DB</a:t>
            </a:r>
            <a:endParaRPr lang="en-US" dirty="0"/>
          </a:p>
        </p:txBody>
      </p:sp>
      <p:sp>
        <p:nvSpPr>
          <p:cNvPr id="6" name="Text Placeholder 5">
            <a:extLst>
              <a:ext uri="{FF2B5EF4-FFF2-40B4-BE49-F238E27FC236}">
                <a16:creationId xmlns:a16="http://schemas.microsoft.com/office/drawing/2014/main" id="{50E14A19-DB80-615C-F6E6-91578B824107}"/>
              </a:ext>
            </a:extLst>
          </p:cNvPr>
          <p:cNvSpPr>
            <a:spLocks noGrp="1"/>
          </p:cNvSpPr>
          <p:nvPr>
            <p:ph type="body" sz="quarter" idx="12"/>
          </p:nvPr>
        </p:nvSpPr>
        <p:spPr/>
        <p:txBody>
          <a:bodyPr>
            <a:normAutofit fontScale="77500" lnSpcReduction="20000"/>
          </a:bodyPr>
          <a:lstStyle/>
          <a:p>
            <a:r>
              <a:rPr lang="de-DE" dirty="0"/>
              <a:t>Task: </a:t>
            </a:r>
            <a:r>
              <a:rPr lang="de-DE" dirty="0" err="1"/>
              <a:t>download</a:t>
            </a:r>
            <a:r>
              <a:rPr lang="de-DE" dirty="0"/>
              <a:t> and restore Wide World </a:t>
            </a:r>
            <a:r>
              <a:rPr lang="de-DE" dirty="0" err="1"/>
              <a:t>Importers</a:t>
            </a:r>
            <a:r>
              <a:rPr lang="de-DE" dirty="0"/>
              <a:t> DB</a:t>
            </a:r>
            <a:endParaRPr lang="en-US" dirty="0"/>
          </a:p>
        </p:txBody>
      </p:sp>
    </p:spTree>
    <p:extLst>
      <p:ext uri="{BB962C8B-B14F-4D97-AF65-F5344CB8AC3E}">
        <p14:creationId xmlns:p14="http://schemas.microsoft.com/office/powerpoint/2010/main" val="83711850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F8C584-1FCB-8900-5903-EB69104D8E5D}"/>
              </a:ext>
            </a:extLst>
          </p:cNvPr>
          <p:cNvSpPr>
            <a:spLocks noGrp="1"/>
          </p:cNvSpPr>
          <p:nvPr>
            <p:ph type="body" sz="quarter" idx="11"/>
          </p:nvPr>
        </p:nvSpPr>
        <p:spPr/>
        <p:txBody>
          <a:bodyPr/>
          <a:lstStyle/>
          <a:p>
            <a:r>
              <a:rPr lang="en-US" noProof="0" dirty="0">
                <a:solidFill>
                  <a:srgbClr val="FF00FF"/>
                </a:solidFill>
              </a:rPr>
              <a:t>LEAD</a:t>
            </a:r>
            <a:r>
              <a:rPr lang="en-US" noProof="0" dirty="0"/>
              <a:t> and </a:t>
            </a:r>
            <a:r>
              <a:rPr lang="en-US" noProof="0" dirty="0">
                <a:solidFill>
                  <a:srgbClr val="FF00FF"/>
                </a:solidFill>
              </a:rPr>
              <a:t>LAG</a:t>
            </a:r>
            <a:r>
              <a:rPr lang="en-US" noProof="0" dirty="0"/>
              <a:t> can be used to retrieve the previous respectively following value</a:t>
            </a:r>
          </a:p>
          <a:p>
            <a:r>
              <a:rPr lang="en-US" noProof="0" dirty="0"/>
              <a:t>Optional second parameter indicates how many rows to consider. Default value is 1</a:t>
            </a:r>
          </a:p>
          <a:p>
            <a:r>
              <a:rPr lang="en-US" noProof="0" dirty="0"/>
              <a:t>Optional third parameter can provide a replacement value for values that are outside of the scope (e.g., </a:t>
            </a:r>
            <a:r>
              <a:rPr lang="en-US" noProof="0" dirty="0">
                <a:solidFill>
                  <a:srgbClr val="FF00FF"/>
                </a:solidFill>
              </a:rPr>
              <a:t>LAG</a:t>
            </a:r>
            <a:r>
              <a:rPr lang="en-US" noProof="0" dirty="0"/>
              <a:t> on the first row)</a:t>
            </a:r>
          </a:p>
        </p:txBody>
      </p:sp>
      <p:sp>
        <p:nvSpPr>
          <p:cNvPr id="5" name="Text Placeholder 4">
            <a:extLst>
              <a:ext uri="{FF2B5EF4-FFF2-40B4-BE49-F238E27FC236}">
                <a16:creationId xmlns:a16="http://schemas.microsoft.com/office/drawing/2014/main" id="{39C30D37-B993-C677-0CF4-AE48A8E2D638}"/>
              </a:ext>
            </a:extLst>
          </p:cNvPr>
          <p:cNvSpPr>
            <a:spLocks noGrp="1"/>
          </p:cNvSpPr>
          <p:nvPr>
            <p:ph type="body" sz="quarter" idx="12"/>
          </p:nvPr>
        </p:nvSpPr>
        <p:spPr/>
        <p:txBody>
          <a:bodyPr/>
          <a:lstStyle/>
          <a:p>
            <a:r>
              <a:rPr lang="en-US" noProof="0" dirty="0"/>
              <a:t>LEAD and LAG</a:t>
            </a:r>
          </a:p>
        </p:txBody>
      </p:sp>
    </p:spTree>
    <p:extLst>
      <p:ext uri="{BB962C8B-B14F-4D97-AF65-F5344CB8AC3E}">
        <p14:creationId xmlns:p14="http://schemas.microsoft.com/office/powerpoint/2010/main" val="16249484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6CDB66-1E22-8A0D-7772-3B96A50AC41A}"/>
              </a:ext>
            </a:extLst>
          </p:cNvPr>
          <p:cNvSpPr>
            <a:spLocks noGrp="1"/>
          </p:cNvSpPr>
          <p:nvPr>
            <p:ph type="body" sz="quarter" idx="11"/>
          </p:nvPr>
        </p:nvSpPr>
        <p:spPr/>
        <p:txBody>
          <a:bodyPr/>
          <a:lstStyle/>
          <a:p>
            <a:r>
              <a:rPr lang="en-US" dirty="0"/>
              <a:t>Task: Extend the following query with two additional columns.</a:t>
            </a:r>
          </a:p>
          <a:p>
            <a:r>
              <a:rPr lang="en-US" dirty="0"/>
              <a:t>1) Add a column PreviousDayInvoiceAmountLag, which contains the invoice amount of the previous day using </a:t>
            </a:r>
            <a:r>
              <a:rPr lang="en-US" dirty="0">
                <a:solidFill>
                  <a:srgbClr val="FF00FF"/>
                </a:solidFill>
              </a:rPr>
              <a:t>LAG</a:t>
            </a:r>
          </a:p>
          <a:p>
            <a:r>
              <a:rPr lang="en-US" dirty="0"/>
              <a:t>2) Add a column PreviousDayInvoiceAmountRows, which contains the invoice amount of the previous day using the </a:t>
            </a:r>
            <a:r>
              <a:rPr lang="en-US" dirty="0">
                <a:solidFill>
                  <a:srgbClr val="005CA8"/>
                </a:solidFill>
              </a:rPr>
              <a:t>ROWS</a:t>
            </a:r>
            <a:r>
              <a:rPr lang="en-US" dirty="0"/>
              <a:t> statement</a:t>
            </a:r>
          </a:p>
          <a:p>
            <a:endParaRPr lang="en-US" dirty="0"/>
          </a:p>
        </p:txBody>
      </p:sp>
      <p:sp>
        <p:nvSpPr>
          <p:cNvPr id="4" name="Text Placeholder 3">
            <a:extLst>
              <a:ext uri="{FF2B5EF4-FFF2-40B4-BE49-F238E27FC236}">
                <a16:creationId xmlns:a16="http://schemas.microsoft.com/office/drawing/2014/main" id="{176C6E44-4813-D4FF-5E22-933F14E9BB37}"/>
              </a:ext>
            </a:extLst>
          </p:cNvPr>
          <p:cNvSpPr>
            <a:spLocks noGrp="1"/>
          </p:cNvSpPr>
          <p:nvPr>
            <p:ph type="body" sz="quarter" idx="12"/>
          </p:nvPr>
        </p:nvSpPr>
        <p:spPr/>
        <p:txBody>
          <a:bodyPr/>
          <a:lstStyle/>
          <a:p>
            <a:r>
              <a:rPr lang="en-US" dirty="0"/>
              <a:t>TasK: Previous Value</a:t>
            </a:r>
          </a:p>
        </p:txBody>
      </p:sp>
      <p:sp>
        <p:nvSpPr>
          <p:cNvPr id="3" name="TextBox 2">
            <a:extLst>
              <a:ext uri="{FF2B5EF4-FFF2-40B4-BE49-F238E27FC236}">
                <a16:creationId xmlns:a16="http://schemas.microsoft.com/office/drawing/2014/main" id="{03BDCCF2-9BB2-67EF-84F8-0036316C038F}"/>
              </a:ext>
            </a:extLst>
          </p:cNvPr>
          <p:cNvSpPr txBox="1"/>
          <p:nvPr/>
        </p:nvSpPr>
        <p:spPr>
          <a:xfrm>
            <a:off x="546100" y="3067050"/>
            <a:ext cx="10998200" cy="3693319"/>
          </a:xfrm>
          <a:prstGeom prst="rect">
            <a:avLst/>
          </a:prstGeom>
          <a:noFill/>
        </p:spPr>
        <p:txBody>
          <a:bodyPr wrap="square" rtlCol="0">
            <a:spAutoFit/>
          </a:bodyPr>
          <a:lstStyle/>
          <a:p>
            <a:r>
              <a:rPr lang="en-US" sz="1800" dirty="0">
                <a:solidFill>
                  <a:srgbClr val="0000FF"/>
                </a:solidFill>
                <a:latin typeface="Consolas" panose="020B0609020204030204" pitchFamily="49" charset="0"/>
              </a:rPr>
              <a:t>WITH</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 </a:t>
            </a:r>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[Quantity]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il</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UnitPrice</a:t>
            </a:r>
            <a:r>
              <a:rPr lang="en-US" sz="1800" dirty="0">
                <a:solidFill>
                  <a:srgbClr val="000000"/>
                </a:solidFill>
                <a:latin typeface="Consolas" panose="020B0609020204030204" pitchFamily="49" charset="0"/>
              </a:rPr>
              <a:t>]</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[Invoices] </a:t>
            </a:r>
            <a:r>
              <a:rPr lang="en-US" sz="1800" dirty="0" err="1">
                <a:solidFill>
                  <a:srgbClr val="000000"/>
                </a:solidFill>
                <a:latin typeface="Consolas" panose="020B0609020204030204" pitchFamily="49" charset="0"/>
              </a:rPr>
              <a:t>i</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INNER</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srgbClr val="000000"/>
                </a:solidFill>
                <a:latin typeface="Consolas" panose="020B0609020204030204" pitchFamily="49" charset="0"/>
              </a:rPr>
              <a:t> [Sales]</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InvoiceLines</a:t>
            </a:r>
            <a:r>
              <a:rPr lang="en-US" sz="1800" dirty="0">
                <a:solidFill>
                  <a:srgbClr val="000000"/>
                </a:solidFill>
                <a:latin typeface="Consolas" panose="020B0609020204030204" pitchFamily="49" charset="0"/>
              </a:rPr>
              <a:t>] il </a:t>
            </a:r>
            <a:r>
              <a:rPr lang="en-US" sz="1800" dirty="0">
                <a:solidFill>
                  <a:srgbClr val="0000FF"/>
                </a:solidFill>
                <a:latin typeface="Consolas" panose="020B0609020204030204" pitchFamily="49" charset="0"/>
              </a:rPr>
              <a:t>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il</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r>
              <a:rPr lang="en-US" sz="1800" dirty="0">
                <a:solidFill>
                  <a:srgbClr val="000000"/>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InvoiceId</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GROUP</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err="1">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endParaRPr lang="en-US" sz="1800" dirty="0">
              <a:solidFill>
                <a:srgbClr val="000000"/>
              </a:solidFill>
              <a:latin typeface="Consolas" panose="020B0609020204030204" pitchFamily="49" charset="0"/>
            </a:endParaRPr>
          </a:p>
          <a:p>
            <a:r>
              <a:rPr lang="en-US" sz="1800" dirty="0" err="1">
                <a:solidFill>
                  <a:srgbClr val="000000"/>
                </a:solidFill>
                <a:latin typeface="Consolas" panose="020B0609020204030204" pitchFamily="49" charset="0"/>
              </a:rPr>
              <a:t>InvoiceDate</a:t>
            </a:r>
            <a:endParaRPr lang="en-US" sz="1800" dirty="0">
              <a:solidFill>
                <a:srgbClr val="000000"/>
              </a:solidFill>
              <a:latin typeface="Consolas" panose="020B0609020204030204" pitchFamily="49" charset="0"/>
            </a:endParaRPr>
          </a:p>
          <a:p>
            <a:r>
              <a:rPr lang="en-US" sz="1800" dirty="0">
                <a:solidFill>
                  <a:srgbClr val="808080"/>
                </a:solidFill>
                <a:latin typeface="Consolas" panose="020B0609020204030204" pitchFamily="49" charset="0"/>
              </a:rPr>
              <a:t>,</a:t>
            </a:r>
            <a:r>
              <a:rPr lang="en-US" sz="1800" dirty="0" err="1">
                <a:solidFill>
                  <a:srgbClr val="000000"/>
                </a:solidFill>
                <a:latin typeface="Consolas" panose="020B0609020204030204" pitchFamily="49" charset="0"/>
              </a:rPr>
              <a:t>InvoiceAmount</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FROM</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InvoiceAmounts</a:t>
            </a:r>
            <a:endParaRPr lang="en-US"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ORDER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BY</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InvoiceDate</a:t>
            </a:r>
            <a:endParaRPr lang="en-US" dirty="0"/>
          </a:p>
        </p:txBody>
      </p:sp>
    </p:spTree>
    <p:extLst>
      <p:ext uri="{BB962C8B-B14F-4D97-AF65-F5344CB8AC3E}">
        <p14:creationId xmlns:p14="http://schemas.microsoft.com/office/powerpoint/2010/main" val="2404757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FE220-5E0F-637E-328F-656B284D193D}"/>
              </a:ext>
            </a:extLst>
          </p:cNvPr>
          <p:cNvSpPr>
            <a:spLocks noGrp="1"/>
          </p:cNvSpPr>
          <p:nvPr>
            <p:ph type="body" sz="quarter" idx="11"/>
          </p:nvPr>
        </p:nvSpPr>
        <p:spPr/>
        <p:txBody>
          <a:bodyPr/>
          <a:lstStyle/>
          <a:p>
            <a:r>
              <a:rPr lang="en-US" noProof="0" dirty="0">
                <a:solidFill>
                  <a:srgbClr val="FF00FF"/>
                </a:solidFill>
              </a:rPr>
              <a:t>FIRST_VALUE </a:t>
            </a:r>
            <a:r>
              <a:rPr lang="en-US" dirty="0"/>
              <a:t>can be used to retrieve the first value of a partition</a:t>
            </a:r>
          </a:p>
          <a:p>
            <a:r>
              <a:rPr lang="en-US" noProof="0" dirty="0">
                <a:solidFill>
                  <a:srgbClr val="FF00FF"/>
                </a:solidFill>
              </a:rPr>
              <a:t>LAST_VALUE </a:t>
            </a:r>
            <a:r>
              <a:rPr lang="en-US" dirty="0"/>
              <a:t>can be used to retrieve the last value of a partition</a:t>
            </a:r>
          </a:p>
        </p:txBody>
      </p:sp>
      <p:sp>
        <p:nvSpPr>
          <p:cNvPr id="4" name="Text Placeholder 3">
            <a:extLst>
              <a:ext uri="{FF2B5EF4-FFF2-40B4-BE49-F238E27FC236}">
                <a16:creationId xmlns:a16="http://schemas.microsoft.com/office/drawing/2014/main" id="{B7E671AD-1FE8-7E81-C06C-B748729ED606}"/>
              </a:ext>
            </a:extLst>
          </p:cNvPr>
          <p:cNvSpPr>
            <a:spLocks noGrp="1"/>
          </p:cNvSpPr>
          <p:nvPr>
            <p:ph type="body" sz="quarter" idx="12"/>
          </p:nvPr>
        </p:nvSpPr>
        <p:spPr/>
        <p:txBody>
          <a:bodyPr/>
          <a:lstStyle/>
          <a:p>
            <a:r>
              <a:rPr lang="en-US" dirty="0"/>
              <a:t>FIRST_VALUE and LAST_VALUE</a:t>
            </a:r>
          </a:p>
        </p:txBody>
      </p:sp>
    </p:spTree>
    <p:extLst>
      <p:ext uri="{BB962C8B-B14F-4D97-AF65-F5344CB8AC3E}">
        <p14:creationId xmlns:p14="http://schemas.microsoft.com/office/powerpoint/2010/main" val="274241950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9B1F9C-8B43-06CE-C2A7-A3E1B0B91220}"/>
              </a:ext>
            </a:extLst>
          </p:cNvPr>
          <p:cNvSpPr>
            <a:spLocks noGrp="1"/>
          </p:cNvSpPr>
          <p:nvPr>
            <p:ph type="body" sz="quarter" idx="11"/>
          </p:nvPr>
        </p:nvSpPr>
        <p:spPr/>
        <p:txBody>
          <a:bodyPr>
            <a:normAutofit/>
          </a:bodyPr>
          <a:lstStyle/>
          <a:p>
            <a:r>
              <a:rPr lang="en-US" noProof="0" dirty="0">
                <a:solidFill>
                  <a:srgbClr val="FF00FF"/>
                </a:solidFill>
              </a:rPr>
              <a:t>ROW_NUMBER </a:t>
            </a:r>
            <a:r>
              <a:rPr lang="en-US" dirty="0"/>
              <a:t>returns the row number of a row in am ordered partition</a:t>
            </a:r>
            <a:endParaRPr lang="en-US" noProof="0" dirty="0">
              <a:solidFill>
                <a:srgbClr val="FF00FF"/>
              </a:solidFill>
            </a:endParaRPr>
          </a:p>
          <a:p>
            <a:r>
              <a:rPr lang="en-US" noProof="0" dirty="0">
                <a:solidFill>
                  <a:srgbClr val="FF00FF"/>
                </a:solidFill>
              </a:rPr>
              <a:t>RANK </a:t>
            </a:r>
            <a:r>
              <a:rPr lang="en-US" dirty="0"/>
              <a:t>returns the rank of a row in an ordered partition</a:t>
            </a:r>
            <a:endParaRPr lang="en-US" noProof="0" dirty="0">
              <a:solidFill>
                <a:srgbClr val="FF00FF"/>
              </a:solidFill>
            </a:endParaRPr>
          </a:p>
          <a:p>
            <a:r>
              <a:rPr lang="en-US" noProof="0" dirty="0">
                <a:solidFill>
                  <a:srgbClr val="FF00FF"/>
                </a:solidFill>
              </a:rPr>
              <a:t>DENSE_RANK </a:t>
            </a:r>
            <a:r>
              <a:rPr lang="en-US" dirty="0"/>
              <a:t>returns also the rank of a row in an ordered partition, but collapses equal values</a:t>
            </a:r>
            <a:endParaRPr lang="en-US" noProof="0" dirty="0">
              <a:solidFill>
                <a:srgbClr val="FF00FF"/>
              </a:solidFill>
            </a:endParaRPr>
          </a:p>
          <a:p>
            <a:r>
              <a:rPr lang="en-US" noProof="0" dirty="0">
                <a:solidFill>
                  <a:srgbClr val="FF00FF"/>
                </a:solidFill>
              </a:rPr>
              <a:t>PERCENT_RANK </a:t>
            </a:r>
            <a:r>
              <a:rPr lang="en-US" dirty="0"/>
              <a:t>returns also the percentage rank of a row in an ordered partition</a:t>
            </a:r>
            <a:endParaRPr lang="en-US" noProof="0" dirty="0">
              <a:solidFill>
                <a:srgbClr val="FF00FF"/>
              </a:solidFill>
            </a:endParaRPr>
          </a:p>
        </p:txBody>
      </p:sp>
      <p:sp>
        <p:nvSpPr>
          <p:cNvPr id="4" name="Text Placeholder 3">
            <a:extLst>
              <a:ext uri="{FF2B5EF4-FFF2-40B4-BE49-F238E27FC236}">
                <a16:creationId xmlns:a16="http://schemas.microsoft.com/office/drawing/2014/main" id="{FEC1A198-1AB5-C53C-BAF7-8F2B6DCD639E}"/>
              </a:ext>
            </a:extLst>
          </p:cNvPr>
          <p:cNvSpPr>
            <a:spLocks noGrp="1"/>
          </p:cNvSpPr>
          <p:nvPr>
            <p:ph type="body" sz="quarter" idx="12"/>
          </p:nvPr>
        </p:nvSpPr>
        <p:spPr/>
        <p:txBody>
          <a:bodyPr>
            <a:normAutofit/>
          </a:bodyPr>
          <a:lstStyle/>
          <a:p>
            <a:r>
              <a:rPr lang="en-US" noProof="0" dirty="0"/>
              <a:t>ROW_NUMBER and Ranking</a:t>
            </a:r>
          </a:p>
        </p:txBody>
      </p:sp>
    </p:spTree>
    <p:extLst>
      <p:ext uri="{BB962C8B-B14F-4D97-AF65-F5344CB8AC3E}">
        <p14:creationId xmlns:p14="http://schemas.microsoft.com/office/powerpoint/2010/main" val="27216645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AFA886-258C-7E3B-DF48-A5A5FCB69714}"/>
              </a:ext>
            </a:extLst>
          </p:cNvPr>
          <p:cNvSpPr>
            <a:spLocks noGrp="1"/>
          </p:cNvSpPr>
          <p:nvPr>
            <p:ph type="body" sz="quarter" idx="11"/>
          </p:nvPr>
        </p:nvSpPr>
        <p:spPr/>
        <p:txBody>
          <a:bodyPr/>
          <a:lstStyle/>
          <a:p>
            <a:r>
              <a:rPr lang="en-US" noProof="0" dirty="0">
                <a:solidFill>
                  <a:srgbClr val="FF00FF"/>
                </a:solidFill>
              </a:rPr>
              <a:t>CUME_DIST</a:t>
            </a:r>
            <a:r>
              <a:rPr lang="en-US" dirty="0">
                <a:solidFill>
                  <a:srgbClr val="FF00FF"/>
                </a:solidFill>
              </a:rPr>
              <a:t> </a:t>
            </a:r>
            <a:r>
              <a:rPr lang="en-US" dirty="0"/>
              <a:t>calculated the cumulative distribution within a group of values</a:t>
            </a:r>
            <a:endParaRPr lang="en-US" noProof="0" dirty="0">
              <a:solidFill>
                <a:srgbClr val="FF00FF"/>
              </a:solidFill>
            </a:endParaRPr>
          </a:p>
          <a:p>
            <a:r>
              <a:rPr lang="en-US" noProof="0" dirty="0">
                <a:solidFill>
                  <a:srgbClr val="FF00FF"/>
                </a:solidFill>
              </a:rPr>
              <a:t>PERCENTILE_DISC </a:t>
            </a:r>
            <a:r>
              <a:rPr lang="en-US" dirty="0"/>
              <a:t>returns the values where </a:t>
            </a:r>
            <a:r>
              <a:rPr lang="en-US" dirty="0">
                <a:solidFill>
                  <a:srgbClr val="FF00FF"/>
                </a:solidFill>
              </a:rPr>
              <a:t>CUME_DIST </a:t>
            </a:r>
            <a:r>
              <a:rPr lang="en-US" dirty="0"/>
              <a:t>is at the highest below the given parameter value</a:t>
            </a:r>
            <a:endParaRPr lang="en-US" noProof="0" dirty="0">
              <a:solidFill>
                <a:srgbClr val="FF00FF"/>
              </a:solidFill>
            </a:endParaRPr>
          </a:p>
          <a:p>
            <a:r>
              <a:rPr lang="en-US" noProof="0" dirty="0">
                <a:solidFill>
                  <a:srgbClr val="FF00FF"/>
                </a:solidFill>
              </a:rPr>
              <a:t>PERCENTILE_CONT </a:t>
            </a:r>
            <a:r>
              <a:rPr lang="en-US" dirty="0"/>
              <a:t>is like </a:t>
            </a:r>
            <a:r>
              <a:rPr lang="en-US" dirty="0">
                <a:solidFill>
                  <a:srgbClr val="FF00FF"/>
                </a:solidFill>
              </a:rPr>
              <a:t>PERCENTILE_DISC</a:t>
            </a:r>
            <a:r>
              <a:rPr lang="en-US" dirty="0"/>
              <a:t>, but calculated a continuous distribution of values</a:t>
            </a:r>
            <a:endParaRPr lang="en-US" noProof="0" dirty="0">
              <a:solidFill>
                <a:srgbClr val="FF00FF"/>
              </a:solidFill>
            </a:endParaRPr>
          </a:p>
        </p:txBody>
      </p:sp>
      <p:sp>
        <p:nvSpPr>
          <p:cNvPr id="5" name="Text Placeholder 4">
            <a:extLst>
              <a:ext uri="{FF2B5EF4-FFF2-40B4-BE49-F238E27FC236}">
                <a16:creationId xmlns:a16="http://schemas.microsoft.com/office/drawing/2014/main" id="{C370E604-9D61-1C36-3212-C45D95521913}"/>
              </a:ext>
            </a:extLst>
          </p:cNvPr>
          <p:cNvSpPr>
            <a:spLocks noGrp="1"/>
          </p:cNvSpPr>
          <p:nvPr>
            <p:ph type="body" sz="quarter" idx="12"/>
          </p:nvPr>
        </p:nvSpPr>
        <p:spPr/>
        <p:txBody>
          <a:bodyPr>
            <a:normAutofit/>
          </a:bodyPr>
          <a:lstStyle/>
          <a:p>
            <a:r>
              <a:rPr lang="en-US" noProof="0" dirty="0"/>
              <a:t>Statistical Aggregations</a:t>
            </a:r>
          </a:p>
        </p:txBody>
      </p:sp>
    </p:spTree>
    <p:extLst>
      <p:ext uri="{BB962C8B-B14F-4D97-AF65-F5344CB8AC3E}">
        <p14:creationId xmlns:p14="http://schemas.microsoft.com/office/powerpoint/2010/main" val="25661483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7FA62A-BA6D-4346-BE95-B8A397A9E20B}"/>
              </a:ext>
            </a:extLst>
          </p:cNvPr>
          <p:cNvSpPr>
            <a:spLocks noGrp="1"/>
          </p:cNvSpPr>
          <p:nvPr>
            <p:ph type="body" sz="quarter" idx="11"/>
          </p:nvPr>
        </p:nvSpPr>
        <p:spPr>
          <a:prstGeom prst="rect">
            <a:avLst/>
          </a:prstGeom>
        </p:spPr>
        <p:txBody>
          <a:bodyPr anchor="t">
            <a:normAutofit fontScale="92500" lnSpcReduction="10000"/>
          </a:bodyPr>
          <a:lstStyle/>
          <a:p>
            <a:r>
              <a:rPr lang="en-US" noProof="0" dirty="0"/>
              <a:t>A stored procedure is a set of operations and can be called using parameters</a:t>
            </a:r>
          </a:p>
          <a:p>
            <a:r>
              <a:rPr lang="en-US" noProof="0" dirty="0"/>
              <a:t>Can contain procedural program flow logic (e.g., </a:t>
            </a:r>
            <a:r>
              <a:rPr lang="en-US" noProof="0" dirty="0">
                <a:solidFill>
                  <a:srgbClr val="005CA8"/>
                </a:solidFill>
              </a:rPr>
              <a:t>IF</a:t>
            </a:r>
            <a:r>
              <a:rPr lang="en-US" noProof="0" dirty="0"/>
              <a:t> / </a:t>
            </a:r>
            <a:r>
              <a:rPr lang="en-US" noProof="0" dirty="0">
                <a:solidFill>
                  <a:srgbClr val="005CA8"/>
                </a:solidFill>
              </a:rPr>
              <a:t>ELSE</a:t>
            </a:r>
            <a:r>
              <a:rPr lang="en-US" noProof="0" dirty="0"/>
              <a:t>) </a:t>
            </a:r>
          </a:p>
          <a:p>
            <a:r>
              <a:rPr lang="en-US" noProof="0" dirty="0"/>
              <a:t>Like functions, it is possible to define parameters</a:t>
            </a:r>
          </a:p>
          <a:p>
            <a:r>
              <a:rPr lang="en-US" noProof="0" dirty="0"/>
              <a:t>Can return multiple results</a:t>
            </a:r>
          </a:p>
          <a:p>
            <a:r>
              <a:rPr lang="en-US" noProof="0" dirty="0"/>
              <a:t>But in contrast to functions, they can be used to modify data (</a:t>
            </a:r>
            <a:r>
              <a:rPr lang="en-US" noProof="0" dirty="0">
                <a:solidFill>
                  <a:srgbClr val="005CA8"/>
                </a:solidFill>
              </a:rPr>
              <a:t>INSERT</a:t>
            </a:r>
            <a:r>
              <a:rPr lang="en-US" noProof="0" dirty="0"/>
              <a:t>, </a:t>
            </a:r>
            <a:r>
              <a:rPr lang="en-US" noProof="0" dirty="0">
                <a:solidFill>
                  <a:srgbClr val="005CA8"/>
                </a:solidFill>
              </a:rPr>
              <a:t>UPDATE</a:t>
            </a:r>
            <a:r>
              <a:rPr lang="en-US" noProof="0" dirty="0"/>
              <a:t> and </a:t>
            </a:r>
            <a:r>
              <a:rPr lang="en-US" noProof="0" dirty="0">
                <a:solidFill>
                  <a:srgbClr val="005CA8"/>
                </a:solidFill>
              </a:rPr>
              <a:t>DELETE</a:t>
            </a:r>
            <a:r>
              <a:rPr lang="en-US" noProof="0" dirty="0"/>
              <a:t>)</a:t>
            </a:r>
          </a:p>
          <a:p>
            <a:r>
              <a:rPr lang="en-US" noProof="0" dirty="0"/>
              <a:t>Can also be used to modify database object (</a:t>
            </a:r>
            <a:r>
              <a:rPr lang="en-US" noProof="0" dirty="0">
                <a:solidFill>
                  <a:srgbClr val="005CA8"/>
                </a:solidFill>
              </a:rPr>
              <a:t>CREATE TABLE</a:t>
            </a:r>
            <a:r>
              <a:rPr lang="en-US" noProof="0" dirty="0"/>
              <a:t>, </a:t>
            </a:r>
            <a:r>
              <a:rPr lang="en-US" noProof="0" dirty="0">
                <a:solidFill>
                  <a:srgbClr val="005CA8"/>
                </a:solidFill>
              </a:rPr>
              <a:t>ALTER TABLE </a:t>
            </a:r>
            <a:r>
              <a:rPr lang="en-US" noProof="0" dirty="0"/>
              <a:t>etc.)</a:t>
            </a:r>
          </a:p>
          <a:p>
            <a:r>
              <a:rPr lang="en-US" noProof="0" dirty="0"/>
              <a:t>Advantages:</a:t>
            </a:r>
          </a:p>
          <a:p>
            <a:pPr lvl="1"/>
            <a:r>
              <a:rPr lang="en-US" noProof="0" dirty="0"/>
              <a:t>Complex logic can be capsuled centrally for reusability (e.g.</a:t>
            </a:r>
            <a:r>
              <a:rPr lang="en-US" dirty="0"/>
              <a:t>, dynamic SQL</a:t>
            </a:r>
            <a:r>
              <a:rPr lang="en-US" noProof="0" dirty="0"/>
              <a:t>)</a:t>
            </a:r>
          </a:p>
          <a:p>
            <a:pPr lvl="1"/>
            <a:r>
              <a:rPr lang="en-US" noProof="0" dirty="0"/>
              <a:t>Multiple operations can be executed in one step</a:t>
            </a:r>
          </a:p>
          <a:p>
            <a:pPr lvl="1"/>
            <a:r>
              <a:rPr lang="en-US" noProof="0" dirty="0"/>
              <a:t>Can be used as an interface towards  the database from an application (e.g., as a layer of security)</a:t>
            </a:r>
          </a:p>
          <a:p>
            <a:pPr lvl="1"/>
            <a:r>
              <a:rPr lang="en-US" noProof="0" dirty="0"/>
              <a:t>Can reduce network traffic for applications, as commands can be executed as a single batch</a:t>
            </a:r>
          </a:p>
          <a:p>
            <a:r>
              <a:rPr lang="en-US" noProof="0" dirty="0"/>
              <a:t>Disadvantages:</a:t>
            </a:r>
          </a:p>
          <a:p>
            <a:pPr lvl="1"/>
            <a:r>
              <a:rPr lang="en-US" noProof="0" dirty="0"/>
              <a:t>The result of a stored procedure can not (directly) be joined to an outer query</a:t>
            </a:r>
          </a:p>
          <a:p>
            <a:pPr lvl="1"/>
            <a:r>
              <a:rPr lang="en-US" noProof="0" dirty="0"/>
              <a:t>From a software development perspective, they contain logic which is not easily testable with the rest of the code</a:t>
            </a:r>
          </a:p>
        </p:txBody>
      </p:sp>
      <p:sp>
        <p:nvSpPr>
          <p:cNvPr id="4" name="Text Placeholder 3">
            <a:extLst>
              <a:ext uri="{FF2B5EF4-FFF2-40B4-BE49-F238E27FC236}">
                <a16:creationId xmlns:a16="http://schemas.microsoft.com/office/drawing/2014/main" id="{5872081A-6AF6-26EA-A2C6-1F06B69EDE89}"/>
              </a:ext>
            </a:extLst>
          </p:cNvPr>
          <p:cNvSpPr>
            <a:spLocks noGrp="1"/>
          </p:cNvSpPr>
          <p:nvPr>
            <p:ph type="body" sz="quarter" idx="12"/>
          </p:nvPr>
        </p:nvSpPr>
        <p:spPr/>
        <p:txBody>
          <a:bodyPr/>
          <a:lstStyle/>
          <a:p>
            <a:r>
              <a:rPr lang="en-US" noProof="0" dirty="0"/>
              <a:t>STORED PROCEDURES</a:t>
            </a:r>
          </a:p>
        </p:txBody>
      </p:sp>
    </p:spTree>
    <p:extLst>
      <p:ext uri="{BB962C8B-B14F-4D97-AF65-F5344CB8AC3E}">
        <p14:creationId xmlns:p14="http://schemas.microsoft.com/office/powerpoint/2010/main" val="5389663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BBEF49-3A68-3FEA-78AD-B7318B68E741}"/>
              </a:ext>
            </a:extLst>
          </p:cNvPr>
          <p:cNvSpPr>
            <a:spLocks noGrp="1"/>
          </p:cNvSpPr>
          <p:nvPr>
            <p:ph type="body" sz="quarter" idx="11"/>
          </p:nvPr>
        </p:nvSpPr>
        <p:spPr/>
        <p:txBody>
          <a:bodyPr/>
          <a:lstStyle/>
          <a:p>
            <a:r>
              <a:rPr lang="en-US" noProof="0" dirty="0"/>
              <a:t>Stored procedures are</a:t>
            </a:r>
          </a:p>
          <a:p>
            <a:pPr lvl="1"/>
            <a:r>
              <a:rPr lang="en-US" noProof="0" dirty="0"/>
              <a:t>created using </a:t>
            </a:r>
            <a:r>
              <a:rPr lang="en-US" noProof="0" dirty="0">
                <a:solidFill>
                  <a:srgbClr val="005CA8"/>
                </a:solidFill>
              </a:rPr>
              <a:t>CREATE PROCEDURE</a:t>
            </a:r>
          </a:p>
          <a:p>
            <a:pPr lvl="1"/>
            <a:r>
              <a:rPr lang="en-US" noProof="0" dirty="0"/>
              <a:t>Modified using </a:t>
            </a:r>
            <a:r>
              <a:rPr lang="en-US" noProof="0" dirty="0">
                <a:solidFill>
                  <a:srgbClr val="005CA8"/>
                </a:solidFill>
              </a:rPr>
              <a:t>ALTER PROCEDURE</a:t>
            </a:r>
          </a:p>
          <a:p>
            <a:pPr lvl="1"/>
            <a:r>
              <a:rPr lang="en-US" noProof="0" dirty="0"/>
              <a:t>and deleted using </a:t>
            </a:r>
            <a:r>
              <a:rPr lang="en-US" noProof="0" dirty="0">
                <a:solidFill>
                  <a:srgbClr val="005CA8"/>
                </a:solidFill>
              </a:rPr>
              <a:t>DROP PROCEDURE</a:t>
            </a:r>
          </a:p>
          <a:p>
            <a:r>
              <a:rPr lang="en-US" noProof="0" dirty="0"/>
              <a:t>Parameters can be defined right after the name</a:t>
            </a:r>
          </a:p>
          <a:p>
            <a:r>
              <a:rPr lang="en-US" noProof="0" dirty="0"/>
              <a:t>The body can contain any statements</a:t>
            </a:r>
          </a:p>
          <a:p>
            <a:r>
              <a:rPr lang="en-US" noProof="0" dirty="0"/>
              <a:t>Can be called with </a:t>
            </a:r>
            <a:r>
              <a:rPr lang="en-US" noProof="0" dirty="0">
                <a:solidFill>
                  <a:srgbClr val="005CA8"/>
                </a:solidFill>
              </a:rPr>
              <a:t>EXCECUTE</a:t>
            </a:r>
            <a:r>
              <a:rPr lang="en-US" noProof="0" dirty="0"/>
              <a:t>, </a:t>
            </a:r>
            <a:r>
              <a:rPr lang="en-US" noProof="0" dirty="0">
                <a:solidFill>
                  <a:srgbClr val="005CA8"/>
                </a:solidFill>
              </a:rPr>
              <a:t>EXEC</a:t>
            </a:r>
            <a:r>
              <a:rPr lang="en-US" noProof="0" dirty="0"/>
              <a:t> or just its name (needs </a:t>
            </a:r>
            <a:r>
              <a:rPr lang="en-US" noProof="0" dirty="0">
                <a:solidFill>
                  <a:srgbClr val="005CA8"/>
                </a:solidFill>
              </a:rPr>
              <a:t>GO</a:t>
            </a:r>
            <a:r>
              <a:rPr lang="en-US" noProof="0" dirty="0"/>
              <a:t> if it is at the beginning of a statement)</a:t>
            </a:r>
          </a:p>
          <a:p>
            <a:r>
              <a:rPr lang="en-US" noProof="0" dirty="0"/>
              <a:t>Parameters are added with </a:t>
            </a:r>
            <a:r>
              <a:rPr lang="en-US" sz="1800" noProof="0" dirty="0">
                <a:effectLst/>
                <a:latin typeface="Calibri" panose="020F0502020204030204" pitchFamily="34" charset="0"/>
              </a:rPr>
              <a:t>@var1 = x, @var2 = y etc.</a:t>
            </a:r>
            <a:endParaRPr lang="en-US" noProof="0" dirty="0"/>
          </a:p>
          <a:p>
            <a:endParaRPr lang="en-US" noProof="0" dirty="0">
              <a:solidFill>
                <a:srgbClr val="005CA8"/>
              </a:solidFill>
            </a:endParaRPr>
          </a:p>
        </p:txBody>
      </p:sp>
      <p:sp>
        <p:nvSpPr>
          <p:cNvPr id="4" name="Text Placeholder 3">
            <a:extLst>
              <a:ext uri="{FF2B5EF4-FFF2-40B4-BE49-F238E27FC236}">
                <a16:creationId xmlns:a16="http://schemas.microsoft.com/office/drawing/2014/main" id="{88D13783-6CE2-6897-7517-366DA22F9177}"/>
              </a:ext>
            </a:extLst>
          </p:cNvPr>
          <p:cNvSpPr>
            <a:spLocks noGrp="1"/>
          </p:cNvSpPr>
          <p:nvPr>
            <p:ph type="body" sz="quarter" idx="12"/>
          </p:nvPr>
        </p:nvSpPr>
        <p:spPr/>
        <p:txBody>
          <a:bodyPr/>
          <a:lstStyle/>
          <a:p>
            <a:r>
              <a:rPr lang="en-US" noProof="0" dirty="0"/>
              <a:t>Implementing PROCEDUREs</a:t>
            </a:r>
          </a:p>
        </p:txBody>
      </p:sp>
    </p:spTree>
    <p:extLst>
      <p:ext uri="{BB962C8B-B14F-4D97-AF65-F5344CB8AC3E}">
        <p14:creationId xmlns:p14="http://schemas.microsoft.com/office/powerpoint/2010/main" val="26409589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B590EB-0DD4-01F6-267F-88A9BE186DF2}"/>
              </a:ext>
            </a:extLst>
          </p:cNvPr>
          <p:cNvSpPr>
            <a:spLocks noGrp="1"/>
          </p:cNvSpPr>
          <p:nvPr>
            <p:ph type="body" sz="quarter" idx="12"/>
          </p:nvPr>
        </p:nvSpPr>
        <p:spPr/>
        <p:txBody>
          <a:bodyPr/>
          <a:lstStyle/>
          <a:p>
            <a:r>
              <a:rPr lang="en-US" noProof="0" dirty="0"/>
              <a:t>Returning Data</a:t>
            </a:r>
          </a:p>
        </p:txBody>
      </p:sp>
      <p:sp>
        <p:nvSpPr>
          <p:cNvPr id="5" name="Text Placeholder 1">
            <a:extLst>
              <a:ext uri="{FF2B5EF4-FFF2-40B4-BE49-F238E27FC236}">
                <a16:creationId xmlns:a16="http://schemas.microsoft.com/office/drawing/2014/main" id="{1DE9F733-8330-F9A8-3237-14BF06EC24DF}"/>
              </a:ext>
            </a:extLst>
          </p:cNvPr>
          <p:cNvSpPr txBox="1">
            <a:spLocks/>
          </p:cNvSpPr>
          <p:nvPr/>
        </p:nvSpPr>
        <p:spPr>
          <a:xfrm>
            <a:off x="330200" y="1276350"/>
            <a:ext cx="11521440" cy="5215889"/>
          </a:xfrm>
          <a:prstGeom prst="rect">
            <a:avLst/>
          </a:prstGeom>
        </p:spPr>
        <p:txBody>
          <a:bodyPr>
            <a:normAutofit/>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Every stored procedure </a:t>
            </a:r>
            <a:r>
              <a:rPr lang="en-US" dirty="0">
                <a:solidFill>
                  <a:srgbClr val="005CA8"/>
                </a:solidFill>
              </a:rPr>
              <a:t>RETURN</a:t>
            </a:r>
            <a:r>
              <a:rPr lang="en-US" dirty="0"/>
              <a:t>s an integer value. This values is used to indicate error states. A 0 indicates no error.</a:t>
            </a:r>
          </a:p>
          <a:p>
            <a:r>
              <a:rPr lang="en-US" dirty="0"/>
              <a:t>Parameters can be specified as </a:t>
            </a:r>
            <a:r>
              <a:rPr lang="en-US" dirty="0">
                <a:solidFill>
                  <a:srgbClr val="005CA8"/>
                </a:solidFill>
              </a:rPr>
              <a:t>OUTPUT </a:t>
            </a:r>
            <a:r>
              <a:rPr lang="en-US" dirty="0"/>
              <a:t>to return simple types (int, string, data)</a:t>
            </a:r>
          </a:p>
          <a:p>
            <a:r>
              <a:rPr lang="en-US" dirty="0"/>
              <a:t>Insert into temp tables to return tables from Stored Procedures. Use only as a last resort, as the stored procedures relies on an outside defined temp table.</a:t>
            </a:r>
          </a:p>
          <a:p>
            <a:endParaRPr lang="en-US" dirty="0"/>
          </a:p>
        </p:txBody>
      </p:sp>
    </p:spTree>
    <p:extLst>
      <p:ext uri="{BB962C8B-B14F-4D97-AF65-F5344CB8AC3E}">
        <p14:creationId xmlns:p14="http://schemas.microsoft.com/office/powerpoint/2010/main" val="134409709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4FF054-CA1A-C18E-6E77-E528915B6445}"/>
              </a:ext>
            </a:extLst>
          </p:cNvPr>
          <p:cNvSpPr>
            <a:spLocks noGrp="1"/>
          </p:cNvSpPr>
          <p:nvPr>
            <p:ph type="body" sz="quarter" idx="11"/>
          </p:nvPr>
        </p:nvSpPr>
        <p:spPr/>
        <p:txBody>
          <a:bodyPr/>
          <a:lstStyle/>
          <a:p>
            <a:r>
              <a:rPr lang="en-US" dirty="0"/>
              <a:t>Create a stored procedure MyDev.pAddEmployee, that adds a new employee in MyDev.Employee.</a:t>
            </a:r>
          </a:p>
          <a:p>
            <a:r>
              <a:rPr lang="en-US" dirty="0"/>
              <a:t>This stored procedure needs the DepartmentID int, Zip varchar(10), Firstname varchar(100), Lastname varchar(100), and Salary int as parameters.</a:t>
            </a:r>
          </a:p>
          <a:p>
            <a:r>
              <a:rPr lang="en-US" dirty="0"/>
              <a:t>It shall return an error (Code = 1), if a salary &lt; 0 is entered.</a:t>
            </a:r>
          </a:p>
          <a:p>
            <a:r>
              <a:rPr lang="en-US" dirty="0"/>
              <a:t>Execute the stored procedure with the parameters, which shall return 1</a:t>
            </a:r>
          </a:p>
          <a:p>
            <a:pPr lvl="1"/>
            <a:r>
              <a:rPr lang="en-US" dirty="0"/>
              <a:t>DepartmentID = 1</a:t>
            </a:r>
          </a:p>
          <a:p>
            <a:pPr lvl="1"/>
            <a:r>
              <a:rPr lang="en-US" dirty="0"/>
              <a:t>Zip = ‚10001‘</a:t>
            </a:r>
          </a:p>
          <a:p>
            <a:pPr lvl="1"/>
            <a:r>
              <a:rPr lang="en-US" dirty="0"/>
              <a:t>Firstname = „My“</a:t>
            </a:r>
          </a:p>
          <a:p>
            <a:pPr lvl="1"/>
            <a:r>
              <a:rPr lang="en-US" dirty="0"/>
              <a:t>Lastname = „Test“</a:t>
            </a:r>
          </a:p>
          <a:p>
            <a:pPr lvl="1"/>
            <a:r>
              <a:rPr lang="en-US" dirty="0"/>
              <a:t>Salary = -1</a:t>
            </a:r>
          </a:p>
          <a:p>
            <a:r>
              <a:rPr lang="en-US" dirty="0"/>
              <a:t>Execute the stored procedure with the parameters, which shall add an employee</a:t>
            </a:r>
          </a:p>
          <a:p>
            <a:pPr lvl="1"/>
            <a:r>
              <a:rPr lang="en-US" dirty="0"/>
              <a:t>DepartmentID = 1</a:t>
            </a:r>
          </a:p>
          <a:p>
            <a:pPr lvl="1"/>
            <a:r>
              <a:rPr lang="en-US" dirty="0"/>
              <a:t>Zip = ‚10001‘</a:t>
            </a:r>
          </a:p>
          <a:p>
            <a:pPr lvl="1"/>
            <a:r>
              <a:rPr lang="en-US" dirty="0"/>
              <a:t>Firstname = „My“</a:t>
            </a:r>
          </a:p>
          <a:p>
            <a:pPr lvl="1"/>
            <a:r>
              <a:rPr lang="en-US" dirty="0"/>
              <a:t>Lastname = „Test“</a:t>
            </a:r>
          </a:p>
          <a:p>
            <a:pPr lvl="1"/>
            <a:r>
              <a:rPr lang="en-US" dirty="0"/>
              <a:t>Salary = 123456</a:t>
            </a:r>
          </a:p>
          <a:p>
            <a:pPr lvl="1"/>
            <a:endParaRPr lang="en-US" dirty="0"/>
          </a:p>
          <a:p>
            <a:pPr lvl="1"/>
            <a:endParaRPr lang="en-US" dirty="0"/>
          </a:p>
        </p:txBody>
      </p:sp>
      <p:sp>
        <p:nvSpPr>
          <p:cNvPr id="5" name="Text Placeholder 4">
            <a:extLst>
              <a:ext uri="{FF2B5EF4-FFF2-40B4-BE49-F238E27FC236}">
                <a16:creationId xmlns:a16="http://schemas.microsoft.com/office/drawing/2014/main" id="{A474E1CE-81D5-4AE8-D767-AC1842E0A6BD}"/>
              </a:ext>
            </a:extLst>
          </p:cNvPr>
          <p:cNvSpPr>
            <a:spLocks noGrp="1"/>
          </p:cNvSpPr>
          <p:nvPr>
            <p:ph type="body" sz="quarter" idx="12"/>
          </p:nvPr>
        </p:nvSpPr>
        <p:spPr/>
        <p:txBody>
          <a:bodyPr>
            <a:normAutofit fontScale="77500" lnSpcReduction="20000"/>
          </a:bodyPr>
          <a:lstStyle/>
          <a:p>
            <a:r>
              <a:rPr lang="en-US" dirty="0"/>
              <a:t>TASK: Add Employee Stored Procedure</a:t>
            </a:r>
          </a:p>
        </p:txBody>
      </p:sp>
    </p:spTree>
    <p:extLst>
      <p:ext uri="{BB962C8B-B14F-4D97-AF65-F5344CB8AC3E}">
        <p14:creationId xmlns:p14="http://schemas.microsoft.com/office/powerpoint/2010/main" val="200447608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2DF68-E862-8180-20AF-E316BBADDCFE}"/>
              </a:ext>
            </a:extLst>
          </p:cNvPr>
          <p:cNvSpPr>
            <a:spLocks noGrp="1"/>
          </p:cNvSpPr>
          <p:nvPr>
            <p:ph type="body" sz="quarter" idx="11"/>
          </p:nvPr>
        </p:nvSpPr>
        <p:spPr/>
        <p:txBody>
          <a:bodyPr/>
          <a:lstStyle/>
          <a:p>
            <a:r>
              <a:rPr lang="en-US" noProof="0" dirty="0">
                <a:solidFill>
                  <a:srgbClr val="005CA8"/>
                </a:solidFill>
              </a:rPr>
              <a:t>TRIGGER</a:t>
            </a:r>
            <a:r>
              <a:rPr lang="en-US" noProof="0" dirty="0"/>
              <a:t> are actions that are executed automatically on insert, update or deleted</a:t>
            </a:r>
          </a:p>
          <a:p>
            <a:r>
              <a:rPr lang="en-US" noProof="0" dirty="0"/>
              <a:t>They are defined on table or view level</a:t>
            </a:r>
          </a:p>
          <a:p>
            <a:r>
              <a:rPr lang="en-US" noProof="0" dirty="0"/>
              <a:t>Should be used sparsely, as they are often cause of unexpected side effects or cause performance issues</a:t>
            </a:r>
          </a:p>
          <a:p>
            <a:r>
              <a:rPr lang="en-US" noProof="0" dirty="0"/>
              <a:t>Examples for use cases:</a:t>
            </a:r>
          </a:p>
          <a:p>
            <a:pPr lvl="1"/>
            <a:r>
              <a:rPr lang="en-US" noProof="0" dirty="0"/>
              <a:t>Logging of updates for an audit trail </a:t>
            </a:r>
          </a:p>
          <a:p>
            <a:pPr lvl="1"/>
            <a:r>
              <a:rPr lang="en-US" noProof="0" dirty="0"/>
              <a:t>Automatically moving a record to a history table once a new record is added (though temporal tables are probably preferable)</a:t>
            </a:r>
          </a:p>
          <a:p>
            <a:pPr lvl="1"/>
            <a:r>
              <a:rPr lang="en-US" dirty="0"/>
              <a:t>Send an e-mail if something happened</a:t>
            </a:r>
            <a:endParaRPr lang="en-US" noProof="0" dirty="0"/>
          </a:p>
        </p:txBody>
      </p:sp>
      <p:sp>
        <p:nvSpPr>
          <p:cNvPr id="4" name="Text Placeholder 3">
            <a:extLst>
              <a:ext uri="{FF2B5EF4-FFF2-40B4-BE49-F238E27FC236}">
                <a16:creationId xmlns:a16="http://schemas.microsoft.com/office/drawing/2014/main" id="{23A96591-1EB4-51D7-738A-51C2A601A9DD}"/>
              </a:ext>
            </a:extLst>
          </p:cNvPr>
          <p:cNvSpPr>
            <a:spLocks noGrp="1"/>
          </p:cNvSpPr>
          <p:nvPr>
            <p:ph type="body" sz="quarter" idx="12"/>
          </p:nvPr>
        </p:nvSpPr>
        <p:spPr/>
        <p:txBody>
          <a:bodyPr/>
          <a:lstStyle/>
          <a:p>
            <a:r>
              <a:rPr lang="en-US" noProof="0" dirty="0"/>
              <a:t>Trigger</a:t>
            </a:r>
          </a:p>
        </p:txBody>
      </p:sp>
    </p:spTree>
    <p:extLst>
      <p:ext uri="{BB962C8B-B14F-4D97-AF65-F5344CB8AC3E}">
        <p14:creationId xmlns:p14="http://schemas.microsoft.com/office/powerpoint/2010/main" val="390796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34580-AA9B-FC7E-2838-34D058535F4D}"/>
              </a:ext>
            </a:extLst>
          </p:cNvPr>
          <p:cNvSpPr>
            <a:spLocks noGrp="1"/>
          </p:cNvSpPr>
          <p:nvPr>
            <p:ph type="body" sz="quarter" idx="11"/>
          </p:nvPr>
        </p:nvSpPr>
        <p:spPr/>
        <p:txBody>
          <a:bodyPr/>
          <a:lstStyle/>
          <a:p>
            <a:r>
              <a:rPr lang="en-US" noProof="0" dirty="0"/>
              <a:t>The Contoso BI Demo database is another sample database of a fictional company created by Microsoft</a:t>
            </a:r>
          </a:p>
          <a:p>
            <a:r>
              <a:rPr lang="en-US" dirty="0"/>
              <a:t>Download</a:t>
            </a:r>
            <a:br>
              <a:rPr lang="en-US" dirty="0"/>
            </a:br>
            <a:r>
              <a:rPr lang="en-US" dirty="0">
                <a:hlinkClick r:id="rId2"/>
              </a:rPr>
              <a:t>https://www.microsoft.com/en-US/download/details.aspx?id=18279</a:t>
            </a:r>
            <a:endParaRPr lang="en-US" dirty="0"/>
          </a:p>
          <a:p>
            <a:r>
              <a:rPr lang="en-US" noProof="0" dirty="0"/>
              <a:t>Set compatibility level to SQL Server 2022</a:t>
            </a:r>
          </a:p>
        </p:txBody>
      </p:sp>
      <p:sp>
        <p:nvSpPr>
          <p:cNvPr id="4" name="Text Placeholder 3">
            <a:extLst>
              <a:ext uri="{FF2B5EF4-FFF2-40B4-BE49-F238E27FC236}">
                <a16:creationId xmlns:a16="http://schemas.microsoft.com/office/drawing/2014/main" id="{BA309378-BDD7-20CE-9044-7F9D644D61FC}"/>
              </a:ext>
            </a:extLst>
          </p:cNvPr>
          <p:cNvSpPr>
            <a:spLocks noGrp="1"/>
          </p:cNvSpPr>
          <p:nvPr>
            <p:ph type="body" sz="quarter" idx="12"/>
          </p:nvPr>
        </p:nvSpPr>
        <p:spPr/>
        <p:txBody>
          <a:bodyPr/>
          <a:lstStyle/>
          <a:p>
            <a:r>
              <a:rPr lang="en-US" dirty="0"/>
              <a:t>Contoso BI Demo DB</a:t>
            </a:r>
          </a:p>
        </p:txBody>
      </p:sp>
    </p:spTree>
    <p:extLst>
      <p:ext uri="{BB962C8B-B14F-4D97-AF65-F5344CB8AC3E}">
        <p14:creationId xmlns:p14="http://schemas.microsoft.com/office/powerpoint/2010/main" val="20299037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4856F-C2E8-5090-6267-B322B7904221}"/>
              </a:ext>
            </a:extLst>
          </p:cNvPr>
          <p:cNvSpPr>
            <a:spLocks noGrp="1"/>
          </p:cNvSpPr>
          <p:nvPr>
            <p:ph type="body" sz="quarter" idx="11"/>
          </p:nvPr>
        </p:nvSpPr>
        <p:spPr/>
        <p:txBody>
          <a:bodyPr/>
          <a:lstStyle/>
          <a:p>
            <a:r>
              <a:rPr lang="en-US" noProof="0" dirty="0"/>
              <a:t>Use </a:t>
            </a:r>
            <a:r>
              <a:rPr lang="en-US" noProof="0" dirty="0">
                <a:solidFill>
                  <a:srgbClr val="005CA8"/>
                </a:solidFill>
              </a:rPr>
              <a:t>CREATE</a:t>
            </a:r>
            <a:r>
              <a:rPr lang="en-US" noProof="0" dirty="0"/>
              <a:t>, </a:t>
            </a:r>
            <a:r>
              <a:rPr lang="en-US" noProof="0" dirty="0">
                <a:solidFill>
                  <a:srgbClr val="005CA8"/>
                </a:solidFill>
              </a:rPr>
              <a:t>ALTER</a:t>
            </a:r>
            <a:r>
              <a:rPr lang="en-US" noProof="0" dirty="0"/>
              <a:t> or </a:t>
            </a:r>
            <a:r>
              <a:rPr lang="en-US" noProof="0" dirty="0">
                <a:solidFill>
                  <a:srgbClr val="005CA8"/>
                </a:solidFill>
              </a:rPr>
              <a:t>DROP TRIGGER </a:t>
            </a:r>
            <a:r>
              <a:rPr lang="en-US" noProof="0" dirty="0"/>
              <a:t>to implement trigger</a:t>
            </a:r>
          </a:p>
          <a:p>
            <a:r>
              <a:rPr lang="en-US" noProof="0" dirty="0">
                <a:solidFill>
                  <a:srgbClr val="005CA8"/>
                </a:solidFill>
              </a:rPr>
              <a:t>AFTER</a:t>
            </a:r>
            <a:r>
              <a:rPr lang="en-US" noProof="0" dirty="0"/>
              <a:t> specifies the action of the trigger to be executed after the triggering event</a:t>
            </a:r>
          </a:p>
          <a:p>
            <a:r>
              <a:rPr lang="en-US" noProof="0" dirty="0">
                <a:solidFill>
                  <a:srgbClr val="005CA8"/>
                </a:solidFill>
              </a:rPr>
              <a:t>INSTEAD OF </a:t>
            </a:r>
            <a:r>
              <a:rPr lang="en-US" noProof="0" dirty="0"/>
              <a:t>defines actions that shall be executed instead of the triggering event</a:t>
            </a:r>
          </a:p>
          <a:p>
            <a:r>
              <a:rPr lang="en-US" dirty="0">
                <a:solidFill>
                  <a:srgbClr val="005CA8"/>
                </a:solidFill>
              </a:rPr>
              <a:t>INSTEAD OF </a:t>
            </a:r>
            <a:r>
              <a:rPr lang="en-US" dirty="0"/>
              <a:t>can only be used if no foreign keys with cascading update or delete are in place</a:t>
            </a:r>
            <a:endParaRPr lang="en-US" noProof="0" dirty="0"/>
          </a:p>
        </p:txBody>
      </p:sp>
      <p:sp>
        <p:nvSpPr>
          <p:cNvPr id="4" name="Text Placeholder 3">
            <a:extLst>
              <a:ext uri="{FF2B5EF4-FFF2-40B4-BE49-F238E27FC236}">
                <a16:creationId xmlns:a16="http://schemas.microsoft.com/office/drawing/2014/main" id="{E69F5DEB-3974-46B4-C84D-46E97E4B7B2F}"/>
              </a:ext>
            </a:extLst>
          </p:cNvPr>
          <p:cNvSpPr>
            <a:spLocks noGrp="1"/>
          </p:cNvSpPr>
          <p:nvPr>
            <p:ph type="body" sz="quarter" idx="12"/>
          </p:nvPr>
        </p:nvSpPr>
        <p:spPr/>
        <p:txBody>
          <a:bodyPr/>
          <a:lstStyle/>
          <a:p>
            <a:r>
              <a:rPr lang="en-US" noProof="0" dirty="0"/>
              <a:t>Implementing Triggers</a:t>
            </a:r>
          </a:p>
        </p:txBody>
      </p:sp>
    </p:spTree>
    <p:extLst>
      <p:ext uri="{BB962C8B-B14F-4D97-AF65-F5344CB8AC3E}">
        <p14:creationId xmlns:p14="http://schemas.microsoft.com/office/powerpoint/2010/main" val="30948821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1C18B64-BC77-8941-A245-F7F50720B843}"/>
              </a:ext>
            </a:extLst>
          </p:cNvPr>
          <p:cNvSpPr>
            <a:spLocks noGrp="1"/>
          </p:cNvSpPr>
          <p:nvPr>
            <p:ph type="body" sz="quarter" idx="11"/>
          </p:nvPr>
        </p:nvSpPr>
        <p:spPr>
          <a:prstGeom prst="rect">
            <a:avLst/>
          </a:prstGeom>
        </p:spPr>
        <p:txBody>
          <a:bodyPr/>
          <a:lstStyle/>
          <a:p>
            <a:r>
              <a:rPr lang="en-US" noProof="0" dirty="0"/>
              <a:t>Inserted and Deleted tables are automatically available for triggers</a:t>
            </a:r>
          </a:p>
          <a:p>
            <a:r>
              <a:rPr lang="en-US" dirty="0"/>
              <a:t>Updates are a combination of insert and delete</a:t>
            </a:r>
            <a:endParaRPr lang="en-US" noProof="0" dirty="0"/>
          </a:p>
        </p:txBody>
      </p:sp>
      <p:sp>
        <p:nvSpPr>
          <p:cNvPr id="4" name="Text Placeholder 3">
            <a:extLst>
              <a:ext uri="{FF2B5EF4-FFF2-40B4-BE49-F238E27FC236}">
                <a16:creationId xmlns:a16="http://schemas.microsoft.com/office/drawing/2014/main" id="{3956BC33-29E0-80D2-3A01-D93C5F58F6CB}"/>
              </a:ext>
            </a:extLst>
          </p:cNvPr>
          <p:cNvSpPr>
            <a:spLocks noGrp="1"/>
          </p:cNvSpPr>
          <p:nvPr>
            <p:ph type="body" sz="quarter" idx="12"/>
          </p:nvPr>
        </p:nvSpPr>
        <p:spPr/>
        <p:txBody>
          <a:bodyPr>
            <a:normAutofit fontScale="92500"/>
          </a:bodyPr>
          <a:lstStyle/>
          <a:p>
            <a:r>
              <a:rPr lang="en-US" noProof="0" dirty="0"/>
              <a:t>Inserted, Updated and Deleted</a:t>
            </a:r>
          </a:p>
        </p:txBody>
      </p:sp>
    </p:spTree>
    <p:extLst>
      <p:ext uri="{BB962C8B-B14F-4D97-AF65-F5344CB8AC3E}">
        <p14:creationId xmlns:p14="http://schemas.microsoft.com/office/powerpoint/2010/main" val="332857841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8C3E3-C7AC-3E85-7612-D73BDB00A4C5}"/>
              </a:ext>
            </a:extLst>
          </p:cNvPr>
          <p:cNvSpPr>
            <a:spLocks noGrp="1"/>
          </p:cNvSpPr>
          <p:nvPr>
            <p:ph type="body" sz="quarter" idx="11"/>
          </p:nvPr>
        </p:nvSpPr>
        <p:spPr/>
        <p:txBody>
          <a:bodyPr/>
          <a:lstStyle/>
          <a:p>
            <a:r>
              <a:rPr lang="en-US" noProof="0" dirty="0"/>
              <a:t>Transactions are modifications to data which provide the </a:t>
            </a:r>
            <a:r>
              <a:rPr lang="en-US" b="1" noProof="0" dirty="0"/>
              <a:t>ACID</a:t>
            </a:r>
            <a:r>
              <a:rPr lang="en-US" noProof="0" dirty="0"/>
              <a:t> guarantees</a:t>
            </a:r>
          </a:p>
          <a:p>
            <a:pPr lvl="1"/>
            <a:r>
              <a:rPr lang="en-US" b="1" noProof="0" dirty="0"/>
              <a:t>A</a:t>
            </a:r>
            <a:r>
              <a:rPr lang="en-US" noProof="0" dirty="0"/>
              <a:t>tomicity: All or nothing is modified (e.g., network outages don’t harm database integrity)</a:t>
            </a:r>
          </a:p>
          <a:p>
            <a:pPr lvl="1"/>
            <a:r>
              <a:rPr lang="en-US" b="1" noProof="0" dirty="0"/>
              <a:t>C</a:t>
            </a:r>
            <a:r>
              <a:rPr lang="en-US" noProof="0" dirty="0"/>
              <a:t>onsistency: Only a valid final state can be committed (e.g., no foreign keys are violated)</a:t>
            </a:r>
          </a:p>
          <a:p>
            <a:pPr lvl="1"/>
            <a:r>
              <a:rPr lang="en-US" b="1" noProof="0" dirty="0"/>
              <a:t>I</a:t>
            </a:r>
            <a:r>
              <a:rPr lang="en-US" noProof="0" dirty="0"/>
              <a:t>solation: No intermediary results are visible outside of the transaction</a:t>
            </a:r>
          </a:p>
          <a:p>
            <a:pPr lvl="1"/>
            <a:r>
              <a:rPr lang="en-US" b="1" noProof="0" dirty="0"/>
              <a:t>D</a:t>
            </a:r>
            <a:r>
              <a:rPr lang="en-US" noProof="0" dirty="0"/>
              <a:t>urability: Once a transaction is committed, it will stay committed</a:t>
            </a:r>
          </a:p>
          <a:p>
            <a:r>
              <a:rPr lang="en-US" noProof="0" dirty="0"/>
              <a:t>A simple </a:t>
            </a:r>
            <a:r>
              <a:rPr lang="en-US" noProof="0" dirty="0">
                <a:solidFill>
                  <a:srgbClr val="005CA8"/>
                </a:solidFill>
              </a:rPr>
              <a:t>INSERT</a:t>
            </a:r>
            <a:r>
              <a:rPr lang="en-US" noProof="0" dirty="0"/>
              <a:t> statement already executes an implicit transaction</a:t>
            </a:r>
          </a:p>
          <a:p>
            <a:r>
              <a:rPr lang="en-US" noProof="0" dirty="0"/>
              <a:t>With explicit transactions, it is possible to group multiple modifications together</a:t>
            </a:r>
          </a:p>
          <a:p>
            <a:r>
              <a:rPr lang="en-US" dirty="0"/>
              <a:t>A common use case are bank account transfers from account A to B. They completely succeed or fail entirely, leaving a consistent state</a:t>
            </a:r>
            <a:endParaRPr lang="en-US" noProof="0" dirty="0"/>
          </a:p>
        </p:txBody>
      </p:sp>
      <p:sp>
        <p:nvSpPr>
          <p:cNvPr id="4" name="Text Placeholder 3">
            <a:extLst>
              <a:ext uri="{FF2B5EF4-FFF2-40B4-BE49-F238E27FC236}">
                <a16:creationId xmlns:a16="http://schemas.microsoft.com/office/drawing/2014/main" id="{DB5DD8F4-1371-79B5-879E-CB91616F7186}"/>
              </a:ext>
            </a:extLst>
          </p:cNvPr>
          <p:cNvSpPr>
            <a:spLocks noGrp="1"/>
          </p:cNvSpPr>
          <p:nvPr>
            <p:ph type="body" sz="quarter" idx="12"/>
          </p:nvPr>
        </p:nvSpPr>
        <p:spPr/>
        <p:txBody>
          <a:bodyPr/>
          <a:lstStyle/>
          <a:p>
            <a:r>
              <a:rPr lang="en-US" noProof="0" dirty="0"/>
              <a:t>Transactions</a:t>
            </a:r>
          </a:p>
        </p:txBody>
      </p:sp>
    </p:spTree>
    <p:extLst>
      <p:ext uri="{BB962C8B-B14F-4D97-AF65-F5344CB8AC3E}">
        <p14:creationId xmlns:p14="http://schemas.microsoft.com/office/powerpoint/2010/main" val="131109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D53CBB-5254-2256-239B-8F335D19E95F}"/>
              </a:ext>
            </a:extLst>
          </p:cNvPr>
          <p:cNvSpPr>
            <a:spLocks noGrp="1"/>
          </p:cNvSpPr>
          <p:nvPr>
            <p:ph type="body" sz="quarter" idx="11"/>
          </p:nvPr>
        </p:nvSpPr>
        <p:spPr/>
        <p:txBody>
          <a:bodyPr/>
          <a:lstStyle/>
          <a:p>
            <a:r>
              <a:rPr lang="en-US" noProof="0" dirty="0">
                <a:solidFill>
                  <a:srgbClr val="005CA8"/>
                </a:solidFill>
              </a:rPr>
              <a:t>BEGIN TRAN </a:t>
            </a:r>
            <a:r>
              <a:rPr lang="en-US" noProof="0" dirty="0"/>
              <a:t>starts a new transaction</a:t>
            </a:r>
          </a:p>
          <a:p>
            <a:r>
              <a:rPr lang="en-US" noProof="0" dirty="0">
                <a:solidFill>
                  <a:srgbClr val="005CA8"/>
                </a:solidFill>
              </a:rPr>
              <a:t>COMMIT TRAN </a:t>
            </a:r>
            <a:r>
              <a:rPr lang="en-US" noProof="0" dirty="0"/>
              <a:t>commits all changes durably</a:t>
            </a:r>
          </a:p>
          <a:p>
            <a:r>
              <a:rPr lang="en-US" noProof="0" dirty="0">
                <a:solidFill>
                  <a:srgbClr val="005CA8"/>
                </a:solidFill>
              </a:rPr>
              <a:t>ROLLBACK TRAN </a:t>
            </a:r>
            <a:r>
              <a:rPr lang="en-US" noProof="0" dirty="0"/>
              <a:t>discards all pending changes of the transaction</a:t>
            </a:r>
          </a:p>
          <a:p>
            <a:endParaRPr lang="en-US" noProof="0" dirty="0"/>
          </a:p>
        </p:txBody>
      </p:sp>
      <p:sp>
        <p:nvSpPr>
          <p:cNvPr id="4" name="Text Placeholder 3">
            <a:extLst>
              <a:ext uri="{FF2B5EF4-FFF2-40B4-BE49-F238E27FC236}">
                <a16:creationId xmlns:a16="http://schemas.microsoft.com/office/drawing/2014/main" id="{0D698848-9CC9-AA7C-DEA6-552D139BFDF8}"/>
              </a:ext>
            </a:extLst>
          </p:cNvPr>
          <p:cNvSpPr>
            <a:spLocks noGrp="1"/>
          </p:cNvSpPr>
          <p:nvPr>
            <p:ph type="body" sz="quarter" idx="12"/>
          </p:nvPr>
        </p:nvSpPr>
        <p:spPr/>
        <p:txBody>
          <a:bodyPr/>
          <a:lstStyle/>
          <a:p>
            <a:r>
              <a:rPr lang="en-US" dirty="0"/>
              <a:t>Using explicit </a:t>
            </a:r>
            <a:r>
              <a:rPr lang="en-US" noProof="0" dirty="0"/>
              <a:t>Transactions</a:t>
            </a:r>
          </a:p>
        </p:txBody>
      </p:sp>
    </p:spTree>
    <p:extLst>
      <p:ext uri="{BB962C8B-B14F-4D97-AF65-F5344CB8AC3E}">
        <p14:creationId xmlns:p14="http://schemas.microsoft.com/office/powerpoint/2010/main" val="39590399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5F118-F5C4-9053-6411-FFC76F6244E7}"/>
              </a:ext>
            </a:extLst>
          </p:cNvPr>
          <p:cNvSpPr>
            <a:spLocks noGrp="1"/>
          </p:cNvSpPr>
          <p:nvPr>
            <p:ph type="body" sz="quarter" idx="11"/>
          </p:nvPr>
        </p:nvSpPr>
        <p:spPr/>
        <p:txBody>
          <a:bodyPr/>
          <a:lstStyle/>
          <a:p>
            <a:r>
              <a:rPr lang="en-US" noProof="0" dirty="0"/>
              <a:t>Things can and will go wrong (e.g., network outage in the middle of a transaction)</a:t>
            </a:r>
          </a:p>
          <a:p>
            <a:r>
              <a:rPr lang="en-US" noProof="0" dirty="0"/>
              <a:t>A </a:t>
            </a:r>
            <a:r>
              <a:rPr lang="en-US" noProof="0" dirty="0">
                <a:solidFill>
                  <a:srgbClr val="005CA8"/>
                </a:solidFill>
              </a:rPr>
              <a:t>TRY</a:t>
            </a:r>
            <a:r>
              <a:rPr lang="en-US" noProof="0" dirty="0"/>
              <a:t>/</a:t>
            </a:r>
            <a:r>
              <a:rPr lang="en-US" noProof="0" dirty="0">
                <a:solidFill>
                  <a:srgbClr val="005CA8"/>
                </a:solidFill>
              </a:rPr>
              <a:t>CATCH</a:t>
            </a:r>
            <a:r>
              <a:rPr lang="en-US" noProof="0" dirty="0"/>
              <a:t> block should be wrapped around transaction to have a place to add a rollback</a:t>
            </a:r>
          </a:p>
          <a:p>
            <a:r>
              <a:rPr lang="en-US" noProof="0" dirty="0">
                <a:solidFill>
                  <a:srgbClr val="FF00FF"/>
                </a:solidFill>
              </a:rPr>
              <a:t>@@TRANCOUNT </a:t>
            </a:r>
            <a:r>
              <a:rPr lang="en-US" noProof="0" dirty="0"/>
              <a:t>&gt; 0 is checked to be sure an open transaction can be rolled back</a:t>
            </a:r>
          </a:p>
          <a:p>
            <a:r>
              <a:rPr lang="en-US" noProof="0" dirty="0"/>
              <a:t>Error codes can be printed for debugging</a:t>
            </a:r>
          </a:p>
          <a:p>
            <a:r>
              <a:rPr lang="en-US" noProof="0" dirty="0">
                <a:solidFill>
                  <a:srgbClr val="005CA8"/>
                </a:solidFill>
              </a:rPr>
              <a:t>THROW</a:t>
            </a:r>
            <a:r>
              <a:rPr lang="en-US" noProof="0" dirty="0"/>
              <a:t> can be used to raise an error status</a:t>
            </a:r>
          </a:p>
          <a:p>
            <a:pPr lvl="1"/>
            <a:r>
              <a:rPr lang="en-US" dirty="0"/>
              <a:t>messageID</a:t>
            </a:r>
            <a:r>
              <a:rPr lang="en-US" noProof="0" dirty="0"/>
              <a:t>: Must be at least 50000. Used to numerate error messages</a:t>
            </a:r>
          </a:p>
          <a:p>
            <a:pPr lvl="1"/>
            <a:r>
              <a:rPr lang="en-US" noProof="0" dirty="0"/>
              <a:t>message: An error message</a:t>
            </a:r>
          </a:p>
          <a:p>
            <a:pPr lvl="1"/>
            <a:r>
              <a:rPr lang="en-US" noProof="0" dirty="0"/>
              <a:t>state: Can be used as additional differentiator to the error_number. Normally simply set to 1</a:t>
            </a:r>
          </a:p>
          <a:p>
            <a:endParaRPr lang="en-US" noProof="0" dirty="0"/>
          </a:p>
        </p:txBody>
      </p:sp>
      <p:sp>
        <p:nvSpPr>
          <p:cNvPr id="4" name="Text Placeholder 3">
            <a:extLst>
              <a:ext uri="{FF2B5EF4-FFF2-40B4-BE49-F238E27FC236}">
                <a16:creationId xmlns:a16="http://schemas.microsoft.com/office/drawing/2014/main" id="{FC34F2F1-1FFC-9E07-86A0-F03BF52C00D1}"/>
              </a:ext>
            </a:extLst>
          </p:cNvPr>
          <p:cNvSpPr>
            <a:spLocks noGrp="1"/>
          </p:cNvSpPr>
          <p:nvPr>
            <p:ph type="body" sz="quarter" idx="12"/>
          </p:nvPr>
        </p:nvSpPr>
        <p:spPr/>
        <p:txBody>
          <a:bodyPr/>
          <a:lstStyle/>
          <a:p>
            <a:r>
              <a:rPr lang="en-US" noProof="0" dirty="0"/>
              <a:t>Error Handling</a:t>
            </a:r>
          </a:p>
        </p:txBody>
      </p:sp>
    </p:spTree>
    <p:extLst>
      <p:ext uri="{BB962C8B-B14F-4D97-AF65-F5344CB8AC3E}">
        <p14:creationId xmlns:p14="http://schemas.microsoft.com/office/powerpoint/2010/main" val="851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351B0-9FA5-8F4C-B543-A4AF15E77511}"/>
              </a:ext>
            </a:extLst>
          </p:cNvPr>
          <p:cNvSpPr>
            <a:spLocks noGrp="1"/>
          </p:cNvSpPr>
          <p:nvPr>
            <p:ph type="body" sz="quarter" idx="11"/>
          </p:nvPr>
        </p:nvSpPr>
        <p:spPr/>
        <p:txBody>
          <a:bodyPr/>
          <a:lstStyle/>
          <a:p>
            <a:r>
              <a:rPr lang="en-US" dirty="0"/>
              <a:t>Dirty reads: Refers to a situation where transaction A reads data which is modified by transaction B before it is committed or rolled back</a:t>
            </a:r>
          </a:p>
          <a:p>
            <a:r>
              <a:rPr lang="en-US" dirty="0"/>
              <a:t>Non-repeatable reads: This can be a problem that occurs when the same data is read by transaction A twice, and in between time another transaction B modified the data</a:t>
            </a:r>
          </a:p>
          <a:p>
            <a:r>
              <a:rPr lang="en-US" dirty="0"/>
              <a:t>Phantom reads: Refers to a situation where a transaction A is reading data and transaction B inserts or deletes data</a:t>
            </a:r>
          </a:p>
          <a:p>
            <a:r>
              <a:rPr lang="en-US" dirty="0"/>
              <a:t>Missing or double reads: This is a case when transaction A reads a range of data and transaction B moves a row, so it might end up being missed or read twice</a:t>
            </a:r>
          </a:p>
          <a:p>
            <a:r>
              <a:rPr lang="en-US" dirty="0"/>
              <a:t>Lost updates: This can happen when two transactions read and modify the same data concurrently. Only one of when will succeed, the other will be lost</a:t>
            </a:r>
          </a:p>
          <a:p>
            <a:r>
              <a:rPr lang="en-US" dirty="0"/>
              <a:t>Halloween effect: Refers to a situation where data moved position on the result set and can therefore be updated multiple times</a:t>
            </a:r>
          </a:p>
        </p:txBody>
      </p:sp>
      <p:sp>
        <p:nvSpPr>
          <p:cNvPr id="4" name="Text Placeholder 3">
            <a:extLst>
              <a:ext uri="{FF2B5EF4-FFF2-40B4-BE49-F238E27FC236}">
                <a16:creationId xmlns:a16="http://schemas.microsoft.com/office/drawing/2014/main" id="{29A757AC-262C-E959-D34B-0BA7FA764D63}"/>
              </a:ext>
            </a:extLst>
          </p:cNvPr>
          <p:cNvSpPr>
            <a:spLocks noGrp="1"/>
          </p:cNvSpPr>
          <p:nvPr>
            <p:ph type="body" sz="quarter" idx="12"/>
          </p:nvPr>
        </p:nvSpPr>
        <p:spPr/>
        <p:txBody>
          <a:bodyPr/>
          <a:lstStyle/>
          <a:p>
            <a:r>
              <a:rPr lang="en-US" dirty="0"/>
              <a:t>Concurrency Issues</a:t>
            </a:r>
          </a:p>
        </p:txBody>
      </p:sp>
    </p:spTree>
    <p:extLst>
      <p:ext uri="{BB962C8B-B14F-4D97-AF65-F5344CB8AC3E}">
        <p14:creationId xmlns:p14="http://schemas.microsoft.com/office/powerpoint/2010/main" val="32862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70588-8B85-B5EF-0A9A-611900311492}"/>
              </a:ext>
            </a:extLst>
          </p:cNvPr>
          <p:cNvSpPr>
            <a:spLocks noGrp="1"/>
          </p:cNvSpPr>
          <p:nvPr>
            <p:ph type="body" sz="quarter" idx="11"/>
          </p:nvPr>
        </p:nvSpPr>
        <p:spPr/>
        <p:txBody>
          <a:bodyPr/>
          <a:lstStyle/>
          <a:p>
            <a:r>
              <a:rPr lang="en-US" noProof="0" dirty="0"/>
              <a:t>Resource locks are used for concurrency handling</a:t>
            </a:r>
          </a:p>
          <a:p>
            <a:r>
              <a:rPr lang="en-US" noProof="0" dirty="0"/>
              <a:t>They restrict access to rows, pages, partitions or tables</a:t>
            </a:r>
          </a:p>
          <a:p>
            <a:r>
              <a:rPr lang="en-US" noProof="0" dirty="0"/>
              <a:t>Exclusive: Only one process can access a page or row. It is set to modify data. It </a:t>
            </a:r>
            <a:r>
              <a:rPr lang="en-US" dirty="0"/>
              <a:t>is set by </a:t>
            </a:r>
            <a:r>
              <a:rPr lang="en-US" noProof="0" dirty="0"/>
              <a:t>transactions that </a:t>
            </a:r>
            <a:r>
              <a:rPr lang="en-US" noProof="0" dirty="0">
                <a:solidFill>
                  <a:srgbClr val="005CA8"/>
                </a:solidFill>
              </a:rPr>
              <a:t>INSERT</a:t>
            </a:r>
            <a:r>
              <a:rPr lang="en-US" noProof="0" dirty="0"/>
              <a:t>, </a:t>
            </a:r>
            <a:r>
              <a:rPr lang="en-US" noProof="0" dirty="0">
                <a:solidFill>
                  <a:srgbClr val="005CA8"/>
                </a:solidFill>
              </a:rPr>
              <a:t>UPDATE</a:t>
            </a:r>
            <a:r>
              <a:rPr lang="en-US" noProof="0" dirty="0"/>
              <a:t> or </a:t>
            </a:r>
            <a:r>
              <a:rPr lang="en-US" noProof="0" dirty="0">
                <a:solidFill>
                  <a:srgbClr val="005CA8"/>
                </a:solidFill>
              </a:rPr>
              <a:t>DELETE </a:t>
            </a:r>
            <a:r>
              <a:rPr lang="en-US" dirty="0"/>
              <a:t>data.</a:t>
            </a:r>
          </a:p>
          <a:p>
            <a:r>
              <a:rPr lang="en-US" noProof="0" dirty="0"/>
              <a:t>Shared: A </a:t>
            </a:r>
            <a:r>
              <a:rPr lang="en-US" noProof="0" dirty="0">
                <a:solidFill>
                  <a:srgbClr val="005CA8"/>
                </a:solidFill>
              </a:rPr>
              <a:t>SELECT</a:t>
            </a:r>
            <a:r>
              <a:rPr lang="en-US" noProof="0" dirty="0"/>
              <a:t> creates a shared lock. Several transactions can create shared locks on the same objects. </a:t>
            </a:r>
            <a:r>
              <a:rPr lang="en-US" dirty="0"/>
              <a:t>It prevents other transactions to modify data while reading rows or pages.</a:t>
            </a:r>
            <a:endParaRPr lang="en-US" noProof="0" dirty="0"/>
          </a:p>
          <a:p>
            <a:r>
              <a:rPr lang="en-US" noProof="0" dirty="0"/>
              <a:t>Update: An update lock is like an exclusive lock</a:t>
            </a:r>
            <a:r>
              <a:rPr lang="en-US" dirty="0"/>
              <a:t>, but it</a:t>
            </a:r>
            <a:r>
              <a:rPr lang="en-US" noProof="0" dirty="0"/>
              <a:t> starts out as a shared lock</a:t>
            </a:r>
            <a:r>
              <a:rPr lang="en-US" dirty="0"/>
              <a:t> and is converted to an exclusive lock, once the data gets modified.</a:t>
            </a:r>
            <a:endParaRPr lang="en-US" noProof="0" dirty="0"/>
          </a:p>
          <a:p>
            <a:r>
              <a:rPr lang="en-US" noProof="0" dirty="0"/>
              <a:t>Intent: Is used by a transaction to inform other transactions about the intention of acquire a lock</a:t>
            </a:r>
          </a:p>
          <a:p>
            <a:r>
              <a:rPr lang="en-US" noProof="0" dirty="0"/>
              <a:t>Locking can lead to deadlocks when two or more processes are locking each others' resources</a:t>
            </a:r>
          </a:p>
        </p:txBody>
      </p:sp>
      <p:sp>
        <p:nvSpPr>
          <p:cNvPr id="8" name="Text Placeholder 7">
            <a:extLst>
              <a:ext uri="{FF2B5EF4-FFF2-40B4-BE49-F238E27FC236}">
                <a16:creationId xmlns:a16="http://schemas.microsoft.com/office/drawing/2014/main" id="{4DB933AC-2778-CC01-08C0-F43309FCF594}"/>
              </a:ext>
            </a:extLst>
          </p:cNvPr>
          <p:cNvSpPr>
            <a:spLocks noGrp="1"/>
          </p:cNvSpPr>
          <p:nvPr>
            <p:ph type="body" sz="quarter" idx="12"/>
          </p:nvPr>
        </p:nvSpPr>
        <p:spPr/>
        <p:txBody>
          <a:bodyPr/>
          <a:lstStyle/>
          <a:p>
            <a:r>
              <a:rPr lang="en-US" noProof="0" dirty="0"/>
              <a:t>Resource Locks</a:t>
            </a:r>
          </a:p>
        </p:txBody>
      </p:sp>
    </p:spTree>
    <p:extLst>
      <p:ext uri="{BB962C8B-B14F-4D97-AF65-F5344CB8AC3E}">
        <p14:creationId xmlns:p14="http://schemas.microsoft.com/office/powerpoint/2010/main" val="7076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541647-EC78-FC52-7166-F8F66141A951}"/>
              </a:ext>
            </a:extLst>
          </p:cNvPr>
          <p:cNvSpPr>
            <a:spLocks noGrp="1"/>
          </p:cNvSpPr>
          <p:nvPr>
            <p:ph type="body" sz="quarter" idx="11"/>
          </p:nvPr>
        </p:nvSpPr>
        <p:spPr/>
        <p:txBody>
          <a:bodyPr/>
          <a:lstStyle/>
          <a:p>
            <a:r>
              <a:rPr lang="en-US" noProof="0" dirty="0">
                <a:solidFill>
                  <a:srgbClr val="005CA8"/>
                </a:solidFill>
              </a:rPr>
              <a:t>READ UNCOMMITTED</a:t>
            </a:r>
            <a:r>
              <a:rPr lang="en-US" noProof="0" dirty="0"/>
              <a:t>: Least restrictive, can read updates from other transactions while they are not yet committed.</a:t>
            </a:r>
          </a:p>
          <a:p>
            <a:r>
              <a:rPr lang="en-US" noProof="0" dirty="0">
                <a:solidFill>
                  <a:srgbClr val="005CA8"/>
                </a:solidFill>
              </a:rPr>
              <a:t>READ COMMITTED </a:t>
            </a:r>
            <a:r>
              <a:rPr lang="en-US" noProof="0" dirty="0"/>
              <a:t>(default): Prevents dirty reads by reading only committed data. In between two reads other transactions can have modified data potentially resulting in „phantom“ data</a:t>
            </a:r>
          </a:p>
          <a:p>
            <a:r>
              <a:rPr lang="en-US" noProof="0" dirty="0">
                <a:solidFill>
                  <a:srgbClr val="005CA8"/>
                </a:solidFill>
              </a:rPr>
              <a:t>REPEATABLE READ</a:t>
            </a:r>
            <a:r>
              <a:rPr lang="en-US" noProof="0" dirty="0"/>
              <a:t>: Like </a:t>
            </a:r>
            <a:r>
              <a:rPr lang="en-US" noProof="0" dirty="0">
                <a:solidFill>
                  <a:srgbClr val="005CA8"/>
                </a:solidFill>
              </a:rPr>
              <a:t>READ COMMITTED</a:t>
            </a:r>
            <a:r>
              <a:rPr lang="en-US" noProof="0" dirty="0"/>
              <a:t>, but additionally prevents other transactions from modifying data read by the current </a:t>
            </a:r>
            <a:r>
              <a:rPr lang="en-US" dirty="0"/>
              <a:t>transaction </a:t>
            </a:r>
            <a:r>
              <a:rPr lang="en-US" noProof="0" dirty="0"/>
              <a:t>until it is finished</a:t>
            </a:r>
          </a:p>
          <a:p>
            <a:r>
              <a:rPr lang="en-US" noProof="0" dirty="0">
                <a:solidFill>
                  <a:srgbClr val="005CA8"/>
                </a:solidFill>
              </a:rPr>
              <a:t>SNAPSHOT</a:t>
            </a:r>
            <a:r>
              <a:rPr lang="en-US" noProof="0" dirty="0"/>
              <a:t> isolation level stores versions of data at the start of the transaction and uses it throughout the transaction (needs to be activated on database level)</a:t>
            </a:r>
            <a:endParaRPr lang="en-US" noProof="0" dirty="0">
              <a:solidFill>
                <a:srgbClr val="005CA8"/>
              </a:solidFill>
            </a:endParaRPr>
          </a:p>
          <a:p>
            <a:r>
              <a:rPr lang="en-US" noProof="0" dirty="0">
                <a:solidFill>
                  <a:srgbClr val="005CA8"/>
                </a:solidFill>
              </a:rPr>
              <a:t>SERIALIZABLE </a:t>
            </a:r>
            <a:r>
              <a:rPr lang="en-US" dirty="0"/>
              <a:t>offers the lowest level of concurrency:</a:t>
            </a:r>
          </a:p>
          <a:p>
            <a:pPr lvl="1"/>
            <a:r>
              <a:rPr lang="en-US" noProof="0" dirty="0"/>
              <a:t>Like </a:t>
            </a:r>
            <a:r>
              <a:rPr lang="en-US" noProof="0" dirty="0">
                <a:solidFill>
                  <a:srgbClr val="005CA8"/>
                </a:solidFill>
              </a:rPr>
              <a:t>REPEATABLE READ </a:t>
            </a:r>
            <a:r>
              <a:rPr lang="en-US" noProof="0" dirty="0"/>
              <a:t>but additionally locks entire ranges of keys, preventing insert inside them</a:t>
            </a:r>
            <a:endParaRPr lang="en-US" dirty="0"/>
          </a:p>
          <a:p>
            <a:pPr lvl="1"/>
            <a:r>
              <a:rPr lang="en-US" noProof="0" dirty="0"/>
              <a:t>Prevents reading data that has been modified but not yet committed</a:t>
            </a:r>
            <a:r>
              <a:rPr lang="en-US" dirty="0"/>
              <a:t> by other transactions</a:t>
            </a:r>
            <a:endParaRPr lang="en-US" noProof="0" dirty="0"/>
          </a:p>
          <a:p>
            <a:pPr lvl="1"/>
            <a:r>
              <a:rPr lang="en-US" noProof="0" dirty="0"/>
              <a:t>Transactions cannot modify data that has been read by the current transaction until it finishes</a:t>
            </a:r>
          </a:p>
          <a:p>
            <a:r>
              <a:rPr lang="en-US" noProof="0" dirty="0"/>
              <a:t>Can be set on query (</a:t>
            </a:r>
            <a:r>
              <a:rPr lang="en-US" noProof="0" dirty="0">
                <a:solidFill>
                  <a:srgbClr val="005CA8"/>
                </a:solidFill>
              </a:rPr>
              <a:t>WITH</a:t>
            </a:r>
            <a:r>
              <a:rPr lang="en-US" noProof="0" dirty="0"/>
              <a:t>) or transaction level (</a:t>
            </a:r>
            <a:r>
              <a:rPr lang="en-US" noProof="0" dirty="0">
                <a:solidFill>
                  <a:srgbClr val="005CA8"/>
                </a:solidFill>
              </a:rPr>
              <a:t>SET TRANSACTION ISOLATION LEVEL</a:t>
            </a:r>
            <a:r>
              <a:rPr lang="en-US" noProof="0" dirty="0"/>
              <a:t>)</a:t>
            </a:r>
          </a:p>
          <a:p>
            <a:r>
              <a:rPr lang="en-US" dirty="0"/>
              <a:t>Isolation levels are a trade-off between performance and data consistency</a:t>
            </a:r>
            <a:endParaRPr lang="en-US" noProof="0" dirty="0"/>
          </a:p>
        </p:txBody>
      </p:sp>
      <p:sp>
        <p:nvSpPr>
          <p:cNvPr id="4" name="Text Placeholder 3">
            <a:extLst>
              <a:ext uri="{FF2B5EF4-FFF2-40B4-BE49-F238E27FC236}">
                <a16:creationId xmlns:a16="http://schemas.microsoft.com/office/drawing/2014/main" id="{7A53C045-FFF0-BADF-C5CA-DC84D1BC7995}"/>
              </a:ext>
            </a:extLst>
          </p:cNvPr>
          <p:cNvSpPr>
            <a:spLocks noGrp="1"/>
          </p:cNvSpPr>
          <p:nvPr>
            <p:ph type="body" sz="quarter" idx="12"/>
          </p:nvPr>
        </p:nvSpPr>
        <p:spPr/>
        <p:txBody>
          <a:bodyPr/>
          <a:lstStyle/>
          <a:p>
            <a:r>
              <a:rPr lang="en-US" noProof="0" dirty="0"/>
              <a:t>Isolation Levels</a:t>
            </a:r>
          </a:p>
        </p:txBody>
      </p:sp>
    </p:spTree>
    <p:extLst>
      <p:ext uri="{BB962C8B-B14F-4D97-AF65-F5344CB8AC3E}">
        <p14:creationId xmlns:p14="http://schemas.microsoft.com/office/powerpoint/2010/main" val="7136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A6FE86-71CC-A394-BCC6-C5D5632729EB}"/>
              </a:ext>
            </a:extLst>
          </p:cNvPr>
          <p:cNvSpPr>
            <a:spLocks noGrp="1"/>
          </p:cNvSpPr>
          <p:nvPr>
            <p:ph type="body" sz="quarter" idx="11"/>
          </p:nvPr>
        </p:nvSpPr>
        <p:spPr/>
        <p:txBody>
          <a:bodyPr/>
          <a:lstStyle/>
          <a:p>
            <a:r>
              <a:rPr lang="en-US" noProof="0" dirty="0">
                <a:solidFill>
                  <a:srgbClr val="FD2BA3"/>
                </a:solidFill>
              </a:rPr>
              <a:t>@@TRANCOUNT </a:t>
            </a:r>
            <a:r>
              <a:rPr lang="en-US" noProof="0" dirty="0"/>
              <a:t>to query the nesting level</a:t>
            </a:r>
          </a:p>
          <a:p>
            <a:r>
              <a:rPr lang="en-US" noProof="0" dirty="0">
                <a:solidFill>
                  <a:srgbClr val="005CA8"/>
                </a:solidFill>
              </a:rPr>
              <a:t>ROLLBACK</a:t>
            </a:r>
            <a:r>
              <a:rPr lang="en-US" noProof="0" dirty="0"/>
              <a:t> to save points is possible using </a:t>
            </a:r>
            <a:r>
              <a:rPr lang="en-US" noProof="0" dirty="0">
                <a:solidFill>
                  <a:srgbClr val="005CA8"/>
                </a:solidFill>
              </a:rPr>
              <a:t>SAVE TRANSACTION</a:t>
            </a:r>
          </a:p>
          <a:p>
            <a:r>
              <a:rPr lang="en-US" noProof="0" dirty="0"/>
              <a:t>Inner transaction won‘t be committed until the outermost transaction is committed</a:t>
            </a:r>
          </a:p>
          <a:p>
            <a:r>
              <a:rPr lang="en-US" noProof="0" dirty="0">
                <a:solidFill>
                  <a:srgbClr val="005CA8"/>
                </a:solidFill>
              </a:rPr>
              <a:t>ROLLBACK</a:t>
            </a:r>
            <a:r>
              <a:rPr lang="en-US" noProof="0" dirty="0"/>
              <a:t> will set the counter of open transaction to 0 regardless how high it was, unless a save point was specified</a:t>
            </a:r>
          </a:p>
        </p:txBody>
      </p:sp>
      <p:sp>
        <p:nvSpPr>
          <p:cNvPr id="5" name="Text Placeholder 4">
            <a:extLst>
              <a:ext uri="{FF2B5EF4-FFF2-40B4-BE49-F238E27FC236}">
                <a16:creationId xmlns:a16="http://schemas.microsoft.com/office/drawing/2014/main" id="{E0D209F9-AAA4-8046-098B-3E16824EAD4A}"/>
              </a:ext>
            </a:extLst>
          </p:cNvPr>
          <p:cNvSpPr>
            <a:spLocks noGrp="1"/>
          </p:cNvSpPr>
          <p:nvPr>
            <p:ph type="body" sz="quarter" idx="12"/>
          </p:nvPr>
        </p:nvSpPr>
        <p:spPr/>
        <p:txBody>
          <a:bodyPr/>
          <a:lstStyle/>
          <a:p>
            <a:r>
              <a:rPr lang="en-US" noProof="0" dirty="0"/>
              <a:t>Nested Transactions</a:t>
            </a:r>
          </a:p>
        </p:txBody>
      </p:sp>
    </p:spTree>
    <p:extLst>
      <p:ext uri="{BB962C8B-B14F-4D97-AF65-F5344CB8AC3E}">
        <p14:creationId xmlns:p14="http://schemas.microsoft.com/office/powerpoint/2010/main" val="317115153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99CD7-5328-D12A-F11E-C1E0291003C4}"/>
              </a:ext>
            </a:extLst>
          </p:cNvPr>
          <p:cNvSpPr>
            <a:spLocks noGrp="1"/>
          </p:cNvSpPr>
          <p:nvPr>
            <p:ph type="body" sz="quarter" idx="11"/>
          </p:nvPr>
        </p:nvSpPr>
        <p:spPr/>
        <p:txBody>
          <a:bodyPr/>
          <a:lstStyle/>
          <a:p>
            <a:r>
              <a:rPr lang="en-US" noProof="0" dirty="0"/>
              <a:t>To be able to improve the performance of queries, we need to monitor it</a:t>
            </a:r>
          </a:p>
          <a:p>
            <a:r>
              <a:rPr lang="en-US" noProof="0" dirty="0"/>
              <a:t>The simplest monitoring is comparing runtimes</a:t>
            </a:r>
          </a:p>
          <a:p>
            <a:r>
              <a:rPr lang="en-US" noProof="0" dirty="0"/>
              <a:t>It is possible to log statistics for queries</a:t>
            </a:r>
          </a:p>
          <a:p>
            <a:pPr lvl="1"/>
            <a:r>
              <a:rPr lang="en-US" noProof="0" dirty="0"/>
              <a:t>Statistics IO: How many input/output operations are needed?</a:t>
            </a:r>
          </a:p>
          <a:p>
            <a:pPr lvl="1"/>
            <a:r>
              <a:rPr lang="en-US" noProof="0" dirty="0"/>
              <a:t>Statistics Time: How much CPU time is needed?</a:t>
            </a:r>
          </a:p>
          <a:p>
            <a:r>
              <a:rPr lang="en-US" noProof="0" dirty="0"/>
              <a:t>Client Statistics can be enabled to show</a:t>
            </a:r>
          </a:p>
          <a:p>
            <a:pPr lvl="1"/>
            <a:r>
              <a:rPr lang="en-US" noProof="0" dirty="0"/>
              <a:t>Network Statistics: How many bytes were transferred from the server to the client?</a:t>
            </a:r>
          </a:p>
          <a:p>
            <a:pPr lvl="1"/>
            <a:r>
              <a:rPr lang="en-US" noProof="0" dirty="0"/>
              <a:t>Time Statistics: How long did the client need to process the data? (e.g., show it in the data grid)</a:t>
            </a:r>
          </a:p>
        </p:txBody>
      </p:sp>
      <p:sp>
        <p:nvSpPr>
          <p:cNvPr id="4" name="Text Placeholder 3">
            <a:extLst>
              <a:ext uri="{FF2B5EF4-FFF2-40B4-BE49-F238E27FC236}">
                <a16:creationId xmlns:a16="http://schemas.microsoft.com/office/drawing/2014/main" id="{B94C93EA-CDBB-9F18-3021-167FB0018A0F}"/>
              </a:ext>
            </a:extLst>
          </p:cNvPr>
          <p:cNvSpPr>
            <a:spLocks noGrp="1"/>
          </p:cNvSpPr>
          <p:nvPr>
            <p:ph type="body" sz="quarter" idx="12"/>
          </p:nvPr>
        </p:nvSpPr>
        <p:spPr/>
        <p:txBody>
          <a:bodyPr/>
          <a:lstStyle/>
          <a:p>
            <a:r>
              <a:rPr lang="en-US" noProof="0" dirty="0"/>
              <a:t>Performance Monitoring</a:t>
            </a:r>
          </a:p>
        </p:txBody>
      </p:sp>
    </p:spTree>
    <p:extLst>
      <p:ext uri="{BB962C8B-B14F-4D97-AF65-F5344CB8AC3E}">
        <p14:creationId xmlns:p14="http://schemas.microsoft.com/office/powerpoint/2010/main" val="11444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9B96007-0451-A046-9F9E-DA1F8DA0C3B4}"/>
              </a:ext>
            </a:extLst>
          </p:cNvPr>
          <p:cNvSpPr>
            <a:spLocks noGrp="1"/>
          </p:cNvSpPr>
          <p:nvPr>
            <p:ph type="body" sz="quarter" idx="11"/>
          </p:nvPr>
        </p:nvSpPr>
        <p:spPr/>
        <p:txBody>
          <a:bodyPr/>
          <a:lstStyle/>
          <a:p>
            <a:r>
              <a:rPr lang="en-US" noProof="0" dirty="0"/>
              <a:t>Query data from a table (</a:t>
            </a:r>
            <a:r>
              <a:rPr lang="en-US" noProof="0" dirty="0">
                <a:solidFill>
                  <a:srgbClr val="005CA8"/>
                </a:solidFill>
              </a:rPr>
              <a:t>SELECT</a:t>
            </a:r>
            <a:r>
              <a:rPr lang="en-US" noProof="0" dirty="0"/>
              <a:t>)</a:t>
            </a:r>
          </a:p>
          <a:p>
            <a:r>
              <a:rPr lang="en-US" noProof="0" dirty="0"/>
              <a:t>Adding conditional logic (</a:t>
            </a:r>
            <a:r>
              <a:rPr lang="en-US" noProof="0" dirty="0">
                <a:solidFill>
                  <a:srgbClr val="005CA8"/>
                </a:solidFill>
              </a:rPr>
              <a:t>CASE WHEN</a:t>
            </a:r>
            <a:r>
              <a:rPr lang="en-US" noProof="0" dirty="0"/>
              <a:t>)</a:t>
            </a:r>
          </a:p>
          <a:p>
            <a:r>
              <a:rPr lang="en-US" noProof="0" dirty="0"/>
              <a:t>Ordering the results (</a:t>
            </a:r>
            <a:r>
              <a:rPr lang="en-US" noProof="0" dirty="0">
                <a:solidFill>
                  <a:srgbClr val="005CA8"/>
                </a:solidFill>
              </a:rPr>
              <a:t>ORDER BY</a:t>
            </a:r>
            <a:r>
              <a:rPr lang="en-US" noProof="0" dirty="0"/>
              <a:t>)</a:t>
            </a:r>
          </a:p>
          <a:p>
            <a:r>
              <a:rPr lang="en-US" noProof="0" dirty="0"/>
              <a:t>Filtering the results (</a:t>
            </a:r>
            <a:r>
              <a:rPr lang="en-US" noProof="0" dirty="0">
                <a:solidFill>
                  <a:srgbClr val="005CA8"/>
                </a:solidFill>
              </a:rPr>
              <a:t>WHERE</a:t>
            </a:r>
            <a:r>
              <a:rPr lang="en-US" noProof="0" dirty="0"/>
              <a:t>)</a:t>
            </a:r>
          </a:p>
          <a:p>
            <a:r>
              <a:rPr lang="en-US" noProof="0" dirty="0"/>
              <a:t>Grouping data (</a:t>
            </a:r>
            <a:r>
              <a:rPr lang="en-US" noProof="0" dirty="0">
                <a:solidFill>
                  <a:srgbClr val="005CA8"/>
                </a:solidFill>
              </a:rPr>
              <a:t>GROUP BY</a:t>
            </a:r>
            <a:r>
              <a:rPr lang="en-US" noProof="0" dirty="0"/>
              <a:t>)</a:t>
            </a:r>
          </a:p>
          <a:p>
            <a:r>
              <a:rPr lang="en-US" noProof="0" dirty="0"/>
              <a:t>Working with missing data (</a:t>
            </a:r>
            <a:r>
              <a:rPr lang="en-US" noProof="0" dirty="0">
                <a:solidFill>
                  <a:srgbClr val="808080"/>
                </a:solidFill>
              </a:rPr>
              <a:t>NULL</a:t>
            </a:r>
            <a:r>
              <a:rPr lang="en-US" noProof="0" dirty="0"/>
              <a:t>)</a:t>
            </a:r>
          </a:p>
          <a:p>
            <a:endParaRPr lang="en-US" noProof="0" dirty="0"/>
          </a:p>
        </p:txBody>
      </p:sp>
      <p:sp>
        <p:nvSpPr>
          <p:cNvPr id="4" name="Textplatzhalter 3">
            <a:extLst>
              <a:ext uri="{FF2B5EF4-FFF2-40B4-BE49-F238E27FC236}">
                <a16:creationId xmlns:a16="http://schemas.microsoft.com/office/drawing/2014/main" id="{2C4C3482-9B33-2660-3978-04DF0B464A1C}"/>
              </a:ext>
            </a:extLst>
          </p:cNvPr>
          <p:cNvSpPr>
            <a:spLocks noGrp="1"/>
          </p:cNvSpPr>
          <p:nvPr>
            <p:ph type="body" sz="quarter" idx="12"/>
          </p:nvPr>
        </p:nvSpPr>
        <p:spPr/>
        <p:txBody>
          <a:bodyPr/>
          <a:lstStyle/>
          <a:p>
            <a:r>
              <a:rPr lang="en-US" noProof="0" dirty="0"/>
              <a:t>Querying Data</a:t>
            </a:r>
          </a:p>
        </p:txBody>
      </p:sp>
    </p:spTree>
    <p:extLst>
      <p:ext uri="{BB962C8B-B14F-4D97-AF65-F5344CB8AC3E}">
        <p14:creationId xmlns:p14="http://schemas.microsoft.com/office/powerpoint/2010/main" val="21318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111FE6-6BCA-A935-BBB1-78968904B57B}"/>
              </a:ext>
            </a:extLst>
          </p:cNvPr>
          <p:cNvSpPr>
            <a:spLocks noGrp="1"/>
          </p:cNvSpPr>
          <p:nvPr>
            <p:ph type="body" sz="quarter" idx="11"/>
          </p:nvPr>
        </p:nvSpPr>
        <p:spPr/>
        <p:txBody>
          <a:bodyPr/>
          <a:lstStyle/>
          <a:p>
            <a:r>
              <a:rPr lang="en-US" noProof="0" dirty="0"/>
              <a:t>Statistics Time measures the CPU times and elapsed time a query used to process</a:t>
            </a:r>
          </a:p>
          <a:p>
            <a:r>
              <a:rPr lang="en-US" noProof="0" dirty="0"/>
              <a:t>Increasing query complexity increases CPU time needs</a:t>
            </a:r>
          </a:p>
          <a:p>
            <a:r>
              <a:rPr lang="en-US" dirty="0"/>
              <a:t>Activated using </a:t>
            </a:r>
            <a:r>
              <a:rPr lang="en-US" dirty="0">
                <a:solidFill>
                  <a:srgbClr val="005CA8"/>
                </a:solidFill>
              </a:rPr>
              <a:t>SET STATISTICS TIME ON </a:t>
            </a:r>
            <a:r>
              <a:rPr lang="en-US" dirty="0"/>
              <a:t>and deactivated using </a:t>
            </a:r>
            <a:r>
              <a:rPr lang="en-US" dirty="0">
                <a:solidFill>
                  <a:srgbClr val="005CA8"/>
                </a:solidFill>
              </a:rPr>
              <a:t>SET STATISTICS TIME OFF</a:t>
            </a:r>
            <a:endParaRPr lang="en-US" noProof="0" dirty="0">
              <a:solidFill>
                <a:srgbClr val="005CA8"/>
              </a:solidFill>
            </a:endParaRPr>
          </a:p>
          <a:p>
            <a:endParaRPr lang="en-US" noProof="0" dirty="0"/>
          </a:p>
        </p:txBody>
      </p:sp>
      <p:sp>
        <p:nvSpPr>
          <p:cNvPr id="4" name="Text Placeholder 3">
            <a:extLst>
              <a:ext uri="{FF2B5EF4-FFF2-40B4-BE49-F238E27FC236}">
                <a16:creationId xmlns:a16="http://schemas.microsoft.com/office/drawing/2014/main" id="{564DB111-125A-C88E-8170-F43A8F1A5B8A}"/>
              </a:ext>
            </a:extLst>
          </p:cNvPr>
          <p:cNvSpPr>
            <a:spLocks noGrp="1"/>
          </p:cNvSpPr>
          <p:nvPr>
            <p:ph type="body" sz="quarter" idx="12"/>
          </p:nvPr>
        </p:nvSpPr>
        <p:spPr/>
        <p:txBody>
          <a:bodyPr/>
          <a:lstStyle/>
          <a:p>
            <a:r>
              <a:rPr lang="en-US" noProof="0" dirty="0"/>
              <a:t>Statistics Time</a:t>
            </a:r>
          </a:p>
        </p:txBody>
      </p:sp>
    </p:spTree>
    <p:extLst>
      <p:ext uri="{BB962C8B-B14F-4D97-AF65-F5344CB8AC3E}">
        <p14:creationId xmlns:p14="http://schemas.microsoft.com/office/powerpoint/2010/main" val="31721002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5D63AD-4B16-EA60-D53F-7FC19EB1CCDF}"/>
              </a:ext>
            </a:extLst>
          </p:cNvPr>
          <p:cNvSpPr>
            <a:spLocks noGrp="1"/>
          </p:cNvSpPr>
          <p:nvPr>
            <p:ph type="body" sz="quarter" idx="11"/>
          </p:nvPr>
        </p:nvSpPr>
        <p:spPr/>
        <p:txBody>
          <a:bodyPr/>
          <a:lstStyle/>
          <a:p>
            <a:r>
              <a:rPr lang="en-US" noProof="0" dirty="0"/>
              <a:t>Distinguished between physical and logical reads</a:t>
            </a:r>
            <a:endParaRPr lang="en-US" dirty="0"/>
          </a:p>
          <a:p>
            <a:r>
              <a:rPr lang="en-US" noProof="0" dirty="0"/>
              <a:t>Scan count:</a:t>
            </a:r>
          </a:p>
          <a:p>
            <a:pPr lvl="1"/>
            <a:r>
              <a:rPr lang="en-US" noProof="0" dirty="0"/>
              <a:t>Scan count is 0, if </a:t>
            </a:r>
            <a:r>
              <a:rPr lang="en-US" dirty="0"/>
              <a:t>the index used is a </a:t>
            </a:r>
            <a:r>
              <a:rPr lang="en-US" noProof="0" dirty="0"/>
              <a:t>unique or clustered index on the primary key and only one value is searched</a:t>
            </a:r>
          </a:p>
          <a:p>
            <a:pPr lvl="1"/>
            <a:r>
              <a:rPr lang="en-US" dirty="0"/>
              <a:t>Scan count is 1, if searching for one value using a non-unique clustered index defined on a non-primary key column.</a:t>
            </a:r>
          </a:p>
          <a:p>
            <a:pPr lvl="1"/>
            <a:r>
              <a:rPr lang="en-US" noProof="0" dirty="0"/>
              <a:t>Scan count </a:t>
            </a:r>
            <a:r>
              <a:rPr lang="en-US" dirty="0"/>
              <a:t>is</a:t>
            </a:r>
            <a:r>
              <a:rPr lang="en-US" noProof="0" dirty="0"/>
              <a:t> N, </a:t>
            </a:r>
            <a:r>
              <a:rPr lang="en-US" dirty="0"/>
              <a:t>when N is the number of different seeks or scans started towards the left or right side at the leaf level after locating a key value using the index key</a:t>
            </a:r>
            <a:endParaRPr lang="en-US" noProof="0" dirty="0"/>
          </a:p>
          <a:p>
            <a:r>
              <a:rPr lang="en-US" noProof="0" dirty="0"/>
              <a:t>Physical reads: Number of pages read from the disc to the cache</a:t>
            </a:r>
          </a:p>
          <a:p>
            <a:r>
              <a:rPr lang="en-US" noProof="0" dirty="0"/>
              <a:t>Logical reads: Number of pages read physical plus cache. This metric is generally more important, as it is not influenced by current caching</a:t>
            </a:r>
          </a:p>
          <a:p>
            <a:r>
              <a:rPr lang="en-US" dirty="0"/>
              <a:t>Read-ahead reads: Transfer data pages from disk to memory before it is specifically requested</a:t>
            </a:r>
            <a:endParaRPr lang="en-US" noProof="0" dirty="0"/>
          </a:p>
          <a:p>
            <a:r>
              <a:rPr lang="en-US" sz="2000" noProof="0" dirty="0">
                <a:effectLst/>
              </a:rPr>
              <a:t>LOB: Reads on large object data (e.g., text, ntext, nvarchar(max))</a:t>
            </a:r>
          </a:p>
          <a:p>
            <a:r>
              <a:rPr lang="en-US" dirty="0"/>
              <a:t>Activated using </a:t>
            </a:r>
            <a:r>
              <a:rPr lang="en-US" dirty="0">
                <a:solidFill>
                  <a:srgbClr val="005CA8"/>
                </a:solidFill>
              </a:rPr>
              <a:t>SET STATISTICS IO ON </a:t>
            </a:r>
            <a:r>
              <a:rPr lang="en-US" dirty="0"/>
              <a:t>and deactivated using </a:t>
            </a:r>
            <a:r>
              <a:rPr lang="en-US" dirty="0">
                <a:solidFill>
                  <a:srgbClr val="005CA8"/>
                </a:solidFill>
              </a:rPr>
              <a:t>SET STATISTICS IO OFF</a:t>
            </a:r>
            <a:endParaRPr lang="en-US" noProof="0" dirty="0">
              <a:solidFill>
                <a:srgbClr val="005CA8"/>
              </a:solidFill>
            </a:endParaRPr>
          </a:p>
          <a:p>
            <a:endParaRPr lang="en-US" noProof="0" dirty="0"/>
          </a:p>
        </p:txBody>
      </p:sp>
      <p:sp>
        <p:nvSpPr>
          <p:cNvPr id="4" name="Text Placeholder 3">
            <a:extLst>
              <a:ext uri="{FF2B5EF4-FFF2-40B4-BE49-F238E27FC236}">
                <a16:creationId xmlns:a16="http://schemas.microsoft.com/office/drawing/2014/main" id="{D60FAC83-6353-798E-27A4-AD96E8E435E6}"/>
              </a:ext>
            </a:extLst>
          </p:cNvPr>
          <p:cNvSpPr>
            <a:spLocks noGrp="1"/>
          </p:cNvSpPr>
          <p:nvPr>
            <p:ph type="body" sz="quarter" idx="12"/>
          </p:nvPr>
        </p:nvSpPr>
        <p:spPr/>
        <p:txBody>
          <a:bodyPr/>
          <a:lstStyle/>
          <a:p>
            <a:r>
              <a:rPr lang="en-US" noProof="0" dirty="0"/>
              <a:t>Statistics IO</a:t>
            </a:r>
          </a:p>
        </p:txBody>
      </p:sp>
    </p:spTree>
    <p:extLst>
      <p:ext uri="{BB962C8B-B14F-4D97-AF65-F5344CB8AC3E}">
        <p14:creationId xmlns:p14="http://schemas.microsoft.com/office/powerpoint/2010/main" val="39074461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CFDCC-F71A-00AF-6E97-FD110CC6E92E}"/>
              </a:ext>
            </a:extLst>
          </p:cNvPr>
          <p:cNvSpPr>
            <a:spLocks noGrp="1"/>
          </p:cNvSpPr>
          <p:nvPr>
            <p:ph type="body" sz="quarter" idx="11"/>
          </p:nvPr>
        </p:nvSpPr>
        <p:spPr/>
        <p:txBody>
          <a:bodyPr/>
          <a:lstStyle/>
          <a:p>
            <a:r>
              <a:rPr lang="en-US" noProof="0" dirty="0"/>
              <a:t>Client Statistics are gathered by the SQL Server Management Studio client</a:t>
            </a:r>
          </a:p>
          <a:p>
            <a:r>
              <a:rPr lang="en-US" noProof="0" dirty="0"/>
              <a:t>It is activated by a click on “Include Client Statistics”</a:t>
            </a:r>
          </a:p>
          <a:p>
            <a:r>
              <a:rPr lang="en-US" noProof="0" dirty="0"/>
              <a:t>Network Statistics: How many bytes were transferred from the server to the client?</a:t>
            </a:r>
          </a:p>
          <a:p>
            <a:r>
              <a:rPr lang="en-US" noProof="0" dirty="0"/>
              <a:t>Time Statistics: How long did the client need to process the data? (e.g., show it in the data grid)</a:t>
            </a:r>
          </a:p>
          <a:p>
            <a:r>
              <a:rPr lang="en-US" noProof="0" dirty="0"/>
              <a:t>Run multiple times to get averages</a:t>
            </a:r>
          </a:p>
        </p:txBody>
      </p:sp>
      <p:sp>
        <p:nvSpPr>
          <p:cNvPr id="4" name="Text Placeholder 3">
            <a:extLst>
              <a:ext uri="{FF2B5EF4-FFF2-40B4-BE49-F238E27FC236}">
                <a16:creationId xmlns:a16="http://schemas.microsoft.com/office/drawing/2014/main" id="{BB26BA60-C886-7F15-3A98-8A7D003C95CC}"/>
              </a:ext>
            </a:extLst>
          </p:cNvPr>
          <p:cNvSpPr>
            <a:spLocks noGrp="1"/>
          </p:cNvSpPr>
          <p:nvPr>
            <p:ph type="body" sz="quarter" idx="12"/>
          </p:nvPr>
        </p:nvSpPr>
        <p:spPr/>
        <p:txBody>
          <a:bodyPr/>
          <a:lstStyle/>
          <a:p>
            <a:r>
              <a:rPr lang="en-US" noProof="0" dirty="0"/>
              <a:t>Client statistics</a:t>
            </a:r>
          </a:p>
        </p:txBody>
      </p:sp>
    </p:spTree>
    <p:extLst>
      <p:ext uri="{BB962C8B-B14F-4D97-AF65-F5344CB8AC3E}">
        <p14:creationId xmlns:p14="http://schemas.microsoft.com/office/powerpoint/2010/main" val="306822332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8C930-F6D6-7646-FEA2-EBBEAF96E29D}"/>
              </a:ext>
            </a:extLst>
          </p:cNvPr>
          <p:cNvSpPr>
            <a:spLocks noGrp="1"/>
          </p:cNvSpPr>
          <p:nvPr>
            <p:ph type="body" sz="quarter" idx="11"/>
          </p:nvPr>
        </p:nvSpPr>
        <p:spPr/>
        <p:txBody>
          <a:bodyPr/>
          <a:lstStyle/>
          <a:p>
            <a:r>
              <a:rPr lang="en-US" noProof="0" dirty="0"/>
              <a:t>Execution plans give insight into how queries are executed</a:t>
            </a:r>
          </a:p>
          <a:p>
            <a:r>
              <a:rPr lang="en-US" dirty="0"/>
              <a:t>Can be activated by clicking on “Include Actual Execution Plan”</a:t>
            </a:r>
            <a:endParaRPr lang="en-US" noProof="0" dirty="0"/>
          </a:p>
          <a:p>
            <a:r>
              <a:rPr lang="en-US" noProof="0" dirty="0"/>
              <a:t>The data flows from right top to left</a:t>
            </a:r>
          </a:p>
          <a:p>
            <a:r>
              <a:rPr lang="en-US" noProof="0" dirty="0"/>
              <a:t>Can be used to inspect long running queries</a:t>
            </a:r>
          </a:p>
          <a:p>
            <a:r>
              <a:rPr lang="en-US" noProof="0" dirty="0"/>
              <a:t>Arrow size indicate the relative size of the data (where do you receive more data than expected?)</a:t>
            </a:r>
          </a:p>
          <a:p>
            <a:r>
              <a:rPr lang="en-US" noProof="0" dirty="0"/>
              <a:t>Different objects can be hovered for more information</a:t>
            </a:r>
          </a:p>
          <a:p>
            <a:r>
              <a:rPr lang="en-US" noProof="0" dirty="0"/>
              <a:t>Live Query Plan can be used to monitor queries while they are running</a:t>
            </a:r>
          </a:p>
          <a:p>
            <a:r>
              <a:rPr lang="en-US" noProof="0" dirty="0"/>
              <a:t>Costs are relative costs into the whole query. Can spot problems, but are not necessarily accurate</a:t>
            </a:r>
          </a:p>
        </p:txBody>
      </p:sp>
      <p:sp>
        <p:nvSpPr>
          <p:cNvPr id="4" name="Text Placeholder 3">
            <a:extLst>
              <a:ext uri="{FF2B5EF4-FFF2-40B4-BE49-F238E27FC236}">
                <a16:creationId xmlns:a16="http://schemas.microsoft.com/office/drawing/2014/main" id="{2D5603D6-A12B-4290-9B5D-8E18F41B9672}"/>
              </a:ext>
            </a:extLst>
          </p:cNvPr>
          <p:cNvSpPr>
            <a:spLocks noGrp="1"/>
          </p:cNvSpPr>
          <p:nvPr>
            <p:ph type="body" sz="quarter" idx="12"/>
          </p:nvPr>
        </p:nvSpPr>
        <p:spPr/>
        <p:txBody>
          <a:bodyPr>
            <a:normAutofit/>
          </a:bodyPr>
          <a:lstStyle/>
          <a:p>
            <a:pPr marL="0" indent="0">
              <a:buNone/>
            </a:pPr>
            <a:r>
              <a:rPr lang="en-US" noProof="0" dirty="0"/>
              <a:t>Execution Plans</a:t>
            </a:r>
          </a:p>
        </p:txBody>
      </p:sp>
    </p:spTree>
    <p:extLst>
      <p:ext uri="{BB962C8B-B14F-4D97-AF65-F5344CB8AC3E}">
        <p14:creationId xmlns:p14="http://schemas.microsoft.com/office/powerpoint/2010/main" val="21726843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42BFED-5041-5C67-8295-C69459CCD9F8}"/>
              </a:ext>
            </a:extLst>
          </p:cNvPr>
          <p:cNvSpPr>
            <a:spLocks noGrp="1"/>
          </p:cNvSpPr>
          <p:nvPr>
            <p:ph type="body" sz="quarter" idx="11"/>
          </p:nvPr>
        </p:nvSpPr>
        <p:spPr/>
        <p:txBody>
          <a:bodyPr/>
          <a:lstStyle/>
          <a:p>
            <a:r>
              <a:rPr lang="en-US" noProof="0" dirty="0"/>
              <a:t>Nested Loop:</a:t>
            </a:r>
          </a:p>
          <a:p>
            <a:pPr lvl="1"/>
            <a:r>
              <a:rPr lang="en-US" noProof="0" dirty="0"/>
              <a:t>Out of the two tables, the table with the smaller number of rows is selected to loop through the second table</a:t>
            </a:r>
          </a:p>
          <a:p>
            <a:pPr lvl="1"/>
            <a:r>
              <a:rPr lang="en-US" noProof="0" dirty="0"/>
              <a:t>Mainly used, when one table is significantly smaller, and an index is available on the joining column(s) in the second table</a:t>
            </a:r>
          </a:p>
          <a:p>
            <a:r>
              <a:rPr lang="en-US" noProof="0" dirty="0"/>
              <a:t>Merge Join:</a:t>
            </a:r>
          </a:p>
          <a:p>
            <a:pPr lvl="1"/>
            <a:r>
              <a:rPr lang="en-US" noProof="0" dirty="0"/>
              <a:t>Uses to sorted inputs to perform the join</a:t>
            </a:r>
          </a:p>
          <a:p>
            <a:r>
              <a:rPr lang="en-US" noProof="0" dirty="0"/>
              <a:t>Hash Match Join:</a:t>
            </a:r>
          </a:p>
          <a:p>
            <a:pPr lvl="1"/>
            <a:r>
              <a:rPr lang="en-US" noProof="0" dirty="0"/>
              <a:t>First creates a hash table and then matches the records</a:t>
            </a:r>
          </a:p>
          <a:p>
            <a:pPr lvl="1"/>
            <a:r>
              <a:rPr lang="en-US" noProof="0" dirty="0"/>
              <a:t>Typically used to join large tables, which could lead to spill to tempdb (disc write)</a:t>
            </a:r>
          </a:p>
          <a:p>
            <a:pPr lvl="1"/>
            <a:r>
              <a:rPr lang="en-US" noProof="0" dirty="0"/>
              <a:t>Slowest of the three join types. To be avoided on transactional systems, but typically fine for data warehouse  use cases</a:t>
            </a:r>
          </a:p>
          <a:p>
            <a:r>
              <a:rPr lang="en-US" noProof="0" dirty="0"/>
              <a:t>Query hint can be added for explicit comparison (e.g., </a:t>
            </a:r>
            <a:r>
              <a:rPr lang="en-US" noProof="0" dirty="0">
                <a:solidFill>
                  <a:srgbClr val="808080"/>
                </a:solidFill>
              </a:rPr>
              <a:t>LEFT HASH JOIN</a:t>
            </a:r>
            <a:r>
              <a:rPr lang="en-US" noProof="0" dirty="0"/>
              <a:t>)</a:t>
            </a:r>
          </a:p>
          <a:p>
            <a:endParaRPr lang="en-US" noProof="0" dirty="0"/>
          </a:p>
        </p:txBody>
      </p:sp>
      <p:sp>
        <p:nvSpPr>
          <p:cNvPr id="7" name="Text Placeholder 6">
            <a:extLst>
              <a:ext uri="{FF2B5EF4-FFF2-40B4-BE49-F238E27FC236}">
                <a16:creationId xmlns:a16="http://schemas.microsoft.com/office/drawing/2014/main" id="{9AB0E94D-A045-0864-BD7F-6BF6F8D4F7C2}"/>
              </a:ext>
            </a:extLst>
          </p:cNvPr>
          <p:cNvSpPr>
            <a:spLocks noGrp="1"/>
          </p:cNvSpPr>
          <p:nvPr>
            <p:ph type="body" sz="quarter" idx="12"/>
          </p:nvPr>
        </p:nvSpPr>
        <p:spPr/>
        <p:txBody>
          <a:bodyPr/>
          <a:lstStyle/>
          <a:p>
            <a:r>
              <a:rPr lang="en-US" noProof="0" dirty="0"/>
              <a:t>Join Types</a:t>
            </a:r>
          </a:p>
        </p:txBody>
      </p:sp>
    </p:spTree>
    <p:extLst>
      <p:ext uri="{BB962C8B-B14F-4D97-AF65-F5344CB8AC3E}">
        <p14:creationId xmlns:p14="http://schemas.microsoft.com/office/powerpoint/2010/main" val="180991757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CF1D913-AE8C-49B0-9888-526B73A7826E}"/>
              </a:ext>
            </a:extLst>
          </p:cNvPr>
          <p:cNvSpPr>
            <a:spLocks noGrp="1"/>
          </p:cNvSpPr>
          <p:nvPr>
            <p:ph type="body" sz="quarter" idx="11"/>
          </p:nvPr>
        </p:nvSpPr>
        <p:spPr>
          <a:prstGeom prst="rect">
            <a:avLst/>
          </a:prstGeom>
        </p:spPr>
        <p:txBody>
          <a:bodyPr anchor="t">
            <a:normAutofit/>
          </a:bodyPr>
          <a:lstStyle/>
          <a:p>
            <a:r>
              <a:rPr lang="en-US" noProof="0" dirty="0"/>
              <a:t>Indexes are a means for fast data access in tables</a:t>
            </a:r>
          </a:p>
          <a:p>
            <a:r>
              <a:rPr lang="en-US" dirty="0"/>
              <a:t>Indexes in SQL work similar for indexes found in many books at the end</a:t>
            </a:r>
          </a:p>
          <a:p>
            <a:r>
              <a:rPr lang="en-US" noProof="0" dirty="0"/>
              <a:t>Data is stored in pages on the </a:t>
            </a:r>
            <a:r>
              <a:rPr lang="en-US" dirty="0"/>
              <a:t>disk, like pages of a book</a:t>
            </a:r>
            <a:endParaRPr lang="en-US" noProof="0" dirty="0"/>
          </a:p>
        </p:txBody>
      </p:sp>
      <p:sp>
        <p:nvSpPr>
          <p:cNvPr id="4" name="Text Placeholder 3">
            <a:extLst>
              <a:ext uri="{FF2B5EF4-FFF2-40B4-BE49-F238E27FC236}">
                <a16:creationId xmlns:a16="http://schemas.microsoft.com/office/drawing/2014/main" id="{AF7140C3-0C37-C6BE-F883-485918266F9D}"/>
              </a:ext>
            </a:extLst>
          </p:cNvPr>
          <p:cNvSpPr>
            <a:spLocks noGrp="1"/>
          </p:cNvSpPr>
          <p:nvPr>
            <p:ph type="body" sz="quarter" idx="12"/>
          </p:nvPr>
        </p:nvSpPr>
        <p:spPr/>
        <p:txBody>
          <a:bodyPr/>
          <a:lstStyle/>
          <a:p>
            <a:r>
              <a:rPr lang="en-US" noProof="0" dirty="0"/>
              <a:t>Indexes</a:t>
            </a:r>
          </a:p>
        </p:txBody>
      </p:sp>
      <p:grpSp>
        <p:nvGrpSpPr>
          <p:cNvPr id="2" name="Group 1">
            <a:extLst>
              <a:ext uri="{FF2B5EF4-FFF2-40B4-BE49-F238E27FC236}">
                <a16:creationId xmlns:a16="http://schemas.microsoft.com/office/drawing/2014/main" id="{EA2CE266-A849-D252-EAFF-BCAC26F2485D}"/>
              </a:ext>
            </a:extLst>
          </p:cNvPr>
          <p:cNvGrpSpPr/>
          <p:nvPr/>
        </p:nvGrpSpPr>
        <p:grpSpPr>
          <a:xfrm>
            <a:off x="750276" y="2895600"/>
            <a:ext cx="4885267" cy="2893597"/>
            <a:chOff x="448155" y="3115415"/>
            <a:chExt cx="5122912" cy="3166151"/>
          </a:xfrm>
        </p:grpSpPr>
        <p:sp>
          <p:nvSpPr>
            <p:cNvPr id="6" name="Freihandform: Form 3">
              <a:extLst>
                <a:ext uri="{FF2B5EF4-FFF2-40B4-BE49-F238E27FC236}">
                  <a16:creationId xmlns:a16="http://schemas.microsoft.com/office/drawing/2014/main" id="{DEE4670E-8EA7-4E45-08C5-0638EDDB649E}"/>
                </a:ext>
              </a:extLst>
            </p:cNvPr>
            <p:cNvSpPr/>
            <p:nvPr/>
          </p:nvSpPr>
          <p:spPr>
            <a:xfrm>
              <a:off x="448155" y="3115415"/>
              <a:ext cx="5122912" cy="3166151"/>
            </a:xfrm>
            <a:custGeom>
              <a:avLst/>
              <a:gdLst>
                <a:gd name="connsiteX0" fmla="*/ 3614277 w 3832792"/>
                <a:gd name="connsiteY0" fmla="*/ 486806 h 2515305"/>
                <a:gd name="connsiteX1" fmla="*/ 3613604 w 3832792"/>
                <a:gd name="connsiteY1" fmla="*/ 486806 h 2515305"/>
                <a:gd name="connsiteX2" fmla="*/ 3495500 w 3832792"/>
                <a:gd name="connsiteY2" fmla="*/ 490524 h 2515305"/>
                <a:gd name="connsiteX3" fmla="*/ 3478562 w 3832792"/>
                <a:gd name="connsiteY3" fmla="*/ 309545 h 2515305"/>
                <a:gd name="connsiteX4" fmla="*/ 3430219 w 3832792"/>
                <a:gd name="connsiteY4" fmla="*/ 308329 h 2515305"/>
                <a:gd name="connsiteX5" fmla="*/ 3292291 w 3832792"/>
                <a:gd name="connsiteY5" fmla="*/ 314996 h 2515305"/>
                <a:gd name="connsiteX6" fmla="*/ 3266142 w 3832792"/>
                <a:gd name="connsiteY6" fmla="*/ 12022 h 2515305"/>
                <a:gd name="connsiteX7" fmla="*/ 3090810 w 3832792"/>
                <a:gd name="connsiteY7" fmla="*/ 86 h 2515305"/>
                <a:gd name="connsiteX8" fmla="*/ 1925960 w 3832792"/>
                <a:gd name="connsiteY8" fmla="*/ 503123 h 2515305"/>
                <a:gd name="connsiteX9" fmla="*/ 1906858 w 3832792"/>
                <a:gd name="connsiteY9" fmla="*/ 503123 h 2515305"/>
                <a:gd name="connsiteX10" fmla="*/ 741994 w 3832792"/>
                <a:gd name="connsiteY10" fmla="*/ 86 h 2515305"/>
                <a:gd name="connsiteX11" fmla="*/ 566662 w 3832792"/>
                <a:gd name="connsiteY11" fmla="*/ 12022 h 2515305"/>
                <a:gd name="connsiteX12" fmla="*/ 540523 w 3832792"/>
                <a:gd name="connsiteY12" fmla="*/ 314978 h 2515305"/>
                <a:gd name="connsiteX13" fmla="*/ 402603 w 3832792"/>
                <a:gd name="connsiteY13" fmla="*/ 308310 h 2515305"/>
                <a:gd name="connsiteX14" fmla="*/ 354257 w 3832792"/>
                <a:gd name="connsiteY14" fmla="*/ 309527 h 2515305"/>
                <a:gd name="connsiteX15" fmla="*/ 337336 w 3832792"/>
                <a:gd name="connsiteY15" fmla="*/ 490506 h 2515305"/>
                <a:gd name="connsiteX16" fmla="*/ 219223 w 3832792"/>
                <a:gd name="connsiteY16" fmla="*/ 486788 h 2515305"/>
                <a:gd name="connsiteX17" fmla="*/ 218546 w 3832792"/>
                <a:gd name="connsiteY17" fmla="*/ 486788 h 2515305"/>
                <a:gd name="connsiteX18" fmla="*/ 131859 w 3832792"/>
                <a:gd name="connsiteY18" fmla="*/ 565819 h 2515305"/>
                <a:gd name="connsiteX19" fmla="*/ 405 w 3832792"/>
                <a:gd name="connsiteY19" fmla="*/ 1985179 h 2515305"/>
                <a:gd name="connsiteX20" fmla="*/ 78901 w 3832792"/>
                <a:gd name="connsiteY20" fmla="*/ 2080348 h 2515305"/>
                <a:gd name="connsiteX21" fmla="*/ 87166 w 3832792"/>
                <a:gd name="connsiteY21" fmla="*/ 2080746 h 2515305"/>
                <a:gd name="connsiteX22" fmla="*/ 90024 w 3832792"/>
                <a:gd name="connsiteY22" fmla="*/ 2080705 h 2515305"/>
                <a:gd name="connsiteX23" fmla="*/ 183246 w 3832792"/>
                <a:gd name="connsiteY23" fmla="*/ 2079264 h 2515305"/>
                <a:gd name="connsiteX24" fmla="*/ 1712393 w 3832792"/>
                <a:gd name="connsiteY24" fmla="*/ 2485810 h 2515305"/>
                <a:gd name="connsiteX25" fmla="*/ 1809072 w 3832792"/>
                <a:gd name="connsiteY25" fmla="*/ 2515306 h 2515305"/>
                <a:gd name="connsiteX26" fmla="*/ 2026069 w 3832792"/>
                <a:gd name="connsiteY26" fmla="*/ 2515306 h 2515305"/>
                <a:gd name="connsiteX27" fmla="*/ 2119287 w 3832792"/>
                <a:gd name="connsiteY27" fmla="*/ 2488041 h 2515305"/>
                <a:gd name="connsiteX28" fmla="*/ 3656436 w 3832792"/>
                <a:gd name="connsiteY28" fmla="*/ 2079283 h 2515305"/>
                <a:gd name="connsiteX29" fmla="*/ 3742648 w 3832792"/>
                <a:gd name="connsiteY29" fmla="*/ 2080600 h 2515305"/>
                <a:gd name="connsiteX30" fmla="*/ 3745117 w 3832792"/>
                <a:gd name="connsiteY30" fmla="*/ 2080641 h 2515305"/>
                <a:gd name="connsiteX31" fmla="*/ 3832792 w 3832792"/>
                <a:gd name="connsiteY31" fmla="*/ 1993378 h 2515305"/>
                <a:gd name="connsiteX32" fmla="*/ 3832417 w 3832792"/>
                <a:gd name="connsiteY32" fmla="*/ 1985064 h 2515305"/>
                <a:gd name="connsiteX33" fmla="*/ 3700946 w 3832792"/>
                <a:gd name="connsiteY33" fmla="*/ 565819 h 2515305"/>
                <a:gd name="connsiteX34" fmla="*/ 3614277 w 3832792"/>
                <a:gd name="connsiteY34" fmla="*/ 486806 h 2515305"/>
                <a:gd name="connsiteX35" fmla="*/ 1762376 w 3832792"/>
                <a:gd name="connsiteY35" fmla="*/ 2409220 h 2515305"/>
                <a:gd name="connsiteX36" fmla="*/ 183223 w 3832792"/>
                <a:gd name="connsiteY36" fmla="*/ 1987812 h 2515305"/>
                <a:gd name="connsiteX37" fmla="*/ 91890 w 3832792"/>
                <a:gd name="connsiteY37" fmla="*/ 1989152 h 2515305"/>
                <a:gd name="connsiteX38" fmla="*/ 222556 w 3832792"/>
                <a:gd name="connsiteY38" fmla="*/ 578304 h 2515305"/>
                <a:gd name="connsiteX39" fmla="*/ 328771 w 3832792"/>
                <a:gd name="connsiteY39" fmla="*/ 581752 h 2515305"/>
                <a:gd name="connsiteX40" fmla="*/ 206381 w 3832792"/>
                <a:gd name="connsiteY40" fmla="*/ 1889217 h 2515305"/>
                <a:gd name="connsiteX41" fmla="*/ 248454 w 3832792"/>
                <a:gd name="connsiteY41" fmla="*/ 1888467 h 2515305"/>
                <a:gd name="connsiteX42" fmla="*/ 1764247 w 3832792"/>
                <a:gd name="connsiteY42" fmla="*/ 2406138 h 2515305"/>
                <a:gd name="connsiteX43" fmla="*/ 1777111 w 3832792"/>
                <a:gd name="connsiteY43" fmla="*/ 2416258 h 2515305"/>
                <a:gd name="connsiteX44" fmla="*/ 1762376 w 3832792"/>
                <a:gd name="connsiteY44" fmla="*/ 2409220 h 2515305"/>
                <a:gd name="connsiteX45" fmla="*/ 1869921 w 3832792"/>
                <a:gd name="connsiteY45" fmla="*/ 2373783 h 2515305"/>
                <a:gd name="connsiteX46" fmla="*/ 306793 w 3832792"/>
                <a:gd name="connsiteY46" fmla="*/ 1797912 h 2515305"/>
                <a:gd name="connsiteX47" fmla="*/ 437624 w 3832792"/>
                <a:gd name="connsiteY47" fmla="*/ 400275 h 2515305"/>
                <a:gd name="connsiteX48" fmla="*/ 532684 w 3832792"/>
                <a:gd name="connsiteY48" fmla="*/ 405845 h 2515305"/>
                <a:gd name="connsiteX49" fmla="*/ 424472 w 3832792"/>
                <a:gd name="connsiteY49" fmla="*/ 1659929 h 2515305"/>
                <a:gd name="connsiteX50" fmla="*/ 1870667 w 3832792"/>
                <a:gd name="connsiteY50" fmla="*/ 2360704 h 2515305"/>
                <a:gd name="connsiteX51" fmla="*/ 1870667 w 3832792"/>
                <a:gd name="connsiteY51" fmla="*/ 2373427 h 2515305"/>
                <a:gd name="connsiteX52" fmla="*/ 1869921 w 3832792"/>
                <a:gd name="connsiteY52" fmla="*/ 2373774 h 2515305"/>
                <a:gd name="connsiteX53" fmla="*/ 1869921 w 3832792"/>
                <a:gd name="connsiteY53" fmla="*/ 2234341 h 2515305"/>
                <a:gd name="connsiteX54" fmla="*/ 522912 w 3832792"/>
                <a:gd name="connsiteY54" fmla="*/ 1583092 h 2515305"/>
                <a:gd name="connsiteX55" fmla="*/ 651347 w 3832792"/>
                <a:gd name="connsiteY55" fmla="*/ 94689 h 2515305"/>
                <a:gd name="connsiteX56" fmla="*/ 742003 w 3832792"/>
                <a:gd name="connsiteY56" fmla="*/ 91575 h 2515305"/>
                <a:gd name="connsiteX57" fmla="*/ 1850001 w 3832792"/>
                <a:gd name="connsiteY57" fmla="*/ 575501 h 2515305"/>
                <a:gd name="connsiteX58" fmla="*/ 1870667 w 3832792"/>
                <a:gd name="connsiteY58" fmla="*/ 597328 h 2515305"/>
                <a:gd name="connsiteX59" fmla="*/ 1870667 w 3832792"/>
                <a:gd name="connsiteY59" fmla="*/ 2234026 h 2515305"/>
                <a:gd name="connsiteX60" fmla="*/ 1869912 w 3832792"/>
                <a:gd name="connsiteY60" fmla="*/ 2234332 h 2515305"/>
                <a:gd name="connsiteX61" fmla="*/ 1962128 w 3832792"/>
                <a:gd name="connsiteY61" fmla="*/ 597373 h 2515305"/>
                <a:gd name="connsiteX62" fmla="*/ 1982817 w 3832792"/>
                <a:gd name="connsiteY62" fmla="*/ 575523 h 2515305"/>
                <a:gd name="connsiteX63" fmla="*/ 3090819 w 3832792"/>
                <a:gd name="connsiteY63" fmla="*/ 91566 h 2515305"/>
                <a:gd name="connsiteX64" fmla="*/ 3181471 w 3832792"/>
                <a:gd name="connsiteY64" fmla="*/ 94680 h 2515305"/>
                <a:gd name="connsiteX65" fmla="*/ 3309906 w 3832792"/>
                <a:gd name="connsiteY65" fmla="*/ 1583083 h 2515305"/>
                <a:gd name="connsiteX66" fmla="*/ 1962883 w 3832792"/>
                <a:gd name="connsiteY66" fmla="*/ 2234332 h 2515305"/>
                <a:gd name="connsiteX67" fmla="*/ 1962128 w 3832792"/>
                <a:gd name="connsiteY67" fmla="*/ 2234008 h 2515305"/>
                <a:gd name="connsiteX68" fmla="*/ 1962128 w 3832792"/>
                <a:gd name="connsiteY68" fmla="*/ 2373449 h 2515305"/>
                <a:gd name="connsiteX69" fmla="*/ 1962128 w 3832792"/>
                <a:gd name="connsiteY69" fmla="*/ 2360727 h 2515305"/>
                <a:gd name="connsiteX70" fmla="*/ 3408342 w 3832792"/>
                <a:gd name="connsiteY70" fmla="*/ 1659952 h 2515305"/>
                <a:gd name="connsiteX71" fmla="*/ 3300125 w 3832792"/>
                <a:gd name="connsiteY71" fmla="*/ 405854 h 2515305"/>
                <a:gd name="connsiteX72" fmla="*/ 3395190 w 3832792"/>
                <a:gd name="connsiteY72" fmla="*/ 400284 h 2515305"/>
                <a:gd name="connsiteX73" fmla="*/ 3526021 w 3832792"/>
                <a:gd name="connsiteY73" fmla="*/ 1797912 h 2515305"/>
                <a:gd name="connsiteX74" fmla="*/ 1962874 w 3832792"/>
                <a:gd name="connsiteY74" fmla="*/ 2373774 h 2515305"/>
                <a:gd name="connsiteX75" fmla="*/ 1962128 w 3832792"/>
                <a:gd name="connsiteY75" fmla="*/ 2373427 h 2515305"/>
                <a:gd name="connsiteX76" fmla="*/ 3656413 w 3832792"/>
                <a:gd name="connsiteY76" fmla="*/ 1987826 h 2515305"/>
                <a:gd name="connsiteX77" fmla="*/ 2070863 w 3832792"/>
                <a:gd name="connsiteY77" fmla="*/ 2410441 h 2515305"/>
                <a:gd name="connsiteX78" fmla="*/ 2052191 w 3832792"/>
                <a:gd name="connsiteY78" fmla="*/ 2419130 h 2515305"/>
                <a:gd name="connsiteX79" fmla="*/ 2067360 w 3832792"/>
                <a:gd name="connsiteY79" fmla="*/ 2406998 h 2515305"/>
                <a:gd name="connsiteX80" fmla="*/ 3584355 w 3832792"/>
                <a:gd name="connsiteY80" fmla="*/ 1888504 h 2515305"/>
                <a:gd name="connsiteX81" fmla="*/ 3626428 w 3832792"/>
                <a:gd name="connsiteY81" fmla="*/ 1889254 h 2515305"/>
                <a:gd name="connsiteX82" fmla="*/ 3504034 w 3832792"/>
                <a:gd name="connsiteY82" fmla="*/ 581752 h 2515305"/>
                <a:gd name="connsiteX83" fmla="*/ 3610253 w 3832792"/>
                <a:gd name="connsiteY83" fmla="*/ 578304 h 2515305"/>
                <a:gd name="connsiteX84" fmla="*/ 3740914 w 3832792"/>
                <a:gd name="connsiteY84" fmla="*/ 1989020 h 2515305"/>
                <a:gd name="connsiteX85" fmla="*/ 3656413 w 3832792"/>
                <a:gd name="connsiteY85" fmla="*/ 1987803 h 251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32792" h="2515305">
                  <a:moveTo>
                    <a:pt x="3614277" y="486806"/>
                  </a:moveTo>
                  <a:lnTo>
                    <a:pt x="3613604" y="486806"/>
                  </a:lnTo>
                  <a:cubicBezTo>
                    <a:pt x="3582306" y="487053"/>
                    <a:pt x="3542338" y="488068"/>
                    <a:pt x="3495500" y="490524"/>
                  </a:cubicBezTo>
                  <a:lnTo>
                    <a:pt x="3478562" y="309545"/>
                  </a:lnTo>
                  <a:cubicBezTo>
                    <a:pt x="3478562" y="309545"/>
                    <a:pt x="3461669" y="308329"/>
                    <a:pt x="3430219" y="308329"/>
                  </a:cubicBezTo>
                  <a:cubicBezTo>
                    <a:pt x="3398588" y="308329"/>
                    <a:pt x="3351105" y="309961"/>
                    <a:pt x="3292291" y="314996"/>
                  </a:cubicBezTo>
                  <a:lnTo>
                    <a:pt x="3266142" y="12022"/>
                  </a:lnTo>
                  <a:cubicBezTo>
                    <a:pt x="3208114" y="3347"/>
                    <a:pt x="3149478" y="-646"/>
                    <a:pt x="3090810" y="86"/>
                  </a:cubicBezTo>
                  <a:cubicBezTo>
                    <a:pt x="2649947" y="813"/>
                    <a:pt x="2228762" y="182702"/>
                    <a:pt x="1925960" y="503123"/>
                  </a:cubicBezTo>
                  <a:lnTo>
                    <a:pt x="1906858" y="503123"/>
                  </a:lnTo>
                  <a:cubicBezTo>
                    <a:pt x="1604038" y="182716"/>
                    <a:pt x="1182857" y="831"/>
                    <a:pt x="741994" y="86"/>
                  </a:cubicBezTo>
                  <a:cubicBezTo>
                    <a:pt x="683326" y="-650"/>
                    <a:pt x="624690" y="3342"/>
                    <a:pt x="566662" y="12022"/>
                  </a:cubicBezTo>
                  <a:lnTo>
                    <a:pt x="540523" y="314978"/>
                  </a:lnTo>
                  <a:cubicBezTo>
                    <a:pt x="481695" y="309948"/>
                    <a:pt x="434221" y="308310"/>
                    <a:pt x="402603" y="308310"/>
                  </a:cubicBezTo>
                  <a:cubicBezTo>
                    <a:pt x="371168" y="308310"/>
                    <a:pt x="354257" y="309527"/>
                    <a:pt x="354257" y="309527"/>
                  </a:cubicBezTo>
                  <a:lnTo>
                    <a:pt x="337336" y="490506"/>
                  </a:lnTo>
                  <a:cubicBezTo>
                    <a:pt x="290494" y="488050"/>
                    <a:pt x="250516" y="487035"/>
                    <a:pt x="219223" y="486788"/>
                  </a:cubicBezTo>
                  <a:lnTo>
                    <a:pt x="218546" y="486788"/>
                  </a:lnTo>
                  <a:cubicBezTo>
                    <a:pt x="173571" y="486779"/>
                    <a:pt x="135996" y="521035"/>
                    <a:pt x="131859" y="565819"/>
                  </a:cubicBezTo>
                  <a:lnTo>
                    <a:pt x="405" y="1985179"/>
                  </a:lnTo>
                  <a:cubicBezTo>
                    <a:pt x="-4199" y="2033136"/>
                    <a:pt x="30945" y="2075743"/>
                    <a:pt x="78901" y="2080348"/>
                  </a:cubicBezTo>
                  <a:cubicBezTo>
                    <a:pt x="81648" y="2080609"/>
                    <a:pt x="84406" y="2080746"/>
                    <a:pt x="87166" y="2080746"/>
                  </a:cubicBezTo>
                  <a:cubicBezTo>
                    <a:pt x="88117" y="2080746"/>
                    <a:pt x="89068" y="2080746"/>
                    <a:pt x="90024" y="2080705"/>
                  </a:cubicBezTo>
                  <a:cubicBezTo>
                    <a:pt x="116507" y="2079854"/>
                    <a:pt x="147750" y="2079264"/>
                    <a:pt x="183246" y="2079264"/>
                  </a:cubicBezTo>
                  <a:cubicBezTo>
                    <a:pt x="503389" y="2079264"/>
                    <a:pt x="1164798" y="2128077"/>
                    <a:pt x="1712393" y="2485810"/>
                  </a:cubicBezTo>
                  <a:cubicBezTo>
                    <a:pt x="1741066" y="2504829"/>
                    <a:pt x="1774664" y="2515077"/>
                    <a:pt x="1809072" y="2515306"/>
                  </a:cubicBezTo>
                  <a:lnTo>
                    <a:pt x="2026069" y="2515306"/>
                  </a:lnTo>
                  <a:cubicBezTo>
                    <a:pt x="2059078" y="2515109"/>
                    <a:pt x="2091373" y="2505666"/>
                    <a:pt x="2119287" y="2488041"/>
                  </a:cubicBezTo>
                  <a:cubicBezTo>
                    <a:pt x="2696634" y="2128283"/>
                    <a:pt x="3345640" y="2079283"/>
                    <a:pt x="3656436" y="2079283"/>
                  </a:cubicBezTo>
                  <a:cubicBezTo>
                    <a:pt x="3689047" y="2079283"/>
                    <a:pt x="3717957" y="2079818"/>
                    <a:pt x="3742648" y="2080600"/>
                  </a:cubicBezTo>
                  <a:lnTo>
                    <a:pt x="3745117" y="2080641"/>
                  </a:lnTo>
                  <a:cubicBezTo>
                    <a:pt x="3793427" y="2080755"/>
                    <a:pt x="3832678" y="2041688"/>
                    <a:pt x="3832792" y="1993378"/>
                  </a:cubicBezTo>
                  <a:cubicBezTo>
                    <a:pt x="3832801" y="1990602"/>
                    <a:pt x="3832673" y="1987826"/>
                    <a:pt x="3832417" y="1985064"/>
                  </a:cubicBezTo>
                  <a:lnTo>
                    <a:pt x="3700946" y="565819"/>
                  </a:lnTo>
                  <a:cubicBezTo>
                    <a:pt x="3696798" y="521049"/>
                    <a:pt x="3659239" y="486806"/>
                    <a:pt x="3614277" y="486806"/>
                  </a:cubicBezTo>
                  <a:close/>
                  <a:moveTo>
                    <a:pt x="1762376" y="2409220"/>
                  </a:moveTo>
                  <a:cubicBezTo>
                    <a:pt x="1201095" y="2042561"/>
                    <a:pt x="532072" y="1987812"/>
                    <a:pt x="183223" y="1987812"/>
                  </a:cubicBezTo>
                  <a:cubicBezTo>
                    <a:pt x="152126" y="1987812"/>
                    <a:pt x="121409" y="1988270"/>
                    <a:pt x="91890" y="1989152"/>
                  </a:cubicBezTo>
                  <a:lnTo>
                    <a:pt x="222556" y="578304"/>
                  </a:lnTo>
                  <a:cubicBezTo>
                    <a:pt x="250123" y="578569"/>
                    <a:pt x="286054" y="579507"/>
                    <a:pt x="328771" y="581752"/>
                  </a:cubicBezTo>
                  <a:lnTo>
                    <a:pt x="206381" y="1889217"/>
                  </a:lnTo>
                  <a:cubicBezTo>
                    <a:pt x="206381" y="1889217"/>
                    <a:pt x="221153" y="1888467"/>
                    <a:pt x="248454" y="1888467"/>
                  </a:cubicBezTo>
                  <a:cubicBezTo>
                    <a:pt x="427142" y="1888467"/>
                    <a:pt x="1142514" y="1920726"/>
                    <a:pt x="1764247" y="2406138"/>
                  </a:cubicBezTo>
                  <a:cubicBezTo>
                    <a:pt x="1768541" y="2409490"/>
                    <a:pt x="1777682" y="2415284"/>
                    <a:pt x="1777111" y="2416258"/>
                  </a:cubicBezTo>
                  <a:cubicBezTo>
                    <a:pt x="1771820" y="2414808"/>
                    <a:pt x="1766830" y="2412426"/>
                    <a:pt x="1762376" y="2409220"/>
                  </a:cubicBezTo>
                  <a:close/>
                  <a:moveTo>
                    <a:pt x="1869921" y="2373783"/>
                  </a:moveTo>
                  <a:cubicBezTo>
                    <a:pt x="1271360" y="1879586"/>
                    <a:pt x="580523" y="1806148"/>
                    <a:pt x="306793" y="1797912"/>
                  </a:cubicBezTo>
                  <a:lnTo>
                    <a:pt x="437624" y="400275"/>
                  </a:lnTo>
                  <a:cubicBezTo>
                    <a:pt x="463562" y="400974"/>
                    <a:pt x="495702" y="402685"/>
                    <a:pt x="532684" y="405845"/>
                  </a:cubicBezTo>
                  <a:lnTo>
                    <a:pt x="424472" y="1659929"/>
                  </a:lnTo>
                  <a:cubicBezTo>
                    <a:pt x="424472" y="1659929"/>
                    <a:pt x="1268603" y="1762521"/>
                    <a:pt x="1870667" y="2360704"/>
                  </a:cubicBezTo>
                  <a:lnTo>
                    <a:pt x="1870667" y="2373427"/>
                  </a:lnTo>
                  <a:cubicBezTo>
                    <a:pt x="1870667" y="2373957"/>
                    <a:pt x="1870328" y="2374113"/>
                    <a:pt x="1869921" y="2373774"/>
                  </a:cubicBezTo>
                  <a:close/>
                  <a:moveTo>
                    <a:pt x="1869921" y="2234341"/>
                  </a:moveTo>
                  <a:cubicBezTo>
                    <a:pt x="1370482" y="1776734"/>
                    <a:pt x="750203" y="1624990"/>
                    <a:pt x="522912" y="1583092"/>
                  </a:cubicBezTo>
                  <a:lnTo>
                    <a:pt x="651347" y="94689"/>
                  </a:lnTo>
                  <a:cubicBezTo>
                    <a:pt x="675954" y="92938"/>
                    <a:pt x="706535" y="91575"/>
                    <a:pt x="742003" y="91575"/>
                  </a:cubicBezTo>
                  <a:cubicBezTo>
                    <a:pt x="1162471" y="92224"/>
                    <a:pt x="1563777" y="267496"/>
                    <a:pt x="1850001" y="575501"/>
                  </a:cubicBezTo>
                  <a:lnTo>
                    <a:pt x="1870667" y="597328"/>
                  </a:lnTo>
                  <a:lnTo>
                    <a:pt x="1870667" y="2234026"/>
                  </a:lnTo>
                  <a:cubicBezTo>
                    <a:pt x="1870667" y="2234566"/>
                    <a:pt x="1870324" y="2234707"/>
                    <a:pt x="1869912" y="2234332"/>
                  </a:cubicBezTo>
                  <a:close/>
                  <a:moveTo>
                    <a:pt x="1962128" y="597373"/>
                  </a:moveTo>
                  <a:lnTo>
                    <a:pt x="1982817" y="575523"/>
                  </a:lnTo>
                  <a:cubicBezTo>
                    <a:pt x="2269032" y="267496"/>
                    <a:pt x="2670343" y="92210"/>
                    <a:pt x="3090819" y="91566"/>
                  </a:cubicBezTo>
                  <a:cubicBezTo>
                    <a:pt x="3126288" y="91566"/>
                    <a:pt x="3156868" y="92938"/>
                    <a:pt x="3181471" y="94680"/>
                  </a:cubicBezTo>
                  <a:lnTo>
                    <a:pt x="3309906" y="1583083"/>
                  </a:lnTo>
                  <a:cubicBezTo>
                    <a:pt x="3082624" y="1624981"/>
                    <a:pt x="2462323" y="1776725"/>
                    <a:pt x="1962883" y="2234332"/>
                  </a:cubicBezTo>
                  <a:cubicBezTo>
                    <a:pt x="1962471" y="2234707"/>
                    <a:pt x="1962128" y="2234566"/>
                    <a:pt x="1962128" y="2234008"/>
                  </a:cubicBezTo>
                  <a:close/>
                  <a:moveTo>
                    <a:pt x="1962128" y="2373449"/>
                  </a:moveTo>
                  <a:lnTo>
                    <a:pt x="1962128" y="2360727"/>
                  </a:lnTo>
                  <a:cubicBezTo>
                    <a:pt x="2564193" y="1762544"/>
                    <a:pt x="3408342" y="1659952"/>
                    <a:pt x="3408342" y="1659952"/>
                  </a:cubicBezTo>
                  <a:lnTo>
                    <a:pt x="3300125" y="405854"/>
                  </a:lnTo>
                  <a:cubicBezTo>
                    <a:pt x="3337089" y="402694"/>
                    <a:pt x="3369242" y="400983"/>
                    <a:pt x="3395190" y="400284"/>
                  </a:cubicBezTo>
                  <a:lnTo>
                    <a:pt x="3526021" y="1797912"/>
                  </a:lnTo>
                  <a:cubicBezTo>
                    <a:pt x="3252295" y="1806143"/>
                    <a:pt x="2561458" y="1879564"/>
                    <a:pt x="1962874" y="2373774"/>
                  </a:cubicBezTo>
                  <a:cubicBezTo>
                    <a:pt x="1962467" y="2374113"/>
                    <a:pt x="1962128" y="2373957"/>
                    <a:pt x="1962128" y="2373427"/>
                  </a:cubicBezTo>
                  <a:close/>
                  <a:moveTo>
                    <a:pt x="3656413" y="1987826"/>
                  </a:moveTo>
                  <a:cubicBezTo>
                    <a:pt x="3317548" y="1987826"/>
                    <a:pt x="2660973" y="2042703"/>
                    <a:pt x="2070863" y="2410441"/>
                  </a:cubicBezTo>
                  <a:cubicBezTo>
                    <a:pt x="2065169" y="2414360"/>
                    <a:pt x="2058858" y="2417301"/>
                    <a:pt x="2052191" y="2419130"/>
                  </a:cubicBezTo>
                  <a:cubicBezTo>
                    <a:pt x="2051184" y="2417607"/>
                    <a:pt x="2062311" y="2410944"/>
                    <a:pt x="2067360" y="2406998"/>
                  </a:cubicBezTo>
                  <a:cubicBezTo>
                    <a:pt x="2689408" y="1920703"/>
                    <a:pt x="3405612" y="1888495"/>
                    <a:pt x="3584355" y="1888504"/>
                  </a:cubicBezTo>
                  <a:cubicBezTo>
                    <a:pt x="3611629" y="1888504"/>
                    <a:pt x="3626428" y="1889254"/>
                    <a:pt x="3626428" y="1889254"/>
                  </a:cubicBezTo>
                  <a:lnTo>
                    <a:pt x="3504034" y="581752"/>
                  </a:lnTo>
                  <a:cubicBezTo>
                    <a:pt x="3546746" y="579507"/>
                    <a:pt x="3582690" y="578551"/>
                    <a:pt x="3610253" y="578304"/>
                  </a:cubicBezTo>
                  <a:lnTo>
                    <a:pt x="3740914" y="1989020"/>
                  </a:lnTo>
                  <a:cubicBezTo>
                    <a:pt x="3716430" y="1988293"/>
                    <a:pt x="3688109" y="1987803"/>
                    <a:pt x="3656413" y="1987803"/>
                  </a:cubicBezTo>
                  <a:close/>
                </a:path>
              </a:pathLst>
            </a:custGeom>
            <a:solidFill>
              <a:schemeClr val="tx1"/>
            </a:solidFill>
            <a:ln w="45641" cap="flat">
              <a:noFill/>
              <a:prstDash val="solid"/>
              <a:miter/>
            </a:ln>
          </p:spPr>
          <p:txBody>
            <a:bodyPr rtlCol="0" anchor="ctr"/>
            <a:lstStyle/>
            <a:p>
              <a:endParaRPr lang="de-DE" dirty="0"/>
            </a:p>
          </p:txBody>
        </p:sp>
        <p:sp>
          <p:nvSpPr>
            <p:cNvPr id="8" name="Textfeld 4">
              <a:extLst>
                <a:ext uri="{FF2B5EF4-FFF2-40B4-BE49-F238E27FC236}">
                  <a16:creationId xmlns:a16="http://schemas.microsoft.com/office/drawing/2014/main" id="{F9ACAA99-9EC8-CB5A-5CC9-433CF027EE7E}"/>
                </a:ext>
              </a:extLst>
            </p:cNvPr>
            <p:cNvSpPr txBox="1"/>
            <p:nvPr/>
          </p:nvSpPr>
          <p:spPr>
            <a:xfrm rot="346685">
              <a:off x="1273349" y="3346142"/>
              <a:ext cx="1606935" cy="1650157"/>
            </a:xfrm>
            <a:prstGeom prst="rect">
              <a:avLst/>
            </a:prstGeom>
            <a:noFill/>
          </p:spPr>
          <p:txBody>
            <a:bodyPr wrap="square" rtlCol="0">
              <a:spAutoFit/>
            </a:bodyPr>
            <a:lstStyle/>
            <a:p>
              <a:r>
                <a:rPr lang="en-US" sz="2000" u="sng" dirty="0">
                  <a:latin typeface="Lato" panose="020F0502020204030203" pitchFamily="34" charset="0"/>
                </a:rPr>
                <a:t>Index</a:t>
              </a:r>
              <a:br>
                <a:rPr lang="en-US" dirty="0">
                  <a:latin typeface="Lato" panose="020F0502020204030203" pitchFamily="34" charset="0"/>
                </a:rPr>
              </a:br>
              <a:r>
                <a:rPr lang="en-US" dirty="0">
                  <a:latin typeface="Lato" panose="020F0502020204030203" pitchFamily="34" charset="0"/>
                </a:rPr>
                <a:t>Apple 57</a:t>
              </a:r>
              <a:br>
                <a:rPr lang="en-US" dirty="0">
                  <a:latin typeface="Lato" panose="020F0502020204030203" pitchFamily="34" charset="0"/>
                </a:rPr>
              </a:br>
              <a:r>
                <a:rPr lang="en-US" dirty="0">
                  <a:latin typeface="Lato" panose="020F0502020204030203" pitchFamily="34" charset="0"/>
                </a:rPr>
                <a:t>Blueberry 87</a:t>
              </a:r>
            </a:p>
            <a:p>
              <a:r>
                <a:rPr lang="en-US" dirty="0">
                  <a:latin typeface="Lato" panose="020F0502020204030203" pitchFamily="34" charset="0"/>
                </a:rPr>
                <a:t>Lemon 45, 13</a:t>
              </a:r>
            </a:p>
            <a:p>
              <a:r>
                <a:rPr lang="en-US" dirty="0">
                  <a:latin typeface="Lato" panose="020F0502020204030203" pitchFamily="34" charset="0"/>
                </a:rPr>
                <a:t>Mango 7</a:t>
              </a:r>
            </a:p>
          </p:txBody>
        </p:sp>
        <p:sp>
          <p:nvSpPr>
            <p:cNvPr id="9" name="Textfeld 5">
              <a:extLst>
                <a:ext uri="{FF2B5EF4-FFF2-40B4-BE49-F238E27FC236}">
                  <a16:creationId xmlns:a16="http://schemas.microsoft.com/office/drawing/2014/main" id="{65A841B6-17C3-B243-B3F9-E3F9206F8CC5}"/>
                </a:ext>
              </a:extLst>
            </p:cNvPr>
            <p:cNvSpPr txBox="1"/>
            <p:nvPr/>
          </p:nvSpPr>
          <p:spPr>
            <a:xfrm rot="21258069">
              <a:off x="3067682" y="3673626"/>
              <a:ext cx="1790134" cy="1313391"/>
            </a:xfrm>
            <a:prstGeom prst="rect">
              <a:avLst/>
            </a:prstGeom>
            <a:noFill/>
          </p:spPr>
          <p:txBody>
            <a:bodyPr wrap="square" rtlCol="0">
              <a:spAutoFit/>
            </a:bodyPr>
            <a:lstStyle/>
            <a:p>
              <a:r>
                <a:rPr lang="en-US" dirty="0">
                  <a:latin typeface="Lato" panose="020F0502020204030203" pitchFamily="34" charset="0"/>
                </a:rPr>
                <a:t>Melon 113</a:t>
              </a:r>
            </a:p>
            <a:p>
              <a:r>
                <a:rPr lang="en-US" dirty="0">
                  <a:latin typeface="Lato" panose="020F0502020204030203" pitchFamily="34" charset="0"/>
                </a:rPr>
                <a:t>Pear 17</a:t>
              </a:r>
            </a:p>
            <a:p>
              <a:r>
                <a:rPr lang="en-US" dirty="0">
                  <a:latin typeface="Lato" panose="020F0502020204030203" pitchFamily="34" charset="0"/>
                </a:rPr>
                <a:t>Pineapple 34, 43</a:t>
              </a:r>
            </a:p>
          </p:txBody>
        </p:sp>
      </p:grpSp>
    </p:spTree>
    <p:extLst>
      <p:ext uri="{BB962C8B-B14F-4D97-AF65-F5344CB8AC3E}">
        <p14:creationId xmlns:p14="http://schemas.microsoft.com/office/powerpoint/2010/main" val="27454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697E0E2-6ABB-44FF-82A6-33BA0EFCE7AB}"/>
              </a:ext>
            </a:extLst>
          </p:cNvPr>
          <p:cNvSpPr>
            <a:spLocks noGrp="1"/>
          </p:cNvSpPr>
          <p:nvPr>
            <p:ph type="body" sz="quarter" idx="11"/>
          </p:nvPr>
        </p:nvSpPr>
        <p:spPr>
          <a:prstGeom prst="rect">
            <a:avLst/>
          </a:prstGeom>
        </p:spPr>
        <p:txBody>
          <a:bodyPr anchor="t"/>
          <a:lstStyle/>
          <a:p>
            <a:r>
              <a:rPr lang="en-US" noProof="0" dirty="0"/>
              <a:t>A table can contain at most one </a:t>
            </a:r>
            <a:r>
              <a:rPr lang="en-US" noProof="0" dirty="0">
                <a:solidFill>
                  <a:srgbClr val="005CA8"/>
                </a:solidFill>
              </a:rPr>
              <a:t>CLUSTERED INDEX</a:t>
            </a:r>
          </a:p>
          <a:p>
            <a:r>
              <a:rPr lang="en-US" dirty="0"/>
              <a:t>Typically, a </a:t>
            </a:r>
            <a:r>
              <a:rPr lang="en-US" dirty="0">
                <a:solidFill>
                  <a:srgbClr val="005CA8"/>
                </a:solidFill>
              </a:rPr>
              <a:t>CLUSTERED INDEX </a:t>
            </a:r>
            <a:r>
              <a:rPr lang="en-US" dirty="0"/>
              <a:t>is on the </a:t>
            </a:r>
            <a:r>
              <a:rPr lang="en-US" dirty="0">
                <a:solidFill>
                  <a:srgbClr val="005CA8"/>
                </a:solidFill>
              </a:rPr>
              <a:t>PRIMARY KEY </a:t>
            </a:r>
            <a:r>
              <a:rPr lang="en-US" dirty="0"/>
              <a:t>though technically not needed</a:t>
            </a:r>
          </a:p>
          <a:p>
            <a:r>
              <a:rPr lang="en-US" noProof="0" dirty="0"/>
              <a:t>In a table with a </a:t>
            </a:r>
            <a:r>
              <a:rPr lang="en-US" noProof="0" dirty="0">
                <a:solidFill>
                  <a:srgbClr val="005CA8"/>
                </a:solidFill>
              </a:rPr>
              <a:t>CLUSTERED INDEX</a:t>
            </a:r>
            <a:r>
              <a:rPr lang="en-US" noProof="0" dirty="0"/>
              <a:t>, the data is stored ordered by the key on the disk</a:t>
            </a:r>
          </a:p>
          <a:p>
            <a:r>
              <a:rPr lang="en-US" dirty="0"/>
              <a:t>It is like a telephone book, in which the data is ordered by the last name</a:t>
            </a:r>
            <a:endParaRPr lang="en-US" noProof="0" dirty="0"/>
          </a:p>
          <a:p>
            <a:r>
              <a:rPr lang="en-US" noProof="0" dirty="0"/>
              <a:t>The data is stored </a:t>
            </a:r>
            <a:r>
              <a:rPr lang="en-US" dirty="0"/>
              <a:t>as a B+ tree on the disk</a:t>
            </a:r>
          </a:p>
          <a:p>
            <a:r>
              <a:rPr lang="en-US" dirty="0"/>
              <a:t>Tree is simplified, technically the tree contains references to the pages</a:t>
            </a:r>
            <a:endParaRPr lang="en-US" noProof="0" dirty="0"/>
          </a:p>
        </p:txBody>
      </p:sp>
      <p:sp>
        <p:nvSpPr>
          <p:cNvPr id="4" name="Text Placeholder 3">
            <a:extLst>
              <a:ext uri="{FF2B5EF4-FFF2-40B4-BE49-F238E27FC236}">
                <a16:creationId xmlns:a16="http://schemas.microsoft.com/office/drawing/2014/main" id="{0920B29E-D68A-3D40-2577-DE0375EFD5AD}"/>
              </a:ext>
            </a:extLst>
          </p:cNvPr>
          <p:cNvSpPr>
            <a:spLocks noGrp="1"/>
          </p:cNvSpPr>
          <p:nvPr>
            <p:ph type="body" sz="quarter" idx="12"/>
          </p:nvPr>
        </p:nvSpPr>
        <p:spPr/>
        <p:txBody>
          <a:bodyPr/>
          <a:lstStyle/>
          <a:p>
            <a:r>
              <a:rPr lang="en-US" noProof="0" dirty="0"/>
              <a:t>Clustered Index</a:t>
            </a:r>
          </a:p>
        </p:txBody>
      </p:sp>
      <p:grpSp>
        <p:nvGrpSpPr>
          <p:cNvPr id="2" name="Group 1">
            <a:extLst>
              <a:ext uri="{FF2B5EF4-FFF2-40B4-BE49-F238E27FC236}">
                <a16:creationId xmlns:a16="http://schemas.microsoft.com/office/drawing/2014/main" id="{3AAEAF31-54C8-CF51-A192-85244F951AB5}"/>
              </a:ext>
            </a:extLst>
          </p:cNvPr>
          <p:cNvGrpSpPr/>
          <p:nvPr/>
        </p:nvGrpSpPr>
        <p:grpSpPr>
          <a:xfrm>
            <a:off x="744414" y="4108938"/>
            <a:ext cx="3612729" cy="2241720"/>
            <a:chOff x="839057" y="3242432"/>
            <a:chExt cx="3817026" cy="2466364"/>
          </a:xfrm>
        </p:grpSpPr>
        <p:sp>
          <p:nvSpPr>
            <p:cNvPr id="5" name="Freihandform: Form 4">
              <a:extLst>
                <a:ext uri="{FF2B5EF4-FFF2-40B4-BE49-F238E27FC236}">
                  <a16:creationId xmlns:a16="http://schemas.microsoft.com/office/drawing/2014/main" id="{191F204B-0524-4330-9990-A5AF9C68255F}"/>
                </a:ext>
              </a:extLst>
            </p:cNvPr>
            <p:cNvSpPr/>
            <p:nvPr/>
          </p:nvSpPr>
          <p:spPr>
            <a:xfrm>
              <a:off x="839057" y="3242432"/>
              <a:ext cx="3817026" cy="2466364"/>
            </a:xfrm>
            <a:custGeom>
              <a:avLst/>
              <a:gdLst>
                <a:gd name="connsiteX0" fmla="*/ 3614277 w 3832792"/>
                <a:gd name="connsiteY0" fmla="*/ 486806 h 2515305"/>
                <a:gd name="connsiteX1" fmla="*/ 3613604 w 3832792"/>
                <a:gd name="connsiteY1" fmla="*/ 486806 h 2515305"/>
                <a:gd name="connsiteX2" fmla="*/ 3495500 w 3832792"/>
                <a:gd name="connsiteY2" fmla="*/ 490524 h 2515305"/>
                <a:gd name="connsiteX3" fmla="*/ 3478562 w 3832792"/>
                <a:gd name="connsiteY3" fmla="*/ 309545 h 2515305"/>
                <a:gd name="connsiteX4" fmla="*/ 3430219 w 3832792"/>
                <a:gd name="connsiteY4" fmla="*/ 308329 h 2515305"/>
                <a:gd name="connsiteX5" fmla="*/ 3292291 w 3832792"/>
                <a:gd name="connsiteY5" fmla="*/ 314996 h 2515305"/>
                <a:gd name="connsiteX6" fmla="*/ 3266142 w 3832792"/>
                <a:gd name="connsiteY6" fmla="*/ 12022 h 2515305"/>
                <a:gd name="connsiteX7" fmla="*/ 3090810 w 3832792"/>
                <a:gd name="connsiteY7" fmla="*/ 86 h 2515305"/>
                <a:gd name="connsiteX8" fmla="*/ 1925960 w 3832792"/>
                <a:gd name="connsiteY8" fmla="*/ 503123 h 2515305"/>
                <a:gd name="connsiteX9" fmla="*/ 1906858 w 3832792"/>
                <a:gd name="connsiteY9" fmla="*/ 503123 h 2515305"/>
                <a:gd name="connsiteX10" fmla="*/ 741994 w 3832792"/>
                <a:gd name="connsiteY10" fmla="*/ 86 h 2515305"/>
                <a:gd name="connsiteX11" fmla="*/ 566662 w 3832792"/>
                <a:gd name="connsiteY11" fmla="*/ 12022 h 2515305"/>
                <a:gd name="connsiteX12" fmla="*/ 540523 w 3832792"/>
                <a:gd name="connsiteY12" fmla="*/ 314978 h 2515305"/>
                <a:gd name="connsiteX13" fmla="*/ 402603 w 3832792"/>
                <a:gd name="connsiteY13" fmla="*/ 308310 h 2515305"/>
                <a:gd name="connsiteX14" fmla="*/ 354257 w 3832792"/>
                <a:gd name="connsiteY14" fmla="*/ 309527 h 2515305"/>
                <a:gd name="connsiteX15" fmla="*/ 337336 w 3832792"/>
                <a:gd name="connsiteY15" fmla="*/ 490506 h 2515305"/>
                <a:gd name="connsiteX16" fmla="*/ 219223 w 3832792"/>
                <a:gd name="connsiteY16" fmla="*/ 486788 h 2515305"/>
                <a:gd name="connsiteX17" fmla="*/ 218546 w 3832792"/>
                <a:gd name="connsiteY17" fmla="*/ 486788 h 2515305"/>
                <a:gd name="connsiteX18" fmla="*/ 131859 w 3832792"/>
                <a:gd name="connsiteY18" fmla="*/ 565819 h 2515305"/>
                <a:gd name="connsiteX19" fmla="*/ 405 w 3832792"/>
                <a:gd name="connsiteY19" fmla="*/ 1985179 h 2515305"/>
                <a:gd name="connsiteX20" fmla="*/ 78901 w 3832792"/>
                <a:gd name="connsiteY20" fmla="*/ 2080348 h 2515305"/>
                <a:gd name="connsiteX21" fmla="*/ 87166 w 3832792"/>
                <a:gd name="connsiteY21" fmla="*/ 2080746 h 2515305"/>
                <a:gd name="connsiteX22" fmla="*/ 90024 w 3832792"/>
                <a:gd name="connsiteY22" fmla="*/ 2080705 h 2515305"/>
                <a:gd name="connsiteX23" fmla="*/ 183246 w 3832792"/>
                <a:gd name="connsiteY23" fmla="*/ 2079264 h 2515305"/>
                <a:gd name="connsiteX24" fmla="*/ 1712393 w 3832792"/>
                <a:gd name="connsiteY24" fmla="*/ 2485810 h 2515305"/>
                <a:gd name="connsiteX25" fmla="*/ 1809072 w 3832792"/>
                <a:gd name="connsiteY25" fmla="*/ 2515306 h 2515305"/>
                <a:gd name="connsiteX26" fmla="*/ 2026069 w 3832792"/>
                <a:gd name="connsiteY26" fmla="*/ 2515306 h 2515305"/>
                <a:gd name="connsiteX27" fmla="*/ 2119287 w 3832792"/>
                <a:gd name="connsiteY27" fmla="*/ 2488041 h 2515305"/>
                <a:gd name="connsiteX28" fmla="*/ 3656436 w 3832792"/>
                <a:gd name="connsiteY28" fmla="*/ 2079283 h 2515305"/>
                <a:gd name="connsiteX29" fmla="*/ 3742648 w 3832792"/>
                <a:gd name="connsiteY29" fmla="*/ 2080600 h 2515305"/>
                <a:gd name="connsiteX30" fmla="*/ 3745117 w 3832792"/>
                <a:gd name="connsiteY30" fmla="*/ 2080641 h 2515305"/>
                <a:gd name="connsiteX31" fmla="*/ 3832792 w 3832792"/>
                <a:gd name="connsiteY31" fmla="*/ 1993378 h 2515305"/>
                <a:gd name="connsiteX32" fmla="*/ 3832417 w 3832792"/>
                <a:gd name="connsiteY32" fmla="*/ 1985064 h 2515305"/>
                <a:gd name="connsiteX33" fmla="*/ 3700946 w 3832792"/>
                <a:gd name="connsiteY33" fmla="*/ 565819 h 2515305"/>
                <a:gd name="connsiteX34" fmla="*/ 3614277 w 3832792"/>
                <a:gd name="connsiteY34" fmla="*/ 486806 h 2515305"/>
                <a:gd name="connsiteX35" fmla="*/ 1762376 w 3832792"/>
                <a:gd name="connsiteY35" fmla="*/ 2409220 h 2515305"/>
                <a:gd name="connsiteX36" fmla="*/ 183223 w 3832792"/>
                <a:gd name="connsiteY36" fmla="*/ 1987812 h 2515305"/>
                <a:gd name="connsiteX37" fmla="*/ 91890 w 3832792"/>
                <a:gd name="connsiteY37" fmla="*/ 1989152 h 2515305"/>
                <a:gd name="connsiteX38" fmla="*/ 222556 w 3832792"/>
                <a:gd name="connsiteY38" fmla="*/ 578304 h 2515305"/>
                <a:gd name="connsiteX39" fmla="*/ 328771 w 3832792"/>
                <a:gd name="connsiteY39" fmla="*/ 581752 h 2515305"/>
                <a:gd name="connsiteX40" fmla="*/ 206381 w 3832792"/>
                <a:gd name="connsiteY40" fmla="*/ 1889217 h 2515305"/>
                <a:gd name="connsiteX41" fmla="*/ 248454 w 3832792"/>
                <a:gd name="connsiteY41" fmla="*/ 1888467 h 2515305"/>
                <a:gd name="connsiteX42" fmla="*/ 1764247 w 3832792"/>
                <a:gd name="connsiteY42" fmla="*/ 2406138 h 2515305"/>
                <a:gd name="connsiteX43" fmla="*/ 1777111 w 3832792"/>
                <a:gd name="connsiteY43" fmla="*/ 2416258 h 2515305"/>
                <a:gd name="connsiteX44" fmla="*/ 1762376 w 3832792"/>
                <a:gd name="connsiteY44" fmla="*/ 2409220 h 2515305"/>
                <a:gd name="connsiteX45" fmla="*/ 1869921 w 3832792"/>
                <a:gd name="connsiteY45" fmla="*/ 2373783 h 2515305"/>
                <a:gd name="connsiteX46" fmla="*/ 306793 w 3832792"/>
                <a:gd name="connsiteY46" fmla="*/ 1797912 h 2515305"/>
                <a:gd name="connsiteX47" fmla="*/ 437624 w 3832792"/>
                <a:gd name="connsiteY47" fmla="*/ 400275 h 2515305"/>
                <a:gd name="connsiteX48" fmla="*/ 532684 w 3832792"/>
                <a:gd name="connsiteY48" fmla="*/ 405845 h 2515305"/>
                <a:gd name="connsiteX49" fmla="*/ 424472 w 3832792"/>
                <a:gd name="connsiteY49" fmla="*/ 1659929 h 2515305"/>
                <a:gd name="connsiteX50" fmla="*/ 1870667 w 3832792"/>
                <a:gd name="connsiteY50" fmla="*/ 2360704 h 2515305"/>
                <a:gd name="connsiteX51" fmla="*/ 1870667 w 3832792"/>
                <a:gd name="connsiteY51" fmla="*/ 2373427 h 2515305"/>
                <a:gd name="connsiteX52" fmla="*/ 1869921 w 3832792"/>
                <a:gd name="connsiteY52" fmla="*/ 2373774 h 2515305"/>
                <a:gd name="connsiteX53" fmla="*/ 1869921 w 3832792"/>
                <a:gd name="connsiteY53" fmla="*/ 2234341 h 2515305"/>
                <a:gd name="connsiteX54" fmla="*/ 522912 w 3832792"/>
                <a:gd name="connsiteY54" fmla="*/ 1583092 h 2515305"/>
                <a:gd name="connsiteX55" fmla="*/ 651347 w 3832792"/>
                <a:gd name="connsiteY55" fmla="*/ 94689 h 2515305"/>
                <a:gd name="connsiteX56" fmla="*/ 742003 w 3832792"/>
                <a:gd name="connsiteY56" fmla="*/ 91575 h 2515305"/>
                <a:gd name="connsiteX57" fmla="*/ 1850001 w 3832792"/>
                <a:gd name="connsiteY57" fmla="*/ 575501 h 2515305"/>
                <a:gd name="connsiteX58" fmla="*/ 1870667 w 3832792"/>
                <a:gd name="connsiteY58" fmla="*/ 597328 h 2515305"/>
                <a:gd name="connsiteX59" fmla="*/ 1870667 w 3832792"/>
                <a:gd name="connsiteY59" fmla="*/ 2234026 h 2515305"/>
                <a:gd name="connsiteX60" fmla="*/ 1869912 w 3832792"/>
                <a:gd name="connsiteY60" fmla="*/ 2234332 h 2515305"/>
                <a:gd name="connsiteX61" fmla="*/ 1962128 w 3832792"/>
                <a:gd name="connsiteY61" fmla="*/ 597373 h 2515305"/>
                <a:gd name="connsiteX62" fmla="*/ 1982817 w 3832792"/>
                <a:gd name="connsiteY62" fmla="*/ 575523 h 2515305"/>
                <a:gd name="connsiteX63" fmla="*/ 3090819 w 3832792"/>
                <a:gd name="connsiteY63" fmla="*/ 91566 h 2515305"/>
                <a:gd name="connsiteX64" fmla="*/ 3181471 w 3832792"/>
                <a:gd name="connsiteY64" fmla="*/ 94680 h 2515305"/>
                <a:gd name="connsiteX65" fmla="*/ 3309906 w 3832792"/>
                <a:gd name="connsiteY65" fmla="*/ 1583083 h 2515305"/>
                <a:gd name="connsiteX66" fmla="*/ 1962883 w 3832792"/>
                <a:gd name="connsiteY66" fmla="*/ 2234332 h 2515305"/>
                <a:gd name="connsiteX67" fmla="*/ 1962128 w 3832792"/>
                <a:gd name="connsiteY67" fmla="*/ 2234008 h 2515305"/>
                <a:gd name="connsiteX68" fmla="*/ 1962128 w 3832792"/>
                <a:gd name="connsiteY68" fmla="*/ 2373449 h 2515305"/>
                <a:gd name="connsiteX69" fmla="*/ 1962128 w 3832792"/>
                <a:gd name="connsiteY69" fmla="*/ 2360727 h 2515305"/>
                <a:gd name="connsiteX70" fmla="*/ 3408342 w 3832792"/>
                <a:gd name="connsiteY70" fmla="*/ 1659952 h 2515305"/>
                <a:gd name="connsiteX71" fmla="*/ 3300125 w 3832792"/>
                <a:gd name="connsiteY71" fmla="*/ 405854 h 2515305"/>
                <a:gd name="connsiteX72" fmla="*/ 3395190 w 3832792"/>
                <a:gd name="connsiteY72" fmla="*/ 400284 h 2515305"/>
                <a:gd name="connsiteX73" fmla="*/ 3526021 w 3832792"/>
                <a:gd name="connsiteY73" fmla="*/ 1797912 h 2515305"/>
                <a:gd name="connsiteX74" fmla="*/ 1962874 w 3832792"/>
                <a:gd name="connsiteY74" fmla="*/ 2373774 h 2515305"/>
                <a:gd name="connsiteX75" fmla="*/ 1962128 w 3832792"/>
                <a:gd name="connsiteY75" fmla="*/ 2373427 h 2515305"/>
                <a:gd name="connsiteX76" fmla="*/ 3656413 w 3832792"/>
                <a:gd name="connsiteY76" fmla="*/ 1987826 h 2515305"/>
                <a:gd name="connsiteX77" fmla="*/ 2070863 w 3832792"/>
                <a:gd name="connsiteY77" fmla="*/ 2410441 h 2515305"/>
                <a:gd name="connsiteX78" fmla="*/ 2052191 w 3832792"/>
                <a:gd name="connsiteY78" fmla="*/ 2419130 h 2515305"/>
                <a:gd name="connsiteX79" fmla="*/ 2067360 w 3832792"/>
                <a:gd name="connsiteY79" fmla="*/ 2406998 h 2515305"/>
                <a:gd name="connsiteX80" fmla="*/ 3584355 w 3832792"/>
                <a:gd name="connsiteY80" fmla="*/ 1888504 h 2515305"/>
                <a:gd name="connsiteX81" fmla="*/ 3626428 w 3832792"/>
                <a:gd name="connsiteY81" fmla="*/ 1889254 h 2515305"/>
                <a:gd name="connsiteX82" fmla="*/ 3504034 w 3832792"/>
                <a:gd name="connsiteY82" fmla="*/ 581752 h 2515305"/>
                <a:gd name="connsiteX83" fmla="*/ 3610253 w 3832792"/>
                <a:gd name="connsiteY83" fmla="*/ 578304 h 2515305"/>
                <a:gd name="connsiteX84" fmla="*/ 3740914 w 3832792"/>
                <a:gd name="connsiteY84" fmla="*/ 1989020 h 2515305"/>
                <a:gd name="connsiteX85" fmla="*/ 3656413 w 3832792"/>
                <a:gd name="connsiteY85" fmla="*/ 1987803 h 251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32792" h="2515305">
                  <a:moveTo>
                    <a:pt x="3614277" y="486806"/>
                  </a:moveTo>
                  <a:lnTo>
                    <a:pt x="3613604" y="486806"/>
                  </a:lnTo>
                  <a:cubicBezTo>
                    <a:pt x="3582306" y="487053"/>
                    <a:pt x="3542338" y="488068"/>
                    <a:pt x="3495500" y="490524"/>
                  </a:cubicBezTo>
                  <a:lnTo>
                    <a:pt x="3478562" y="309545"/>
                  </a:lnTo>
                  <a:cubicBezTo>
                    <a:pt x="3478562" y="309545"/>
                    <a:pt x="3461669" y="308329"/>
                    <a:pt x="3430219" y="308329"/>
                  </a:cubicBezTo>
                  <a:cubicBezTo>
                    <a:pt x="3398588" y="308329"/>
                    <a:pt x="3351105" y="309961"/>
                    <a:pt x="3292291" y="314996"/>
                  </a:cubicBezTo>
                  <a:lnTo>
                    <a:pt x="3266142" y="12022"/>
                  </a:lnTo>
                  <a:cubicBezTo>
                    <a:pt x="3208114" y="3347"/>
                    <a:pt x="3149478" y="-646"/>
                    <a:pt x="3090810" y="86"/>
                  </a:cubicBezTo>
                  <a:cubicBezTo>
                    <a:pt x="2649947" y="813"/>
                    <a:pt x="2228762" y="182702"/>
                    <a:pt x="1925960" y="503123"/>
                  </a:cubicBezTo>
                  <a:lnTo>
                    <a:pt x="1906858" y="503123"/>
                  </a:lnTo>
                  <a:cubicBezTo>
                    <a:pt x="1604038" y="182716"/>
                    <a:pt x="1182857" y="831"/>
                    <a:pt x="741994" y="86"/>
                  </a:cubicBezTo>
                  <a:cubicBezTo>
                    <a:pt x="683326" y="-650"/>
                    <a:pt x="624690" y="3342"/>
                    <a:pt x="566662" y="12022"/>
                  </a:cubicBezTo>
                  <a:lnTo>
                    <a:pt x="540523" y="314978"/>
                  </a:lnTo>
                  <a:cubicBezTo>
                    <a:pt x="481695" y="309948"/>
                    <a:pt x="434221" y="308310"/>
                    <a:pt x="402603" y="308310"/>
                  </a:cubicBezTo>
                  <a:cubicBezTo>
                    <a:pt x="371168" y="308310"/>
                    <a:pt x="354257" y="309527"/>
                    <a:pt x="354257" y="309527"/>
                  </a:cubicBezTo>
                  <a:lnTo>
                    <a:pt x="337336" y="490506"/>
                  </a:lnTo>
                  <a:cubicBezTo>
                    <a:pt x="290494" y="488050"/>
                    <a:pt x="250516" y="487035"/>
                    <a:pt x="219223" y="486788"/>
                  </a:cubicBezTo>
                  <a:lnTo>
                    <a:pt x="218546" y="486788"/>
                  </a:lnTo>
                  <a:cubicBezTo>
                    <a:pt x="173571" y="486779"/>
                    <a:pt x="135996" y="521035"/>
                    <a:pt x="131859" y="565819"/>
                  </a:cubicBezTo>
                  <a:lnTo>
                    <a:pt x="405" y="1985179"/>
                  </a:lnTo>
                  <a:cubicBezTo>
                    <a:pt x="-4199" y="2033136"/>
                    <a:pt x="30945" y="2075743"/>
                    <a:pt x="78901" y="2080348"/>
                  </a:cubicBezTo>
                  <a:cubicBezTo>
                    <a:pt x="81648" y="2080609"/>
                    <a:pt x="84406" y="2080746"/>
                    <a:pt x="87166" y="2080746"/>
                  </a:cubicBezTo>
                  <a:cubicBezTo>
                    <a:pt x="88117" y="2080746"/>
                    <a:pt x="89068" y="2080746"/>
                    <a:pt x="90024" y="2080705"/>
                  </a:cubicBezTo>
                  <a:cubicBezTo>
                    <a:pt x="116507" y="2079854"/>
                    <a:pt x="147750" y="2079264"/>
                    <a:pt x="183246" y="2079264"/>
                  </a:cubicBezTo>
                  <a:cubicBezTo>
                    <a:pt x="503389" y="2079264"/>
                    <a:pt x="1164798" y="2128077"/>
                    <a:pt x="1712393" y="2485810"/>
                  </a:cubicBezTo>
                  <a:cubicBezTo>
                    <a:pt x="1741066" y="2504829"/>
                    <a:pt x="1774664" y="2515077"/>
                    <a:pt x="1809072" y="2515306"/>
                  </a:cubicBezTo>
                  <a:lnTo>
                    <a:pt x="2026069" y="2515306"/>
                  </a:lnTo>
                  <a:cubicBezTo>
                    <a:pt x="2059078" y="2515109"/>
                    <a:pt x="2091373" y="2505666"/>
                    <a:pt x="2119287" y="2488041"/>
                  </a:cubicBezTo>
                  <a:cubicBezTo>
                    <a:pt x="2696634" y="2128283"/>
                    <a:pt x="3345640" y="2079283"/>
                    <a:pt x="3656436" y="2079283"/>
                  </a:cubicBezTo>
                  <a:cubicBezTo>
                    <a:pt x="3689047" y="2079283"/>
                    <a:pt x="3717957" y="2079818"/>
                    <a:pt x="3742648" y="2080600"/>
                  </a:cubicBezTo>
                  <a:lnTo>
                    <a:pt x="3745117" y="2080641"/>
                  </a:lnTo>
                  <a:cubicBezTo>
                    <a:pt x="3793427" y="2080755"/>
                    <a:pt x="3832678" y="2041688"/>
                    <a:pt x="3832792" y="1993378"/>
                  </a:cubicBezTo>
                  <a:cubicBezTo>
                    <a:pt x="3832801" y="1990602"/>
                    <a:pt x="3832673" y="1987826"/>
                    <a:pt x="3832417" y="1985064"/>
                  </a:cubicBezTo>
                  <a:lnTo>
                    <a:pt x="3700946" y="565819"/>
                  </a:lnTo>
                  <a:cubicBezTo>
                    <a:pt x="3696798" y="521049"/>
                    <a:pt x="3659239" y="486806"/>
                    <a:pt x="3614277" y="486806"/>
                  </a:cubicBezTo>
                  <a:close/>
                  <a:moveTo>
                    <a:pt x="1762376" y="2409220"/>
                  </a:moveTo>
                  <a:cubicBezTo>
                    <a:pt x="1201095" y="2042561"/>
                    <a:pt x="532072" y="1987812"/>
                    <a:pt x="183223" y="1987812"/>
                  </a:cubicBezTo>
                  <a:cubicBezTo>
                    <a:pt x="152126" y="1987812"/>
                    <a:pt x="121409" y="1988270"/>
                    <a:pt x="91890" y="1989152"/>
                  </a:cubicBezTo>
                  <a:lnTo>
                    <a:pt x="222556" y="578304"/>
                  </a:lnTo>
                  <a:cubicBezTo>
                    <a:pt x="250123" y="578569"/>
                    <a:pt x="286054" y="579507"/>
                    <a:pt x="328771" y="581752"/>
                  </a:cubicBezTo>
                  <a:lnTo>
                    <a:pt x="206381" y="1889217"/>
                  </a:lnTo>
                  <a:cubicBezTo>
                    <a:pt x="206381" y="1889217"/>
                    <a:pt x="221153" y="1888467"/>
                    <a:pt x="248454" y="1888467"/>
                  </a:cubicBezTo>
                  <a:cubicBezTo>
                    <a:pt x="427142" y="1888467"/>
                    <a:pt x="1142514" y="1920726"/>
                    <a:pt x="1764247" y="2406138"/>
                  </a:cubicBezTo>
                  <a:cubicBezTo>
                    <a:pt x="1768541" y="2409490"/>
                    <a:pt x="1777682" y="2415284"/>
                    <a:pt x="1777111" y="2416258"/>
                  </a:cubicBezTo>
                  <a:cubicBezTo>
                    <a:pt x="1771820" y="2414808"/>
                    <a:pt x="1766830" y="2412426"/>
                    <a:pt x="1762376" y="2409220"/>
                  </a:cubicBezTo>
                  <a:close/>
                  <a:moveTo>
                    <a:pt x="1869921" y="2373783"/>
                  </a:moveTo>
                  <a:cubicBezTo>
                    <a:pt x="1271360" y="1879586"/>
                    <a:pt x="580523" y="1806148"/>
                    <a:pt x="306793" y="1797912"/>
                  </a:cubicBezTo>
                  <a:lnTo>
                    <a:pt x="437624" y="400275"/>
                  </a:lnTo>
                  <a:cubicBezTo>
                    <a:pt x="463562" y="400974"/>
                    <a:pt x="495702" y="402685"/>
                    <a:pt x="532684" y="405845"/>
                  </a:cubicBezTo>
                  <a:lnTo>
                    <a:pt x="424472" y="1659929"/>
                  </a:lnTo>
                  <a:cubicBezTo>
                    <a:pt x="424472" y="1659929"/>
                    <a:pt x="1268603" y="1762521"/>
                    <a:pt x="1870667" y="2360704"/>
                  </a:cubicBezTo>
                  <a:lnTo>
                    <a:pt x="1870667" y="2373427"/>
                  </a:lnTo>
                  <a:cubicBezTo>
                    <a:pt x="1870667" y="2373957"/>
                    <a:pt x="1870328" y="2374113"/>
                    <a:pt x="1869921" y="2373774"/>
                  </a:cubicBezTo>
                  <a:close/>
                  <a:moveTo>
                    <a:pt x="1869921" y="2234341"/>
                  </a:moveTo>
                  <a:cubicBezTo>
                    <a:pt x="1370482" y="1776734"/>
                    <a:pt x="750203" y="1624990"/>
                    <a:pt x="522912" y="1583092"/>
                  </a:cubicBezTo>
                  <a:lnTo>
                    <a:pt x="651347" y="94689"/>
                  </a:lnTo>
                  <a:cubicBezTo>
                    <a:pt x="675954" y="92938"/>
                    <a:pt x="706535" y="91575"/>
                    <a:pt x="742003" y="91575"/>
                  </a:cubicBezTo>
                  <a:cubicBezTo>
                    <a:pt x="1162471" y="92224"/>
                    <a:pt x="1563777" y="267496"/>
                    <a:pt x="1850001" y="575501"/>
                  </a:cubicBezTo>
                  <a:lnTo>
                    <a:pt x="1870667" y="597328"/>
                  </a:lnTo>
                  <a:lnTo>
                    <a:pt x="1870667" y="2234026"/>
                  </a:lnTo>
                  <a:cubicBezTo>
                    <a:pt x="1870667" y="2234566"/>
                    <a:pt x="1870324" y="2234707"/>
                    <a:pt x="1869912" y="2234332"/>
                  </a:cubicBezTo>
                  <a:close/>
                  <a:moveTo>
                    <a:pt x="1962128" y="597373"/>
                  </a:moveTo>
                  <a:lnTo>
                    <a:pt x="1982817" y="575523"/>
                  </a:lnTo>
                  <a:cubicBezTo>
                    <a:pt x="2269032" y="267496"/>
                    <a:pt x="2670343" y="92210"/>
                    <a:pt x="3090819" y="91566"/>
                  </a:cubicBezTo>
                  <a:cubicBezTo>
                    <a:pt x="3126288" y="91566"/>
                    <a:pt x="3156868" y="92938"/>
                    <a:pt x="3181471" y="94680"/>
                  </a:cubicBezTo>
                  <a:lnTo>
                    <a:pt x="3309906" y="1583083"/>
                  </a:lnTo>
                  <a:cubicBezTo>
                    <a:pt x="3082624" y="1624981"/>
                    <a:pt x="2462323" y="1776725"/>
                    <a:pt x="1962883" y="2234332"/>
                  </a:cubicBezTo>
                  <a:cubicBezTo>
                    <a:pt x="1962471" y="2234707"/>
                    <a:pt x="1962128" y="2234566"/>
                    <a:pt x="1962128" y="2234008"/>
                  </a:cubicBezTo>
                  <a:close/>
                  <a:moveTo>
                    <a:pt x="1962128" y="2373449"/>
                  </a:moveTo>
                  <a:lnTo>
                    <a:pt x="1962128" y="2360727"/>
                  </a:lnTo>
                  <a:cubicBezTo>
                    <a:pt x="2564193" y="1762544"/>
                    <a:pt x="3408342" y="1659952"/>
                    <a:pt x="3408342" y="1659952"/>
                  </a:cubicBezTo>
                  <a:lnTo>
                    <a:pt x="3300125" y="405854"/>
                  </a:lnTo>
                  <a:cubicBezTo>
                    <a:pt x="3337089" y="402694"/>
                    <a:pt x="3369242" y="400983"/>
                    <a:pt x="3395190" y="400284"/>
                  </a:cubicBezTo>
                  <a:lnTo>
                    <a:pt x="3526021" y="1797912"/>
                  </a:lnTo>
                  <a:cubicBezTo>
                    <a:pt x="3252295" y="1806143"/>
                    <a:pt x="2561458" y="1879564"/>
                    <a:pt x="1962874" y="2373774"/>
                  </a:cubicBezTo>
                  <a:cubicBezTo>
                    <a:pt x="1962467" y="2374113"/>
                    <a:pt x="1962128" y="2373957"/>
                    <a:pt x="1962128" y="2373427"/>
                  </a:cubicBezTo>
                  <a:close/>
                  <a:moveTo>
                    <a:pt x="3656413" y="1987826"/>
                  </a:moveTo>
                  <a:cubicBezTo>
                    <a:pt x="3317548" y="1987826"/>
                    <a:pt x="2660973" y="2042703"/>
                    <a:pt x="2070863" y="2410441"/>
                  </a:cubicBezTo>
                  <a:cubicBezTo>
                    <a:pt x="2065169" y="2414360"/>
                    <a:pt x="2058858" y="2417301"/>
                    <a:pt x="2052191" y="2419130"/>
                  </a:cubicBezTo>
                  <a:cubicBezTo>
                    <a:pt x="2051184" y="2417607"/>
                    <a:pt x="2062311" y="2410944"/>
                    <a:pt x="2067360" y="2406998"/>
                  </a:cubicBezTo>
                  <a:cubicBezTo>
                    <a:pt x="2689408" y="1920703"/>
                    <a:pt x="3405612" y="1888495"/>
                    <a:pt x="3584355" y="1888504"/>
                  </a:cubicBezTo>
                  <a:cubicBezTo>
                    <a:pt x="3611629" y="1888504"/>
                    <a:pt x="3626428" y="1889254"/>
                    <a:pt x="3626428" y="1889254"/>
                  </a:cubicBezTo>
                  <a:lnTo>
                    <a:pt x="3504034" y="581752"/>
                  </a:lnTo>
                  <a:cubicBezTo>
                    <a:pt x="3546746" y="579507"/>
                    <a:pt x="3582690" y="578551"/>
                    <a:pt x="3610253" y="578304"/>
                  </a:cubicBezTo>
                  <a:lnTo>
                    <a:pt x="3740914" y="1989020"/>
                  </a:lnTo>
                  <a:cubicBezTo>
                    <a:pt x="3716430" y="1988293"/>
                    <a:pt x="3688109" y="1987803"/>
                    <a:pt x="3656413" y="1987803"/>
                  </a:cubicBezTo>
                  <a:close/>
                </a:path>
              </a:pathLst>
            </a:custGeom>
            <a:solidFill>
              <a:schemeClr val="tx1"/>
            </a:solidFill>
            <a:ln w="45641" cap="flat">
              <a:noFill/>
              <a:prstDash val="solid"/>
              <a:miter/>
            </a:ln>
          </p:spPr>
          <p:txBody>
            <a:bodyPr rtlCol="0" anchor="ctr"/>
            <a:lstStyle/>
            <a:p>
              <a:endParaRPr lang="de-DE" dirty="0"/>
            </a:p>
          </p:txBody>
        </p:sp>
        <p:sp>
          <p:nvSpPr>
            <p:cNvPr id="7" name="Textfeld 6">
              <a:extLst>
                <a:ext uri="{FF2B5EF4-FFF2-40B4-BE49-F238E27FC236}">
                  <a16:creationId xmlns:a16="http://schemas.microsoft.com/office/drawing/2014/main" id="{C82FEA68-3EBA-41B1-BDE4-8A02C764A7AB}"/>
                </a:ext>
              </a:extLst>
            </p:cNvPr>
            <p:cNvSpPr txBox="1"/>
            <p:nvPr/>
          </p:nvSpPr>
          <p:spPr>
            <a:xfrm rot="382724">
              <a:off x="1346494" y="3689145"/>
              <a:ext cx="1394508" cy="1219029"/>
            </a:xfrm>
            <a:prstGeom prst="rect">
              <a:avLst/>
            </a:prstGeom>
            <a:noFill/>
          </p:spPr>
          <p:txBody>
            <a:bodyPr wrap="square" rtlCol="0">
              <a:spAutoFit/>
            </a:bodyPr>
            <a:lstStyle/>
            <a:p>
              <a:r>
                <a:rPr lang="de-CH" sz="1100" dirty="0">
                  <a:latin typeface="Lato" panose="020F0502020204030203" pitchFamily="34" charset="0"/>
                </a:rPr>
                <a:t>Ackermann, Bernd</a:t>
              </a:r>
              <a:br>
                <a:rPr lang="de-CH" sz="1100" dirty="0">
                  <a:latin typeface="Lato" panose="020F0502020204030203" pitchFamily="34" charset="0"/>
                </a:rPr>
              </a:br>
              <a:r>
                <a:rPr lang="de-CH" sz="1100" dirty="0">
                  <a:latin typeface="Lato" panose="020F0502020204030203" pitchFamily="34" charset="0"/>
                </a:rPr>
                <a:t>Albers, Johanna</a:t>
              </a:r>
            </a:p>
            <a:p>
              <a:r>
                <a:rPr lang="de-CH" sz="1100" dirty="0">
                  <a:latin typeface="Lato" panose="020F0502020204030203" pitchFamily="34" charset="0"/>
                </a:rPr>
                <a:t>Althaus, Günther</a:t>
              </a:r>
            </a:p>
            <a:p>
              <a:r>
                <a:rPr lang="de-CH" sz="1100" dirty="0">
                  <a:latin typeface="Lato" panose="020F0502020204030203" pitchFamily="34" charset="0"/>
                </a:rPr>
                <a:t>Arendt, Werner</a:t>
              </a:r>
            </a:p>
            <a:p>
              <a:r>
                <a:rPr lang="de-CH" sz="1100" dirty="0">
                  <a:latin typeface="Lato" panose="020F0502020204030203" pitchFamily="34" charset="0"/>
                </a:rPr>
                <a:t>Barth, Mario</a:t>
              </a:r>
            </a:p>
            <a:p>
              <a:r>
                <a:rPr lang="de-CH" sz="1100" dirty="0">
                  <a:latin typeface="Lato" panose="020F0502020204030203" pitchFamily="34" charset="0"/>
                </a:rPr>
                <a:t>Baumann, Frank</a:t>
              </a:r>
              <a:endParaRPr lang="de-DE" sz="1100" dirty="0">
                <a:latin typeface="Lato" panose="020F0502020204030203" pitchFamily="34" charset="0"/>
              </a:endParaRPr>
            </a:p>
          </p:txBody>
        </p:sp>
        <p:sp>
          <p:nvSpPr>
            <p:cNvPr id="9" name="Textfeld 8">
              <a:extLst>
                <a:ext uri="{FF2B5EF4-FFF2-40B4-BE49-F238E27FC236}">
                  <a16:creationId xmlns:a16="http://schemas.microsoft.com/office/drawing/2014/main" id="{4E5A02A6-F9E5-4A7F-991E-8FE0602C0B27}"/>
                </a:ext>
              </a:extLst>
            </p:cNvPr>
            <p:cNvSpPr txBox="1"/>
            <p:nvPr/>
          </p:nvSpPr>
          <p:spPr>
            <a:xfrm rot="21245874">
              <a:off x="2736126" y="3902666"/>
              <a:ext cx="1467359" cy="990460"/>
            </a:xfrm>
            <a:prstGeom prst="rect">
              <a:avLst/>
            </a:prstGeom>
            <a:noFill/>
          </p:spPr>
          <p:txBody>
            <a:bodyPr wrap="square" rtlCol="0">
              <a:spAutoFit/>
            </a:bodyPr>
            <a:lstStyle/>
            <a:p>
              <a:r>
                <a:rPr lang="de-CH" sz="1050" dirty="0">
                  <a:latin typeface="Lato" panose="020F0502020204030203" pitchFamily="34" charset="0"/>
                </a:rPr>
                <a:t>Becker, Boris</a:t>
              </a:r>
              <a:endParaRPr lang="de-DE" sz="1050" dirty="0">
                <a:latin typeface="Lato" panose="020F0502020204030203" pitchFamily="34" charset="0"/>
              </a:endParaRPr>
            </a:p>
            <a:p>
              <a:r>
                <a:rPr lang="de-DE" sz="1050" dirty="0">
                  <a:latin typeface="Lato" panose="020F0502020204030203" pitchFamily="34" charset="0"/>
                </a:rPr>
                <a:t>Buschmann, Frank</a:t>
              </a:r>
            </a:p>
            <a:p>
              <a:r>
                <a:rPr lang="de-DE" sz="1050" dirty="0">
                  <a:latin typeface="Lato" panose="020F0502020204030203" pitchFamily="34" charset="0"/>
                </a:rPr>
                <a:t>Dieckmann, Antonia</a:t>
              </a:r>
            </a:p>
            <a:p>
              <a:r>
                <a:rPr lang="de-DE" sz="1050" dirty="0">
                  <a:latin typeface="Lato" panose="020F0502020204030203" pitchFamily="34" charset="0"/>
                </a:rPr>
                <a:t>Doll, Frank</a:t>
              </a:r>
              <a:br>
                <a:rPr lang="de-DE" sz="1050" dirty="0">
                  <a:latin typeface="Lato" panose="020F0502020204030203" pitchFamily="34" charset="0"/>
                </a:rPr>
              </a:br>
              <a:r>
                <a:rPr lang="de-DE" sz="1050" dirty="0">
                  <a:latin typeface="Lato" panose="020F0502020204030203" pitchFamily="34" charset="0"/>
                </a:rPr>
                <a:t>Eichmann, Norbert</a:t>
              </a:r>
              <a:endParaRPr lang="de-CH" sz="1050" dirty="0">
                <a:latin typeface="Lato" panose="020F0502020204030203" pitchFamily="34" charset="0"/>
              </a:endParaRPr>
            </a:p>
          </p:txBody>
        </p:sp>
      </p:grpSp>
      <p:graphicFrame>
        <p:nvGraphicFramePr>
          <p:cNvPr id="11" name="Diagramm 10">
            <a:extLst>
              <a:ext uri="{FF2B5EF4-FFF2-40B4-BE49-F238E27FC236}">
                <a16:creationId xmlns:a16="http://schemas.microsoft.com/office/drawing/2014/main" id="{24A10FEE-3AE2-4DCA-AAAA-3DC473C98803}"/>
              </a:ext>
            </a:extLst>
          </p:cNvPr>
          <p:cNvGraphicFramePr/>
          <p:nvPr>
            <p:extLst>
              <p:ext uri="{D42A27DB-BD31-4B8C-83A1-F6EECF244321}">
                <p14:modId xmlns:p14="http://schemas.microsoft.com/office/powerpoint/2010/main" val="4173808844"/>
              </p:ext>
            </p:extLst>
          </p:nvPr>
        </p:nvGraphicFramePr>
        <p:xfrm>
          <a:off x="4809339" y="3110163"/>
          <a:ext cx="7212811" cy="3571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08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11" grpId="0">
        <p:bldAsOne/>
      </p:bldGraphic>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529ACD4-2019-4FFD-90FE-D19F851608D3}"/>
              </a:ext>
            </a:extLst>
          </p:cNvPr>
          <p:cNvSpPr>
            <a:spLocks noGrp="1"/>
          </p:cNvSpPr>
          <p:nvPr>
            <p:ph type="body" sz="quarter" idx="11"/>
          </p:nvPr>
        </p:nvSpPr>
        <p:spPr>
          <a:prstGeom prst="rect">
            <a:avLst/>
          </a:prstGeom>
        </p:spPr>
        <p:txBody>
          <a:bodyPr anchor="t">
            <a:normAutofit/>
          </a:bodyPr>
          <a:lstStyle/>
          <a:p>
            <a:r>
              <a:rPr lang="en-US" noProof="0" dirty="0"/>
              <a:t>A table can contain a random number of </a:t>
            </a:r>
            <a:r>
              <a:rPr lang="en-US" noProof="0" dirty="0">
                <a:solidFill>
                  <a:srgbClr val="005CA8"/>
                </a:solidFill>
              </a:rPr>
              <a:t>NONCLUSTERED INDEXES</a:t>
            </a:r>
            <a:endParaRPr lang="en-US" noProof="0" dirty="0"/>
          </a:p>
          <a:p>
            <a:r>
              <a:rPr lang="en-US" noProof="0" dirty="0"/>
              <a:t>A </a:t>
            </a:r>
            <a:r>
              <a:rPr lang="en-US" noProof="0" dirty="0">
                <a:solidFill>
                  <a:srgbClr val="005CA8"/>
                </a:solidFill>
              </a:rPr>
              <a:t>NONCLUSTERED INDEX </a:t>
            </a:r>
            <a:r>
              <a:rPr lang="en-US" noProof="0" dirty="0"/>
              <a:t>is the SQL equivalent of the index at the end</a:t>
            </a:r>
            <a:r>
              <a:rPr lang="en-US" dirty="0"/>
              <a:t> of books</a:t>
            </a:r>
            <a:endParaRPr lang="en-US" noProof="0" dirty="0"/>
          </a:p>
          <a:p>
            <a:r>
              <a:rPr lang="en-US" noProof="0" dirty="0"/>
              <a:t>A </a:t>
            </a:r>
            <a:r>
              <a:rPr lang="en-US" noProof="0" dirty="0">
                <a:solidFill>
                  <a:srgbClr val="005CA8"/>
                </a:solidFill>
              </a:rPr>
              <a:t>NONCLUSTERED INDEX </a:t>
            </a:r>
            <a:r>
              <a:rPr lang="en-US" noProof="0" dirty="0"/>
              <a:t>contains information, where the searched values are </a:t>
            </a:r>
            <a:r>
              <a:rPr lang="en-US" dirty="0"/>
              <a:t>found</a:t>
            </a:r>
          </a:p>
          <a:p>
            <a:r>
              <a:rPr lang="en-US" noProof="0" dirty="0"/>
              <a:t>Again, the structure is a B+ tree, but at the leaves is a reference to the </a:t>
            </a:r>
            <a:r>
              <a:rPr lang="en-US" noProof="0" dirty="0">
                <a:solidFill>
                  <a:srgbClr val="005CA8"/>
                </a:solidFill>
              </a:rPr>
              <a:t>CLUSTERED INDEX</a:t>
            </a:r>
          </a:p>
          <a:p>
            <a:endParaRPr lang="en-US" noProof="0" dirty="0"/>
          </a:p>
        </p:txBody>
      </p:sp>
      <p:sp>
        <p:nvSpPr>
          <p:cNvPr id="4" name="Text Placeholder 3">
            <a:extLst>
              <a:ext uri="{FF2B5EF4-FFF2-40B4-BE49-F238E27FC236}">
                <a16:creationId xmlns:a16="http://schemas.microsoft.com/office/drawing/2014/main" id="{A9383C4A-179E-94DB-172E-01EAFB2D0B60}"/>
              </a:ext>
            </a:extLst>
          </p:cNvPr>
          <p:cNvSpPr>
            <a:spLocks noGrp="1"/>
          </p:cNvSpPr>
          <p:nvPr>
            <p:ph type="body" sz="quarter" idx="12"/>
          </p:nvPr>
        </p:nvSpPr>
        <p:spPr/>
        <p:txBody>
          <a:bodyPr/>
          <a:lstStyle/>
          <a:p>
            <a:r>
              <a:rPr lang="en-US" noProof="0" dirty="0"/>
              <a:t>Non-Clustered Index</a:t>
            </a:r>
          </a:p>
        </p:txBody>
      </p:sp>
      <p:grpSp>
        <p:nvGrpSpPr>
          <p:cNvPr id="7" name="Group 6">
            <a:extLst>
              <a:ext uri="{FF2B5EF4-FFF2-40B4-BE49-F238E27FC236}">
                <a16:creationId xmlns:a16="http://schemas.microsoft.com/office/drawing/2014/main" id="{836E4D44-9BE3-F8B5-C992-0A5D3930CD32}"/>
              </a:ext>
            </a:extLst>
          </p:cNvPr>
          <p:cNvGrpSpPr/>
          <p:nvPr/>
        </p:nvGrpSpPr>
        <p:grpSpPr>
          <a:xfrm>
            <a:off x="1627739" y="3256001"/>
            <a:ext cx="7701821" cy="3154699"/>
            <a:chOff x="340360" y="3280064"/>
            <a:chExt cx="7701821" cy="3154699"/>
          </a:xfrm>
        </p:grpSpPr>
        <p:graphicFrame>
          <p:nvGraphicFramePr>
            <p:cNvPr id="5" name="Diagramm 4">
              <a:extLst>
                <a:ext uri="{FF2B5EF4-FFF2-40B4-BE49-F238E27FC236}">
                  <a16:creationId xmlns:a16="http://schemas.microsoft.com/office/drawing/2014/main" id="{779CC601-BF24-4224-9714-08D283BC9036}"/>
                </a:ext>
              </a:extLst>
            </p:cNvPr>
            <p:cNvGraphicFramePr/>
            <p:nvPr>
              <p:extLst>
                <p:ext uri="{D42A27DB-BD31-4B8C-83A1-F6EECF244321}">
                  <p14:modId xmlns:p14="http://schemas.microsoft.com/office/powerpoint/2010/main" val="1359094889"/>
                </p:ext>
              </p:extLst>
            </p:nvPr>
          </p:nvGraphicFramePr>
          <p:xfrm>
            <a:off x="340360" y="3280064"/>
            <a:ext cx="7701821" cy="3154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eck 5">
              <a:extLst>
                <a:ext uri="{FF2B5EF4-FFF2-40B4-BE49-F238E27FC236}">
                  <a16:creationId xmlns:a16="http://schemas.microsoft.com/office/drawing/2014/main" id="{D134695D-DCD5-4974-BF67-A4346BA22722}"/>
                </a:ext>
              </a:extLst>
            </p:cNvPr>
            <p:cNvSpPr/>
            <p:nvPr/>
          </p:nvSpPr>
          <p:spPr>
            <a:xfrm rot="10800000">
              <a:off x="2815113" y="5379409"/>
              <a:ext cx="1040235" cy="20133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grpSp>
    </p:spTree>
    <p:extLst>
      <p:ext uri="{BB962C8B-B14F-4D97-AF65-F5344CB8AC3E}">
        <p14:creationId xmlns:p14="http://schemas.microsoft.com/office/powerpoint/2010/main" val="11400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AC0074-18BA-2612-B030-B009FDD54F0B}"/>
              </a:ext>
            </a:extLst>
          </p:cNvPr>
          <p:cNvSpPr>
            <a:spLocks noGrp="1"/>
          </p:cNvSpPr>
          <p:nvPr>
            <p:ph type="body" sz="quarter" idx="11"/>
          </p:nvPr>
        </p:nvSpPr>
        <p:spPr/>
        <p:txBody>
          <a:bodyPr/>
          <a:lstStyle/>
          <a:p>
            <a:r>
              <a:rPr lang="en-US" noProof="0" dirty="0"/>
              <a:t>Key Lookups are</a:t>
            </a:r>
            <a:r>
              <a:rPr lang="en-US" dirty="0"/>
              <a:t> needed if data searched in a </a:t>
            </a:r>
            <a:r>
              <a:rPr lang="en-US" dirty="0">
                <a:solidFill>
                  <a:srgbClr val="005CA8"/>
                </a:solidFill>
              </a:rPr>
              <a:t>NONCLUSTERED INDEX </a:t>
            </a:r>
            <a:r>
              <a:rPr lang="en-US" dirty="0"/>
              <a:t>is not fully available</a:t>
            </a:r>
            <a:endParaRPr lang="en-US" noProof="0" dirty="0"/>
          </a:p>
          <a:p>
            <a:r>
              <a:rPr lang="en-US" noProof="0" dirty="0"/>
              <a:t>A </a:t>
            </a:r>
            <a:r>
              <a:rPr lang="en-US" noProof="0" dirty="0">
                <a:solidFill>
                  <a:srgbClr val="005CA8"/>
                </a:solidFill>
              </a:rPr>
              <a:t>NONCLUSTERED INDEX </a:t>
            </a:r>
            <a:r>
              <a:rPr lang="en-US" noProof="0" dirty="0"/>
              <a:t>can be extended to include multiple columns</a:t>
            </a:r>
          </a:p>
          <a:p>
            <a:r>
              <a:rPr lang="en-US" noProof="0" dirty="0"/>
              <a:t>If the additional columns are not searched for, it is possible to </a:t>
            </a:r>
            <a:r>
              <a:rPr lang="en-US" dirty="0">
                <a:solidFill>
                  <a:srgbClr val="005CA8"/>
                </a:solidFill>
              </a:rPr>
              <a:t>INCLUDE</a:t>
            </a:r>
            <a:r>
              <a:rPr lang="en-US" noProof="0" dirty="0"/>
              <a:t> them in a </a:t>
            </a:r>
            <a:r>
              <a:rPr lang="en-US" noProof="0" dirty="0">
                <a:solidFill>
                  <a:srgbClr val="005CA8"/>
                </a:solidFill>
              </a:rPr>
              <a:t>NONCLUSTERED INDEX</a:t>
            </a:r>
          </a:p>
          <a:p>
            <a:r>
              <a:rPr lang="en-US" dirty="0"/>
              <a:t>Creating indexes is often a balancing act between query coverage vs. index management overhead</a:t>
            </a:r>
          </a:p>
        </p:txBody>
      </p:sp>
      <p:sp>
        <p:nvSpPr>
          <p:cNvPr id="5" name="Text Placeholder 4">
            <a:extLst>
              <a:ext uri="{FF2B5EF4-FFF2-40B4-BE49-F238E27FC236}">
                <a16:creationId xmlns:a16="http://schemas.microsoft.com/office/drawing/2014/main" id="{93484DD4-7689-EF0C-2C9F-E52A76A342B3}"/>
              </a:ext>
            </a:extLst>
          </p:cNvPr>
          <p:cNvSpPr>
            <a:spLocks noGrp="1"/>
          </p:cNvSpPr>
          <p:nvPr>
            <p:ph type="body" sz="quarter" idx="12"/>
          </p:nvPr>
        </p:nvSpPr>
        <p:spPr/>
        <p:txBody>
          <a:bodyPr/>
          <a:lstStyle/>
          <a:p>
            <a:r>
              <a:rPr lang="en-US" noProof="0" dirty="0"/>
              <a:t>Extending Indexes</a:t>
            </a:r>
          </a:p>
        </p:txBody>
      </p:sp>
    </p:spTree>
    <p:extLst>
      <p:ext uri="{BB962C8B-B14F-4D97-AF65-F5344CB8AC3E}">
        <p14:creationId xmlns:p14="http://schemas.microsoft.com/office/powerpoint/2010/main" val="19319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6C521F-9128-4FD1-BA2D-0725479FFC8B}"/>
              </a:ext>
            </a:extLst>
          </p:cNvPr>
          <p:cNvSpPr>
            <a:spLocks noGrp="1"/>
          </p:cNvSpPr>
          <p:nvPr>
            <p:ph type="body" sz="quarter" idx="11"/>
          </p:nvPr>
        </p:nvSpPr>
        <p:spPr>
          <a:prstGeom prst="rect">
            <a:avLst/>
          </a:prstGeom>
        </p:spPr>
        <p:txBody>
          <a:bodyPr anchor="t"/>
          <a:lstStyle/>
          <a:p>
            <a:r>
              <a:rPr lang="en-US" dirty="0"/>
              <a:t>Creating a </a:t>
            </a:r>
            <a:r>
              <a:rPr lang="en-US" dirty="0">
                <a:solidFill>
                  <a:srgbClr val="005CA8"/>
                </a:solidFill>
              </a:rPr>
              <a:t>NONCLUSTERED INDEX</a:t>
            </a:r>
            <a:r>
              <a:rPr lang="en-US" dirty="0"/>
              <a:t>, it is possible to add a </a:t>
            </a:r>
            <a:r>
              <a:rPr lang="en-US" dirty="0">
                <a:solidFill>
                  <a:srgbClr val="005CA8"/>
                </a:solidFill>
              </a:rPr>
              <a:t>WHERE</a:t>
            </a:r>
            <a:r>
              <a:rPr lang="en-US" dirty="0"/>
              <a:t> condition to create a filtered index</a:t>
            </a:r>
          </a:p>
          <a:p>
            <a:r>
              <a:rPr lang="en-US" dirty="0"/>
              <a:t>This can balance the performance boost of an index and the maintenance overhead of updating not queried data ranges</a:t>
            </a:r>
            <a:endParaRPr lang="en-US" noProof="0" dirty="0"/>
          </a:p>
          <a:p>
            <a:r>
              <a:rPr lang="en-US" noProof="0" dirty="0"/>
              <a:t>Common use cases:</a:t>
            </a:r>
          </a:p>
          <a:p>
            <a:pPr lvl="1"/>
            <a:r>
              <a:rPr lang="en-US" noProof="0" dirty="0"/>
              <a:t>Columns containing many </a:t>
            </a:r>
            <a:r>
              <a:rPr lang="en-US" noProof="0" dirty="0">
                <a:solidFill>
                  <a:srgbClr val="808080"/>
                </a:solidFill>
              </a:rPr>
              <a:t>NULL</a:t>
            </a:r>
            <a:r>
              <a:rPr lang="en-US" noProof="0" dirty="0"/>
              <a:t> values, which are never or rarely queried</a:t>
            </a:r>
          </a:p>
          <a:p>
            <a:pPr lvl="1"/>
            <a:r>
              <a:rPr lang="en-US" noProof="0" dirty="0"/>
              <a:t>Filtering out </a:t>
            </a:r>
            <a:r>
              <a:rPr lang="en-US" dirty="0"/>
              <a:t>old rows</a:t>
            </a:r>
            <a:endParaRPr lang="en-US" noProof="0" dirty="0"/>
          </a:p>
        </p:txBody>
      </p:sp>
      <p:sp>
        <p:nvSpPr>
          <p:cNvPr id="6" name="Text Placeholder 5">
            <a:extLst>
              <a:ext uri="{FF2B5EF4-FFF2-40B4-BE49-F238E27FC236}">
                <a16:creationId xmlns:a16="http://schemas.microsoft.com/office/drawing/2014/main" id="{9869B181-256E-31A0-5C71-17D7F47691DA}"/>
              </a:ext>
            </a:extLst>
          </p:cNvPr>
          <p:cNvSpPr>
            <a:spLocks noGrp="1"/>
          </p:cNvSpPr>
          <p:nvPr>
            <p:ph type="body" sz="quarter" idx="12"/>
          </p:nvPr>
        </p:nvSpPr>
        <p:spPr/>
        <p:txBody>
          <a:bodyPr/>
          <a:lstStyle/>
          <a:p>
            <a:r>
              <a:rPr lang="en-US" noProof="0" dirty="0"/>
              <a:t>Filtered Index</a:t>
            </a:r>
          </a:p>
        </p:txBody>
      </p:sp>
    </p:spTree>
    <p:extLst>
      <p:ext uri="{BB962C8B-B14F-4D97-AF65-F5344CB8AC3E}">
        <p14:creationId xmlns:p14="http://schemas.microsoft.com/office/powerpoint/2010/main" val="21333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a:extLst>
              <a:ext uri="{FF2B5EF4-FFF2-40B4-BE49-F238E27FC236}">
                <a16:creationId xmlns:a16="http://schemas.microsoft.com/office/drawing/2014/main" id="{3658D303-B78A-BF42-B2C3-35A65C3CF949}"/>
              </a:ext>
            </a:extLst>
          </p:cNvPr>
          <p:cNvSpPr>
            <a:spLocks noGrp="1"/>
          </p:cNvSpPr>
          <p:nvPr>
            <p:ph type="body" sz="quarter" idx="12"/>
          </p:nvPr>
        </p:nvSpPr>
        <p:spPr/>
        <p:txBody>
          <a:bodyPr>
            <a:normAutofit/>
          </a:bodyPr>
          <a:lstStyle/>
          <a:p>
            <a:r>
              <a:rPr lang="en-US" noProof="0" dirty="0"/>
              <a:t>Relational Data Structures</a:t>
            </a:r>
          </a:p>
        </p:txBody>
      </p:sp>
      <p:sp>
        <p:nvSpPr>
          <p:cNvPr id="2" name="Bulletpoints">
            <a:extLst>
              <a:ext uri="{FF2B5EF4-FFF2-40B4-BE49-F238E27FC236}">
                <a16:creationId xmlns:a16="http://schemas.microsoft.com/office/drawing/2014/main" id="{DB42CEF9-D07F-4410-4949-F2BD1BA4CB92}"/>
              </a:ext>
            </a:extLst>
          </p:cNvPr>
          <p:cNvSpPr txBox="1">
            <a:spLocks/>
          </p:cNvSpPr>
          <p:nvPr/>
        </p:nvSpPr>
        <p:spPr>
          <a:xfrm>
            <a:off x="482600" y="1330610"/>
            <a:ext cx="5077032" cy="4311138"/>
          </a:xfrm>
          <a:prstGeom prst="rect">
            <a:avLst/>
          </a:prstGeom>
        </p:spPr>
        <p:txBody>
          <a:bodyPr/>
          <a:lstStyle>
            <a:lvl1pPr marL="90000" indent="-21600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Database Server </a:t>
            </a:r>
            <a:r>
              <a:rPr lang="en-GB" dirty="0"/>
              <a:t>contains</a:t>
            </a:r>
            <a:r>
              <a:rPr lang="de-DE" dirty="0"/>
              <a:t> </a:t>
            </a:r>
            <a:r>
              <a:rPr lang="en-US" dirty="0"/>
              <a:t>databases</a:t>
            </a:r>
          </a:p>
          <a:p>
            <a:r>
              <a:rPr lang="de-DE" dirty="0">
                <a:sym typeface="Wingdings" panose="05000000000000000000" pitchFamily="2" charset="2"/>
              </a:rPr>
              <a:t>Databases </a:t>
            </a:r>
            <a:r>
              <a:rPr lang="en-US" dirty="0">
                <a:sym typeface="Wingdings" panose="05000000000000000000" pitchFamily="2" charset="2"/>
              </a:rPr>
              <a:t>contain</a:t>
            </a:r>
            <a:r>
              <a:rPr lang="de-DE" dirty="0">
                <a:sym typeface="Wingdings" panose="05000000000000000000" pitchFamily="2" charset="2"/>
              </a:rPr>
              <a:t> </a:t>
            </a:r>
            <a:r>
              <a:rPr lang="en-US" dirty="0">
                <a:sym typeface="Wingdings" panose="05000000000000000000" pitchFamily="2" charset="2"/>
              </a:rPr>
              <a:t>tables</a:t>
            </a:r>
          </a:p>
          <a:p>
            <a:r>
              <a:rPr lang="en-US" dirty="0">
                <a:sym typeface="Wingdings" panose="05000000000000000000" pitchFamily="2" charset="2"/>
              </a:rPr>
              <a:t>Tables</a:t>
            </a:r>
            <a:r>
              <a:rPr lang="de-DE" dirty="0">
                <a:sym typeface="Wingdings" panose="05000000000000000000" pitchFamily="2" charset="2"/>
              </a:rPr>
              <a:t> </a:t>
            </a:r>
            <a:r>
              <a:rPr lang="en-US" dirty="0">
                <a:sym typeface="Wingdings" panose="05000000000000000000" pitchFamily="2" charset="2"/>
              </a:rPr>
              <a:t>contain</a:t>
            </a:r>
            <a:r>
              <a:rPr lang="de-DE" dirty="0">
                <a:sym typeface="Wingdings" panose="05000000000000000000" pitchFamily="2" charset="2"/>
              </a:rPr>
              <a:t> </a:t>
            </a:r>
            <a:r>
              <a:rPr lang="en-US" dirty="0">
                <a:sym typeface="Wingdings" panose="05000000000000000000" pitchFamily="2" charset="2"/>
              </a:rPr>
              <a:t>columns</a:t>
            </a:r>
          </a:p>
          <a:p>
            <a:r>
              <a:rPr lang="en-US" dirty="0">
                <a:sym typeface="Wingdings" panose="05000000000000000000" pitchFamily="2" charset="2"/>
              </a:rPr>
              <a:t>Tables</a:t>
            </a:r>
            <a:r>
              <a:rPr lang="de-DE" dirty="0">
                <a:sym typeface="Wingdings" panose="05000000000000000000" pitchFamily="2" charset="2"/>
              </a:rPr>
              <a:t> </a:t>
            </a:r>
            <a:r>
              <a:rPr lang="en-US" dirty="0">
                <a:sym typeface="Wingdings" panose="05000000000000000000" pitchFamily="2" charset="2"/>
              </a:rPr>
              <a:t>contain</a:t>
            </a:r>
            <a:r>
              <a:rPr lang="de-DE" dirty="0">
                <a:sym typeface="Wingdings" panose="05000000000000000000" pitchFamily="2" charset="2"/>
              </a:rPr>
              <a:t> </a:t>
            </a:r>
            <a:r>
              <a:rPr lang="en-US" dirty="0">
                <a:sym typeface="Wingdings" panose="05000000000000000000" pitchFamily="2" charset="2"/>
              </a:rPr>
              <a:t>rows</a:t>
            </a:r>
          </a:p>
          <a:p>
            <a:r>
              <a:rPr lang="en-US" dirty="0">
                <a:sym typeface="Wingdings" panose="05000000000000000000" pitchFamily="2" charset="2"/>
              </a:rPr>
              <a:t>Data in the cells</a:t>
            </a:r>
          </a:p>
        </p:txBody>
      </p:sp>
      <p:pic>
        <p:nvPicPr>
          <p:cNvPr id="22" name="FilesShaded">
            <a:extLst>
              <a:ext uri="{FF2B5EF4-FFF2-40B4-BE49-F238E27FC236}">
                <a16:creationId xmlns:a16="http://schemas.microsoft.com/office/drawing/2014/main" id="{D94C6BF6-A02D-65F0-B523-FB28384B96F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50000"/>
                    </a14:imgEffect>
                  </a14:imgLayer>
                </a14:imgProps>
              </a:ext>
            </a:extLst>
          </a:blip>
          <a:srcRect/>
          <a:stretch>
            <a:fillRect/>
          </a:stretch>
        </p:blipFill>
        <p:spPr>
          <a:xfrm>
            <a:off x="7238256" y="1539107"/>
            <a:ext cx="1903892" cy="1474736"/>
          </a:xfrm>
          <a:prstGeom prst="rect">
            <a:avLst/>
          </a:prstGeom>
        </p:spPr>
      </p:pic>
      <p:pic>
        <p:nvPicPr>
          <p:cNvPr id="20" name="FilesHighlight">
            <a:extLst>
              <a:ext uri="{FF2B5EF4-FFF2-40B4-BE49-F238E27FC236}">
                <a16:creationId xmlns:a16="http://schemas.microsoft.com/office/drawing/2014/main" id="{38441736-AF0F-82E7-73B5-53AAD6C05B3F}"/>
              </a:ext>
            </a:extLst>
          </p:cNvPr>
          <p:cNvPicPr>
            <a:picLocks noChangeAspect="1"/>
          </p:cNvPicPr>
          <p:nvPr/>
        </p:nvPicPr>
        <p:blipFill>
          <a:blip r:embed="rId7">
            <a:alphaModFix/>
          </a:blip>
          <a:srcRect l="15269" t="21920" r="50000" b="8828"/>
          <a:stretch>
            <a:fillRect/>
          </a:stretch>
        </p:blipFill>
        <p:spPr>
          <a:xfrm>
            <a:off x="7528956" y="1862647"/>
            <a:ext cx="661246" cy="1021278"/>
          </a:xfrm>
          <a:custGeom>
            <a:avLst/>
            <a:gdLst>
              <a:gd name="connsiteX0" fmla="*/ 0 w 661246"/>
              <a:gd name="connsiteY0" fmla="*/ 0 h 1021278"/>
              <a:gd name="connsiteX1" fmla="*/ 661246 w 661246"/>
              <a:gd name="connsiteY1" fmla="*/ 0 h 1021278"/>
              <a:gd name="connsiteX2" fmla="*/ 661246 w 661246"/>
              <a:gd name="connsiteY2" fmla="*/ 1021278 h 1021278"/>
              <a:gd name="connsiteX3" fmla="*/ 0 w 661246"/>
              <a:gd name="connsiteY3" fmla="*/ 1021278 h 1021278"/>
              <a:gd name="connsiteX4" fmla="*/ 0 w 661246"/>
              <a:gd name="connsiteY4" fmla="*/ 0 h 1021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246" h="1021278">
                <a:moveTo>
                  <a:pt x="0" y="0"/>
                </a:moveTo>
                <a:lnTo>
                  <a:pt x="661246" y="0"/>
                </a:lnTo>
                <a:lnTo>
                  <a:pt x="661246" y="1021278"/>
                </a:lnTo>
                <a:lnTo>
                  <a:pt x="0" y="1021278"/>
                </a:lnTo>
                <a:lnTo>
                  <a:pt x="0" y="0"/>
                </a:lnTo>
                <a:close/>
              </a:path>
            </a:pathLst>
          </a:custGeom>
          <a:ln>
            <a:noFill/>
          </a:ln>
          <a:effectLst/>
        </p:spPr>
      </p:pic>
      <p:pic>
        <p:nvPicPr>
          <p:cNvPr id="23" name="FilesBase">
            <a:extLst>
              <a:ext uri="{FF2B5EF4-FFF2-40B4-BE49-F238E27FC236}">
                <a16:creationId xmlns:a16="http://schemas.microsoft.com/office/drawing/2014/main" id="{A9054189-E28D-BC47-4C6A-6656C6EF0C0B}"/>
              </a:ext>
            </a:extLst>
          </p:cNvPr>
          <p:cNvPicPr>
            <a:picLocks noChangeAspect="1"/>
          </p:cNvPicPr>
          <p:nvPr/>
        </p:nvPicPr>
        <p:blipFill>
          <a:blip r:embed="rId7"/>
          <a:srcRect/>
          <a:stretch>
            <a:fillRect/>
          </a:stretch>
        </p:blipFill>
        <p:spPr>
          <a:xfrm>
            <a:off x="7238256" y="1539107"/>
            <a:ext cx="1903892" cy="1474736"/>
          </a:xfrm>
          <a:prstGeom prst="rect">
            <a:avLst/>
          </a:prstGeom>
        </p:spPr>
      </p:pic>
      <p:pic>
        <p:nvPicPr>
          <p:cNvPr id="6" name="Picture 5">
            <a:extLst>
              <a:ext uri="{FF2B5EF4-FFF2-40B4-BE49-F238E27FC236}">
                <a16:creationId xmlns:a16="http://schemas.microsoft.com/office/drawing/2014/main" id="{37D68844-FF3F-488C-C4AD-885BEA4A69FA}"/>
              </a:ext>
            </a:extLst>
          </p:cNvPr>
          <p:cNvPicPr>
            <a:picLocks noChangeAspect="1"/>
          </p:cNvPicPr>
          <p:nvPr/>
        </p:nvPicPr>
        <p:blipFill>
          <a:blip r:embed="rId8"/>
          <a:stretch>
            <a:fillRect/>
          </a:stretch>
        </p:blipFill>
        <p:spPr>
          <a:xfrm>
            <a:off x="6632369" y="3168239"/>
            <a:ext cx="3930856" cy="3218148"/>
          </a:xfrm>
          <a:prstGeom prst="rect">
            <a:avLst/>
          </a:prstGeom>
        </p:spPr>
      </p:pic>
      <p:pic>
        <p:nvPicPr>
          <p:cNvPr id="7" name="Picture 6">
            <a:extLst>
              <a:ext uri="{FF2B5EF4-FFF2-40B4-BE49-F238E27FC236}">
                <a16:creationId xmlns:a16="http://schemas.microsoft.com/office/drawing/2014/main" id="{46BD3723-9A3A-B448-43F3-660075713A53}"/>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a14:imgEffect>
                  </a14:imgLayer>
                </a14:imgProps>
              </a:ext>
            </a:extLst>
          </a:blip>
          <a:stretch>
            <a:fillRect/>
          </a:stretch>
        </p:blipFill>
        <p:spPr>
          <a:xfrm>
            <a:off x="6632369" y="3178746"/>
            <a:ext cx="3930856" cy="3218148"/>
          </a:xfrm>
          <a:prstGeom prst="rect">
            <a:avLst/>
          </a:prstGeom>
        </p:spPr>
      </p:pic>
      <p:pic>
        <p:nvPicPr>
          <p:cNvPr id="9" name="Picture 8">
            <a:extLst>
              <a:ext uri="{FF2B5EF4-FFF2-40B4-BE49-F238E27FC236}">
                <a16:creationId xmlns:a16="http://schemas.microsoft.com/office/drawing/2014/main" id="{93E97718-C89F-398D-1D83-B18E9B1C48BC}"/>
              </a:ext>
            </a:extLst>
          </p:cNvPr>
          <p:cNvPicPr>
            <a:picLocks noChangeAspect="1"/>
          </p:cNvPicPr>
          <p:nvPr/>
        </p:nvPicPr>
        <p:blipFill>
          <a:blip r:embed="rId11"/>
          <a:stretch>
            <a:fillRect/>
          </a:stretch>
        </p:blipFill>
        <p:spPr>
          <a:xfrm>
            <a:off x="6819879" y="4449610"/>
            <a:ext cx="3731347" cy="169607"/>
          </a:xfrm>
          <a:prstGeom prst="rect">
            <a:avLst/>
          </a:prstGeom>
        </p:spPr>
      </p:pic>
      <p:pic>
        <p:nvPicPr>
          <p:cNvPr id="11" name="Picture 10">
            <a:extLst>
              <a:ext uri="{FF2B5EF4-FFF2-40B4-BE49-F238E27FC236}">
                <a16:creationId xmlns:a16="http://schemas.microsoft.com/office/drawing/2014/main" id="{09946227-2816-DEB3-104A-747025654066}"/>
              </a:ext>
            </a:extLst>
          </p:cNvPr>
          <p:cNvPicPr>
            <a:picLocks noChangeAspect="1"/>
          </p:cNvPicPr>
          <p:nvPr/>
        </p:nvPicPr>
        <p:blipFill>
          <a:blip r:embed="rId12"/>
          <a:stretch>
            <a:fillRect/>
          </a:stretch>
        </p:blipFill>
        <p:spPr>
          <a:xfrm>
            <a:off x="7133102" y="6215529"/>
            <a:ext cx="1150226" cy="176112"/>
          </a:xfrm>
          <a:prstGeom prst="rect">
            <a:avLst/>
          </a:prstGeom>
        </p:spPr>
      </p:pic>
      <p:pic>
        <p:nvPicPr>
          <p:cNvPr id="13" name="Picture 12">
            <a:extLst>
              <a:ext uri="{FF2B5EF4-FFF2-40B4-BE49-F238E27FC236}">
                <a16:creationId xmlns:a16="http://schemas.microsoft.com/office/drawing/2014/main" id="{22D6FB16-89A4-28C6-BCF4-DE597FDB66F6}"/>
              </a:ext>
            </a:extLst>
          </p:cNvPr>
          <p:cNvPicPr>
            <a:picLocks noChangeAspect="1"/>
          </p:cNvPicPr>
          <p:nvPr/>
        </p:nvPicPr>
        <p:blipFill>
          <a:blip r:embed="rId13"/>
          <a:stretch>
            <a:fillRect/>
          </a:stretch>
        </p:blipFill>
        <p:spPr>
          <a:xfrm>
            <a:off x="7690831" y="4281055"/>
            <a:ext cx="1374229" cy="1930466"/>
          </a:xfrm>
          <a:prstGeom prst="rect">
            <a:avLst/>
          </a:prstGeom>
        </p:spPr>
      </p:pic>
      <p:pic>
        <p:nvPicPr>
          <p:cNvPr id="3" name="Picture 2">
            <a:extLst>
              <a:ext uri="{FF2B5EF4-FFF2-40B4-BE49-F238E27FC236}">
                <a16:creationId xmlns:a16="http://schemas.microsoft.com/office/drawing/2014/main" id="{020FD65A-1B0D-8F17-0FB7-920579A80F8B}"/>
              </a:ext>
            </a:extLst>
          </p:cNvPr>
          <p:cNvPicPr>
            <a:picLocks noChangeAspect="1"/>
          </p:cNvPicPr>
          <p:nvPr/>
        </p:nvPicPr>
        <p:blipFill rotWithShape="1">
          <a:blip r:embed="rId13"/>
          <a:srcRect t="8459" b="82755"/>
          <a:stretch/>
        </p:blipFill>
        <p:spPr>
          <a:xfrm>
            <a:off x="7690831" y="4449610"/>
            <a:ext cx="1374229" cy="169608"/>
          </a:xfrm>
          <a:prstGeom prst="rect">
            <a:avLst/>
          </a:prstGeom>
        </p:spPr>
      </p:pic>
      <p:pic>
        <p:nvPicPr>
          <p:cNvPr id="4" name="Picture 3">
            <a:extLst>
              <a:ext uri="{FF2B5EF4-FFF2-40B4-BE49-F238E27FC236}">
                <a16:creationId xmlns:a16="http://schemas.microsoft.com/office/drawing/2014/main" id="{375BB1D0-6EAE-E97D-6206-C448F294963F}"/>
              </a:ext>
            </a:extLst>
          </p:cNvPr>
          <p:cNvPicPr>
            <a:picLocks noChangeAspect="1"/>
          </p:cNvPicPr>
          <p:nvPr/>
        </p:nvPicPr>
        <p:blipFill rotWithShape="1">
          <a:blip r:embed="rId13"/>
          <a:srcRect t="8459" b="82003"/>
          <a:stretch/>
        </p:blipFill>
        <p:spPr>
          <a:xfrm>
            <a:off x="7690830" y="4439102"/>
            <a:ext cx="1374229" cy="184123"/>
          </a:xfrm>
          <a:prstGeom prst="rect">
            <a:avLst/>
          </a:prstGeom>
        </p:spPr>
      </p:pic>
    </p:spTree>
    <p:extLst>
      <p:ext uri="{BB962C8B-B14F-4D97-AF65-F5344CB8AC3E}">
        <p14:creationId xmlns:p14="http://schemas.microsoft.com/office/powerpoint/2010/main" val="8240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3"/>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36F071D-FD85-4EBC-18ED-4E4D00010C2C}"/>
              </a:ext>
            </a:extLst>
          </p:cNvPr>
          <p:cNvSpPr>
            <a:spLocks noGrp="1"/>
          </p:cNvSpPr>
          <p:nvPr>
            <p:ph type="body" sz="quarter" idx="12"/>
          </p:nvPr>
        </p:nvSpPr>
        <p:spPr/>
        <p:txBody>
          <a:bodyPr/>
          <a:lstStyle/>
          <a:p>
            <a:r>
              <a:rPr lang="en-US" noProof="0" dirty="0"/>
              <a:t>SELECT</a:t>
            </a:r>
          </a:p>
        </p:txBody>
      </p:sp>
      <p:sp>
        <p:nvSpPr>
          <p:cNvPr id="9" name="Textplatzhalter 8">
            <a:extLst>
              <a:ext uri="{FF2B5EF4-FFF2-40B4-BE49-F238E27FC236}">
                <a16:creationId xmlns:a16="http://schemas.microsoft.com/office/drawing/2014/main" id="{AFD33688-8A18-68D6-5673-7AC6967A524A}"/>
              </a:ext>
            </a:extLst>
          </p:cNvPr>
          <p:cNvSpPr>
            <a:spLocks noGrp="1"/>
          </p:cNvSpPr>
          <p:nvPr>
            <p:ph type="body" sz="quarter" idx="11"/>
          </p:nvPr>
        </p:nvSpPr>
        <p:spPr/>
        <p:txBody>
          <a:bodyPr/>
          <a:lstStyle/>
          <a:p>
            <a:r>
              <a:rPr lang="en-US" noProof="0" dirty="0"/>
              <a:t>Queries are introduced with the </a:t>
            </a:r>
            <a:r>
              <a:rPr lang="en-US" noProof="0" dirty="0">
                <a:solidFill>
                  <a:srgbClr val="005CA8"/>
                </a:solidFill>
              </a:rPr>
              <a:t>SELECT</a:t>
            </a:r>
            <a:r>
              <a:rPr lang="en-US" noProof="0" dirty="0"/>
              <a:t> keyword</a:t>
            </a:r>
          </a:p>
          <a:p>
            <a:r>
              <a:rPr lang="en-US" noProof="0" dirty="0"/>
              <a:t>Column(s) to be queried follow</a:t>
            </a:r>
          </a:p>
          <a:p>
            <a:r>
              <a:rPr lang="en-US" noProof="0" dirty="0"/>
              <a:t>Directly query numbers and strings in single quotes</a:t>
            </a:r>
          </a:p>
          <a:p>
            <a:r>
              <a:rPr lang="en-US" noProof="0" dirty="0"/>
              <a:t>Renaming of columns can be specified with or without </a:t>
            </a:r>
            <a:r>
              <a:rPr lang="en-US" noProof="0" dirty="0">
                <a:solidFill>
                  <a:srgbClr val="005CA8"/>
                </a:solidFill>
              </a:rPr>
              <a:t>AS</a:t>
            </a:r>
            <a:r>
              <a:rPr lang="en-US" noProof="0" dirty="0"/>
              <a:t> </a:t>
            </a:r>
          </a:p>
          <a:p>
            <a:r>
              <a:rPr lang="en-US" noProof="0" dirty="0"/>
              <a:t>Columns can be specified with or without brackets [] – sometimes necessary</a:t>
            </a:r>
          </a:p>
          <a:p>
            <a:r>
              <a:rPr lang="en-US" noProof="0" dirty="0"/>
              <a:t>* can be used to query all columns of a table</a:t>
            </a:r>
          </a:p>
          <a:p>
            <a:r>
              <a:rPr lang="en-US" noProof="0" dirty="0"/>
              <a:t>The table to be queried is introduced with the </a:t>
            </a:r>
            <a:r>
              <a:rPr lang="en-US" noProof="0" dirty="0">
                <a:solidFill>
                  <a:srgbClr val="005CA8"/>
                </a:solidFill>
              </a:rPr>
              <a:t>FROM</a:t>
            </a:r>
            <a:r>
              <a:rPr lang="en-US" noProof="0" dirty="0"/>
              <a:t> keyword</a:t>
            </a:r>
          </a:p>
          <a:p>
            <a:r>
              <a:rPr lang="en-US" noProof="0" dirty="0"/>
              <a:t>Tables are always within a schema, they must be specified with a period</a:t>
            </a:r>
          </a:p>
          <a:p>
            <a:r>
              <a:rPr lang="en-US" dirty="0"/>
              <a:t>Upper or lower case of column names is treated equal</a:t>
            </a:r>
            <a:endParaRPr lang="en-US" noProof="0" dirty="0"/>
          </a:p>
          <a:p>
            <a:r>
              <a:rPr lang="en-US" noProof="0" dirty="0"/>
              <a:t>Within SSMS, a Query can be highlighted to be run</a:t>
            </a:r>
          </a:p>
        </p:txBody>
      </p:sp>
    </p:spTree>
    <p:extLst>
      <p:ext uri="{BB962C8B-B14F-4D97-AF65-F5344CB8AC3E}">
        <p14:creationId xmlns:p14="http://schemas.microsoft.com/office/powerpoint/2010/main" val="17257529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C7678B-BED9-8736-0E38-19945A6D04B4}"/>
              </a:ext>
            </a:extLst>
          </p:cNvPr>
          <p:cNvSpPr>
            <a:spLocks noGrp="1"/>
          </p:cNvSpPr>
          <p:nvPr>
            <p:ph type="body" sz="quarter" idx="11"/>
          </p:nvPr>
        </p:nvSpPr>
        <p:spPr>
          <a:xfrm>
            <a:off x="330200" y="1276351"/>
            <a:ext cx="11521440" cy="960434"/>
          </a:xfrm>
        </p:spPr>
        <p:txBody>
          <a:bodyPr/>
          <a:lstStyle/>
          <a:p>
            <a:r>
              <a:rPr lang="en-US" dirty="0"/>
              <a:t>A </a:t>
            </a:r>
            <a:r>
              <a:rPr lang="en-US" noProof="0" dirty="0">
                <a:solidFill>
                  <a:srgbClr val="005CA8"/>
                </a:solidFill>
              </a:rPr>
              <a:t>CLUSTERED COLUMNSTORE INDEX</a:t>
            </a:r>
            <a:r>
              <a:rPr lang="en-US" dirty="0"/>
              <a:t> is a compressed</a:t>
            </a:r>
            <a:r>
              <a:rPr lang="en-US" noProof="0" dirty="0"/>
              <a:t> index for a whole table</a:t>
            </a:r>
          </a:p>
          <a:p>
            <a:r>
              <a:rPr lang="en-US" noProof="0" dirty="0"/>
              <a:t>It is typically around 10 times faster for fact tables can queries and used in data warehouses</a:t>
            </a:r>
          </a:p>
          <a:p>
            <a:r>
              <a:rPr lang="en-US" noProof="0" dirty="0">
                <a:solidFill>
                  <a:srgbClr val="005CA8"/>
                </a:solidFill>
              </a:rPr>
              <a:t>NONCLUSTERED </a:t>
            </a:r>
            <a:r>
              <a:rPr lang="en-US" dirty="0">
                <a:solidFill>
                  <a:srgbClr val="005CA8"/>
                </a:solidFill>
              </a:rPr>
              <a:t>INDEXes</a:t>
            </a:r>
            <a:r>
              <a:rPr lang="en-US" dirty="0"/>
              <a:t> can be added to enable row seeks</a:t>
            </a:r>
            <a:endParaRPr lang="en-US" noProof="0" dirty="0"/>
          </a:p>
        </p:txBody>
      </p:sp>
      <p:sp>
        <p:nvSpPr>
          <p:cNvPr id="4" name="Text Placeholder 3">
            <a:extLst>
              <a:ext uri="{FF2B5EF4-FFF2-40B4-BE49-F238E27FC236}">
                <a16:creationId xmlns:a16="http://schemas.microsoft.com/office/drawing/2014/main" id="{AF5EA18F-E8EE-909C-E556-41966D05B8A5}"/>
              </a:ext>
            </a:extLst>
          </p:cNvPr>
          <p:cNvSpPr>
            <a:spLocks noGrp="1"/>
          </p:cNvSpPr>
          <p:nvPr>
            <p:ph type="body" sz="quarter" idx="12"/>
          </p:nvPr>
        </p:nvSpPr>
        <p:spPr/>
        <p:txBody>
          <a:bodyPr/>
          <a:lstStyle/>
          <a:p>
            <a:r>
              <a:rPr lang="en-US" noProof="0" dirty="0"/>
              <a:t>Columnstore Index</a:t>
            </a:r>
          </a:p>
        </p:txBody>
      </p:sp>
      <p:graphicFrame>
        <p:nvGraphicFramePr>
          <p:cNvPr id="6" name="Table 7">
            <a:extLst>
              <a:ext uri="{FF2B5EF4-FFF2-40B4-BE49-F238E27FC236}">
                <a16:creationId xmlns:a16="http://schemas.microsoft.com/office/drawing/2014/main" id="{24D2AE94-BE14-E407-323A-144C134737C1}"/>
              </a:ext>
            </a:extLst>
          </p:cNvPr>
          <p:cNvGraphicFramePr>
            <a:graphicFrameLocks noGrp="1"/>
          </p:cNvGraphicFramePr>
          <p:nvPr>
            <p:extLst>
              <p:ext uri="{D42A27DB-BD31-4B8C-83A1-F6EECF244321}">
                <p14:modId xmlns:p14="http://schemas.microsoft.com/office/powerpoint/2010/main" val="1838071663"/>
              </p:ext>
            </p:extLst>
          </p:nvPr>
        </p:nvGraphicFramePr>
        <p:xfrm>
          <a:off x="401895" y="3059430"/>
          <a:ext cx="4789400" cy="369570"/>
        </p:xfrm>
        <a:graphic>
          <a:graphicData uri="http://schemas.openxmlformats.org/drawingml/2006/table">
            <a:tbl>
              <a:tblPr firstRow="1" bandRow="1">
                <a:tableStyleId>{5C22544A-7EE6-4342-B048-85BDC9FD1C3A}</a:tableStyleId>
              </a:tblPr>
              <a:tblGrid>
                <a:gridCol w="1431880">
                  <a:extLst>
                    <a:ext uri="{9D8B030D-6E8A-4147-A177-3AD203B41FA5}">
                      <a16:colId xmlns:a16="http://schemas.microsoft.com/office/drawing/2014/main" val="266352035"/>
                    </a:ext>
                  </a:extLst>
                </a:gridCol>
                <a:gridCol w="1131217">
                  <a:extLst>
                    <a:ext uri="{9D8B030D-6E8A-4147-A177-3AD203B41FA5}">
                      <a16:colId xmlns:a16="http://schemas.microsoft.com/office/drawing/2014/main" val="2848841257"/>
                    </a:ext>
                  </a:extLst>
                </a:gridCol>
                <a:gridCol w="1150070">
                  <a:extLst>
                    <a:ext uri="{9D8B030D-6E8A-4147-A177-3AD203B41FA5}">
                      <a16:colId xmlns:a16="http://schemas.microsoft.com/office/drawing/2014/main" val="2184230910"/>
                    </a:ext>
                  </a:extLst>
                </a:gridCol>
                <a:gridCol w="1076233">
                  <a:extLst>
                    <a:ext uri="{9D8B030D-6E8A-4147-A177-3AD203B41FA5}">
                      <a16:colId xmlns:a16="http://schemas.microsoft.com/office/drawing/2014/main" val="383249905"/>
                    </a:ext>
                  </a:extLst>
                </a:gridCol>
              </a:tblGrid>
              <a:tr h="369570">
                <a:tc>
                  <a:txBody>
                    <a:bodyPr/>
                    <a:lstStyle/>
                    <a:p>
                      <a:r>
                        <a:rPr lang="de-DE" dirty="0"/>
                        <a:t>Date</a:t>
                      </a:r>
                    </a:p>
                  </a:txBody>
                  <a:tcPr/>
                </a:tc>
                <a:tc>
                  <a:txBody>
                    <a:bodyPr/>
                    <a:lstStyle/>
                    <a:p>
                      <a:r>
                        <a:rPr lang="de-DE" dirty="0"/>
                        <a:t>Firstname</a:t>
                      </a:r>
                    </a:p>
                  </a:txBody>
                  <a:tcPr/>
                </a:tc>
                <a:tc>
                  <a:txBody>
                    <a:bodyPr/>
                    <a:lstStyle/>
                    <a:p>
                      <a:r>
                        <a:rPr lang="de-DE" dirty="0"/>
                        <a:t>Lastname</a:t>
                      </a:r>
                    </a:p>
                  </a:txBody>
                  <a:tcPr/>
                </a:tc>
                <a:tc>
                  <a:txBody>
                    <a:bodyPr/>
                    <a:lstStyle/>
                    <a:p>
                      <a:r>
                        <a:rPr lang="de-DE" dirty="0"/>
                        <a:t>Revenue</a:t>
                      </a:r>
                    </a:p>
                  </a:txBody>
                  <a:tcPr/>
                </a:tc>
                <a:extLst>
                  <a:ext uri="{0D108BD9-81ED-4DB2-BD59-A6C34878D82A}">
                    <a16:rowId xmlns:a16="http://schemas.microsoft.com/office/drawing/2014/main" val="3246412964"/>
                  </a:ext>
                </a:extLst>
              </a:tr>
            </a:tbl>
          </a:graphicData>
        </a:graphic>
      </p:graphicFrame>
      <p:graphicFrame>
        <p:nvGraphicFramePr>
          <p:cNvPr id="9" name="Table 7">
            <a:extLst>
              <a:ext uri="{FF2B5EF4-FFF2-40B4-BE49-F238E27FC236}">
                <a16:creationId xmlns:a16="http://schemas.microsoft.com/office/drawing/2014/main" id="{DC90C571-2FF6-03F6-4B6A-4498A3E0417C}"/>
              </a:ext>
            </a:extLst>
          </p:cNvPr>
          <p:cNvGraphicFramePr>
            <a:graphicFrameLocks noGrp="1"/>
          </p:cNvGraphicFramePr>
          <p:nvPr>
            <p:extLst>
              <p:ext uri="{D42A27DB-BD31-4B8C-83A1-F6EECF244321}">
                <p14:modId xmlns:p14="http://schemas.microsoft.com/office/powerpoint/2010/main" val="1838483122"/>
              </p:ext>
            </p:extLst>
          </p:nvPr>
        </p:nvGraphicFramePr>
        <p:xfrm>
          <a:off x="401895" y="3616325"/>
          <a:ext cx="4789400" cy="369570"/>
        </p:xfrm>
        <a:graphic>
          <a:graphicData uri="http://schemas.openxmlformats.org/drawingml/2006/table">
            <a:tbl>
              <a:tblPr firstRow="1" bandRow="1">
                <a:tableStyleId>{21E4AEA4-8DFA-4A89-87EB-49C32662AFE0}</a:tableStyleId>
              </a:tblPr>
              <a:tblGrid>
                <a:gridCol w="1436140">
                  <a:extLst>
                    <a:ext uri="{9D8B030D-6E8A-4147-A177-3AD203B41FA5}">
                      <a16:colId xmlns:a16="http://schemas.microsoft.com/office/drawing/2014/main" val="266352035"/>
                    </a:ext>
                  </a:extLst>
                </a:gridCol>
                <a:gridCol w="1126957">
                  <a:extLst>
                    <a:ext uri="{9D8B030D-6E8A-4147-A177-3AD203B41FA5}">
                      <a16:colId xmlns:a16="http://schemas.microsoft.com/office/drawing/2014/main" val="2848841257"/>
                    </a:ext>
                  </a:extLst>
                </a:gridCol>
                <a:gridCol w="1164210">
                  <a:extLst>
                    <a:ext uri="{9D8B030D-6E8A-4147-A177-3AD203B41FA5}">
                      <a16:colId xmlns:a16="http://schemas.microsoft.com/office/drawing/2014/main" val="2184230910"/>
                    </a:ext>
                  </a:extLst>
                </a:gridCol>
                <a:gridCol w="1062093">
                  <a:extLst>
                    <a:ext uri="{9D8B030D-6E8A-4147-A177-3AD203B41FA5}">
                      <a16:colId xmlns:a16="http://schemas.microsoft.com/office/drawing/2014/main" val="862355615"/>
                    </a:ext>
                  </a:extLst>
                </a:gridCol>
              </a:tblGrid>
              <a:tr h="369570">
                <a:tc>
                  <a:txBody>
                    <a:bodyPr/>
                    <a:lstStyle/>
                    <a:p>
                      <a:r>
                        <a:rPr lang="de-DE" b="0" dirty="0">
                          <a:solidFill>
                            <a:schemeClr val="tx1"/>
                          </a:solidFill>
                          <a:latin typeface="Lato" panose="020F0502020204030203" pitchFamily="34" charset="0"/>
                        </a:rPr>
                        <a:t>01.01.2023</a:t>
                      </a:r>
                    </a:p>
                  </a:txBody>
                  <a:tcPr>
                    <a:solidFill>
                      <a:srgbClr val="CBD2E1"/>
                    </a:solidFill>
                  </a:tcPr>
                </a:tc>
                <a:tc>
                  <a:txBody>
                    <a:bodyPr/>
                    <a:lstStyle/>
                    <a:p>
                      <a:r>
                        <a:rPr lang="de-DE" b="0" dirty="0">
                          <a:solidFill>
                            <a:schemeClr val="tx1"/>
                          </a:solidFill>
                          <a:latin typeface="Lato" panose="020F0502020204030203" pitchFamily="34" charset="0"/>
                        </a:rPr>
                        <a:t>Don</a:t>
                      </a:r>
                    </a:p>
                  </a:txBody>
                  <a:tcPr>
                    <a:solidFill>
                      <a:srgbClr val="CBD2E1"/>
                    </a:solidFill>
                  </a:tcPr>
                </a:tc>
                <a:tc>
                  <a:txBody>
                    <a:bodyPr/>
                    <a:lstStyle/>
                    <a:p>
                      <a:r>
                        <a:rPr lang="de-DE" b="0" dirty="0">
                          <a:solidFill>
                            <a:schemeClr val="tx1"/>
                          </a:solidFill>
                          <a:latin typeface="Lato" panose="020F0502020204030203" pitchFamily="34" charset="0"/>
                        </a:rPr>
                        <a:t>Data</a:t>
                      </a:r>
                    </a:p>
                  </a:txBody>
                  <a:tcPr>
                    <a:solidFill>
                      <a:srgbClr val="CBD2E1"/>
                    </a:solidFill>
                  </a:tcPr>
                </a:tc>
                <a:tc>
                  <a:txBody>
                    <a:bodyPr/>
                    <a:lstStyle/>
                    <a:p>
                      <a:pPr algn="r"/>
                      <a:r>
                        <a:rPr lang="de-DE" b="0" dirty="0">
                          <a:solidFill>
                            <a:schemeClr val="tx1"/>
                          </a:solidFill>
                          <a:latin typeface="Lato" panose="020F0502020204030203" pitchFamily="34" charset="0"/>
                        </a:rPr>
                        <a:t>1,000</a:t>
                      </a:r>
                    </a:p>
                  </a:txBody>
                  <a:tcPr>
                    <a:solidFill>
                      <a:srgbClr val="CBD2E1"/>
                    </a:solidFill>
                  </a:tcPr>
                </a:tc>
                <a:extLst>
                  <a:ext uri="{0D108BD9-81ED-4DB2-BD59-A6C34878D82A}">
                    <a16:rowId xmlns:a16="http://schemas.microsoft.com/office/drawing/2014/main" val="3246412964"/>
                  </a:ext>
                </a:extLst>
              </a:tr>
            </a:tbl>
          </a:graphicData>
        </a:graphic>
      </p:graphicFrame>
      <p:graphicFrame>
        <p:nvGraphicFramePr>
          <p:cNvPr id="10" name="Table 7">
            <a:extLst>
              <a:ext uri="{FF2B5EF4-FFF2-40B4-BE49-F238E27FC236}">
                <a16:creationId xmlns:a16="http://schemas.microsoft.com/office/drawing/2014/main" id="{C53030F4-D041-9D15-0EC3-7D79CE6F0697}"/>
              </a:ext>
            </a:extLst>
          </p:cNvPr>
          <p:cNvGraphicFramePr>
            <a:graphicFrameLocks noGrp="1"/>
          </p:cNvGraphicFramePr>
          <p:nvPr>
            <p:extLst>
              <p:ext uri="{D42A27DB-BD31-4B8C-83A1-F6EECF244321}">
                <p14:modId xmlns:p14="http://schemas.microsoft.com/office/powerpoint/2010/main" val="3486612361"/>
              </p:ext>
            </p:extLst>
          </p:nvPr>
        </p:nvGraphicFramePr>
        <p:xfrm>
          <a:off x="401895" y="4173220"/>
          <a:ext cx="4789400" cy="369570"/>
        </p:xfrm>
        <a:graphic>
          <a:graphicData uri="http://schemas.openxmlformats.org/drawingml/2006/table">
            <a:tbl>
              <a:tblPr firstRow="1" bandRow="1">
                <a:tableStyleId>{21E4AEA4-8DFA-4A89-87EB-49C32662AFE0}</a:tableStyleId>
              </a:tblPr>
              <a:tblGrid>
                <a:gridCol w="1446020">
                  <a:extLst>
                    <a:ext uri="{9D8B030D-6E8A-4147-A177-3AD203B41FA5}">
                      <a16:colId xmlns:a16="http://schemas.microsoft.com/office/drawing/2014/main" val="266352035"/>
                    </a:ext>
                  </a:extLst>
                </a:gridCol>
                <a:gridCol w="1121790">
                  <a:extLst>
                    <a:ext uri="{9D8B030D-6E8A-4147-A177-3AD203B41FA5}">
                      <a16:colId xmlns:a16="http://schemas.microsoft.com/office/drawing/2014/main" val="2848841257"/>
                    </a:ext>
                  </a:extLst>
                </a:gridCol>
                <a:gridCol w="1168924">
                  <a:extLst>
                    <a:ext uri="{9D8B030D-6E8A-4147-A177-3AD203B41FA5}">
                      <a16:colId xmlns:a16="http://schemas.microsoft.com/office/drawing/2014/main" val="2184230910"/>
                    </a:ext>
                  </a:extLst>
                </a:gridCol>
                <a:gridCol w="1052666">
                  <a:extLst>
                    <a:ext uri="{9D8B030D-6E8A-4147-A177-3AD203B41FA5}">
                      <a16:colId xmlns:a16="http://schemas.microsoft.com/office/drawing/2014/main" val="3927968969"/>
                    </a:ext>
                  </a:extLst>
                </a:gridCol>
              </a:tblGrid>
              <a:tr h="369570">
                <a:tc>
                  <a:txBody>
                    <a:bodyPr/>
                    <a:lstStyle/>
                    <a:p>
                      <a:r>
                        <a:rPr lang="de-DE" b="0" dirty="0">
                          <a:solidFill>
                            <a:schemeClr val="tx1"/>
                          </a:solidFill>
                          <a:latin typeface="Lato" panose="020F0502020204030203" pitchFamily="34" charset="0"/>
                        </a:rPr>
                        <a:t>01.01.2023</a:t>
                      </a:r>
                    </a:p>
                  </a:txBody>
                  <a:tcPr>
                    <a:solidFill>
                      <a:srgbClr val="E7EAF1"/>
                    </a:solidFill>
                  </a:tcPr>
                </a:tc>
                <a:tc>
                  <a:txBody>
                    <a:bodyPr/>
                    <a:lstStyle/>
                    <a:p>
                      <a:r>
                        <a:rPr lang="de-DE" b="0" dirty="0">
                          <a:solidFill>
                            <a:schemeClr val="tx1"/>
                          </a:solidFill>
                          <a:latin typeface="Lato" panose="020F0502020204030203" pitchFamily="34" charset="0"/>
                        </a:rPr>
                        <a:t>Alan</a:t>
                      </a:r>
                    </a:p>
                  </a:txBody>
                  <a:tcPr>
                    <a:solidFill>
                      <a:srgbClr val="E7EAF1"/>
                    </a:solidFill>
                  </a:tcPr>
                </a:tc>
                <a:tc>
                  <a:txBody>
                    <a:bodyPr/>
                    <a:lstStyle/>
                    <a:p>
                      <a:r>
                        <a:rPr lang="de-DE" b="0" dirty="0">
                          <a:solidFill>
                            <a:schemeClr val="tx1"/>
                          </a:solidFill>
                          <a:latin typeface="Lato" panose="020F0502020204030203" pitchFamily="34" charset="0"/>
                        </a:rPr>
                        <a:t>Analytics</a:t>
                      </a:r>
                    </a:p>
                  </a:txBody>
                  <a:tcPr>
                    <a:solidFill>
                      <a:srgbClr val="E7EAF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500</a:t>
                      </a:r>
                    </a:p>
                  </a:txBody>
                  <a:tcPr>
                    <a:solidFill>
                      <a:srgbClr val="E7EAF1"/>
                    </a:solidFill>
                  </a:tcPr>
                </a:tc>
                <a:extLst>
                  <a:ext uri="{0D108BD9-81ED-4DB2-BD59-A6C34878D82A}">
                    <a16:rowId xmlns:a16="http://schemas.microsoft.com/office/drawing/2014/main" val="3246412964"/>
                  </a:ext>
                </a:extLst>
              </a:tr>
            </a:tbl>
          </a:graphicData>
        </a:graphic>
      </p:graphicFrame>
      <p:graphicFrame>
        <p:nvGraphicFramePr>
          <p:cNvPr id="11" name="Table 7">
            <a:extLst>
              <a:ext uri="{FF2B5EF4-FFF2-40B4-BE49-F238E27FC236}">
                <a16:creationId xmlns:a16="http://schemas.microsoft.com/office/drawing/2014/main" id="{E024C6ED-F881-358C-99ED-494F7BE2536C}"/>
              </a:ext>
            </a:extLst>
          </p:cNvPr>
          <p:cNvGraphicFramePr>
            <a:graphicFrameLocks noGrp="1"/>
          </p:cNvGraphicFramePr>
          <p:nvPr>
            <p:extLst>
              <p:ext uri="{D42A27DB-BD31-4B8C-83A1-F6EECF244321}">
                <p14:modId xmlns:p14="http://schemas.microsoft.com/office/powerpoint/2010/main" val="2218804720"/>
              </p:ext>
            </p:extLst>
          </p:nvPr>
        </p:nvGraphicFramePr>
        <p:xfrm>
          <a:off x="401895" y="4727084"/>
          <a:ext cx="4789400" cy="369570"/>
        </p:xfrm>
        <a:graphic>
          <a:graphicData uri="http://schemas.openxmlformats.org/drawingml/2006/table">
            <a:tbl>
              <a:tblPr firstRow="1" bandRow="1">
                <a:tableStyleId>{21E4AEA4-8DFA-4A89-87EB-49C32662AFE0}</a:tableStyleId>
              </a:tblPr>
              <a:tblGrid>
                <a:gridCol w="1455447">
                  <a:extLst>
                    <a:ext uri="{9D8B030D-6E8A-4147-A177-3AD203B41FA5}">
                      <a16:colId xmlns:a16="http://schemas.microsoft.com/office/drawing/2014/main" val="266352035"/>
                    </a:ext>
                  </a:extLst>
                </a:gridCol>
                <a:gridCol w="1117076">
                  <a:extLst>
                    <a:ext uri="{9D8B030D-6E8A-4147-A177-3AD203B41FA5}">
                      <a16:colId xmlns:a16="http://schemas.microsoft.com/office/drawing/2014/main" val="2848841257"/>
                    </a:ext>
                  </a:extLst>
                </a:gridCol>
                <a:gridCol w="1168924">
                  <a:extLst>
                    <a:ext uri="{9D8B030D-6E8A-4147-A177-3AD203B41FA5}">
                      <a16:colId xmlns:a16="http://schemas.microsoft.com/office/drawing/2014/main" val="2184230910"/>
                    </a:ext>
                  </a:extLst>
                </a:gridCol>
                <a:gridCol w="1047953">
                  <a:extLst>
                    <a:ext uri="{9D8B030D-6E8A-4147-A177-3AD203B41FA5}">
                      <a16:colId xmlns:a16="http://schemas.microsoft.com/office/drawing/2014/main" val="3685480944"/>
                    </a:ext>
                  </a:extLst>
                </a:gridCol>
              </a:tblGrid>
              <a:tr h="369570">
                <a:tc>
                  <a:txBody>
                    <a:bodyPr/>
                    <a:lstStyle/>
                    <a:p>
                      <a:r>
                        <a:rPr lang="de-DE" b="0" dirty="0">
                          <a:solidFill>
                            <a:schemeClr val="tx1"/>
                          </a:solidFill>
                          <a:latin typeface="Lato" panose="020F0502020204030203" pitchFamily="34" charset="0"/>
                        </a:rPr>
                        <a:t>02.01.2023</a:t>
                      </a:r>
                    </a:p>
                  </a:txBody>
                  <a:tcPr>
                    <a:solidFill>
                      <a:srgbClr val="CBD2E1"/>
                    </a:solidFill>
                  </a:tcPr>
                </a:tc>
                <a:tc>
                  <a:txBody>
                    <a:bodyPr/>
                    <a:lstStyle/>
                    <a:p>
                      <a:r>
                        <a:rPr lang="de-DE" b="0" dirty="0">
                          <a:solidFill>
                            <a:schemeClr val="tx1"/>
                          </a:solidFill>
                          <a:latin typeface="Lato" panose="020F0502020204030203" pitchFamily="34" charset="0"/>
                        </a:rPr>
                        <a:t>Eliza</a:t>
                      </a:r>
                    </a:p>
                  </a:txBody>
                  <a:tcPr>
                    <a:solidFill>
                      <a:srgbClr val="CBD2E1"/>
                    </a:solidFill>
                  </a:tcPr>
                </a:tc>
                <a:tc>
                  <a:txBody>
                    <a:bodyPr/>
                    <a:lstStyle/>
                    <a:p>
                      <a:r>
                        <a:rPr lang="de-DE" b="0" dirty="0">
                          <a:solidFill>
                            <a:schemeClr val="tx1"/>
                          </a:solidFill>
                          <a:latin typeface="Lato" panose="020F0502020204030203" pitchFamily="34" charset="0"/>
                        </a:rPr>
                        <a:t>Engineer</a:t>
                      </a:r>
                    </a:p>
                  </a:txBody>
                  <a:tcPr>
                    <a:solidFill>
                      <a:srgbClr val="CBD2E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700</a:t>
                      </a:r>
                    </a:p>
                  </a:txBody>
                  <a:tcPr>
                    <a:solidFill>
                      <a:srgbClr val="CBD2E1"/>
                    </a:solidFill>
                  </a:tcPr>
                </a:tc>
                <a:extLst>
                  <a:ext uri="{0D108BD9-81ED-4DB2-BD59-A6C34878D82A}">
                    <a16:rowId xmlns:a16="http://schemas.microsoft.com/office/drawing/2014/main" val="3246412964"/>
                  </a:ext>
                </a:extLst>
              </a:tr>
            </a:tbl>
          </a:graphicData>
        </a:graphic>
      </p:graphicFrame>
      <p:sp>
        <p:nvSpPr>
          <p:cNvPr id="13" name="TextBox 12">
            <a:extLst>
              <a:ext uri="{FF2B5EF4-FFF2-40B4-BE49-F238E27FC236}">
                <a16:creationId xmlns:a16="http://schemas.microsoft.com/office/drawing/2014/main" id="{F64BA635-8669-4695-5F2A-CCCC721C8C87}"/>
              </a:ext>
            </a:extLst>
          </p:cNvPr>
          <p:cNvSpPr txBox="1"/>
          <p:nvPr/>
        </p:nvSpPr>
        <p:spPr>
          <a:xfrm>
            <a:off x="1997837" y="2510241"/>
            <a:ext cx="1587356" cy="461665"/>
          </a:xfrm>
          <a:prstGeom prst="rect">
            <a:avLst/>
          </a:prstGeom>
          <a:noFill/>
        </p:spPr>
        <p:txBody>
          <a:bodyPr wrap="square" rtlCol="0">
            <a:spAutoFit/>
          </a:bodyPr>
          <a:lstStyle/>
          <a:p>
            <a:r>
              <a:rPr lang="de-DE" sz="2400" dirty="0">
                <a:latin typeface="Lato" panose="020F0502020204030203" pitchFamily="34" charset="0"/>
              </a:rPr>
              <a:t>Rowstore</a:t>
            </a:r>
          </a:p>
        </p:txBody>
      </p:sp>
      <p:sp>
        <p:nvSpPr>
          <p:cNvPr id="18" name="TextBox 17">
            <a:extLst>
              <a:ext uri="{FF2B5EF4-FFF2-40B4-BE49-F238E27FC236}">
                <a16:creationId xmlns:a16="http://schemas.microsoft.com/office/drawing/2014/main" id="{55585E0F-D414-320C-BA2A-A1881DC693CD}"/>
              </a:ext>
            </a:extLst>
          </p:cNvPr>
          <p:cNvSpPr txBox="1"/>
          <p:nvPr/>
        </p:nvSpPr>
        <p:spPr>
          <a:xfrm>
            <a:off x="8191496" y="2513780"/>
            <a:ext cx="1929667" cy="461665"/>
          </a:xfrm>
          <a:prstGeom prst="rect">
            <a:avLst/>
          </a:prstGeom>
          <a:noFill/>
        </p:spPr>
        <p:txBody>
          <a:bodyPr wrap="square" rtlCol="0">
            <a:spAutoFit/>
          </a:bodyPr>
          <a:lstStyle/>
          <a:p>
            <a:r>
              <a:rPr lang="de-DE" sz="2400" dirty="0">
                <a:latin typeface="Lato" panose="020F0502020204030203" pitchFamily="34" charset="0"/>
              </a:rPr>
              <a:t>Columnstore</a:t>
            </a:r>
          </a:p>
        </p:txBody>
      </p:sp>
      <p:graphicFrame>
        <p:nvGraphicFramePr>
          <p:cNvPr id="19" name="Table 19">
            <a:extLst>
              <a:ext uri="{FF2B5EF4-FFF2-40B4-BE49-F238E27FC236}">
                <a16:creationId xmlns:a16="http://schemas.microsoft.com/office/drawing/2014/main" id="{9853533B-4455-734D-5CC2-0E61F34D2A5E}"/>
              </a:ext>
            </a:extLst>
          </p:cNvPr>
          <p:cNvGraphicFramePr>
            <a:graphicFrameLocks noGrp="1"/>
          </p:cNvGraphicFramePr>
          <p:nvPr>
            <p:extLst>
              <p:ext uri="{D42A27DB-BD31-4B8C-83A1-F6EECF244321}">
                <p14:modId xmlns:p14="http://schemas.microsoft.com/office/powerpoint/2010/main" val="2107592984"/>
              </p:ext>
            </p:extLst>
          </p:nvPr>
        </p:nvGraphicFramePr>
        <p:xfrm>
          <a:off x="6345621" y="3055908"/>
          <a:ext cx="1399831" cy="2225040"/>
        </p:xfrm>
        <a:graphic>
          <a:graphicData uri="http://schemas.openxmlformats.org/drawingml/2006/table">
            <a:tbl>
              <a:tblPr firstRow="1" bandRow="1">
                <a:tableStyleId>{5C22544A-7EE6-4342-B048-85BDC9FD1C3A}</a:tableStyleId>
              </a:tblPr>
              <a:tblGrid>
                <a:gridCol w="1399831">
                  <a:extLst>
                    <a:ext uri="{9D8B030D-6E8A-4147-A177-3AD203B41FA5}">
                      <a16:colId xmlns:a16="http://schemas.microsoft.com/office/drawing/2014/main" val="941535862"/>
                    </a:ext>
                  </a:extLst>
                </a:gridCol>
              </a:tblGrid>
              <a:tr h="370840">
                <a:tc>
                  <a:txBody>
                    <a:bodyPr/>
                    <a:lstStyle/>
                    <a:p>
                      <a:r>
                        <a:rPr lang="de-DE" dirty="0"/>
                        <a:t>Date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01.01.2023</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01.01.2023</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1559582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943390019"/>
                  </a:ext>
                </a:extLst>
              </a:tr>
            </a:tbl>
          </a:graphicData>
        </a:graphic>
      </p:graphicFrame>
      <p:graphicFrame>
        <p:nvGraphicFramePr>
          <p:cNvPr id="20" name="Table 19">
            <a:extLst>
              <a:ext uri="{FF2B5EF4-FFF2-40B4-BE49-F238E27FC236}">
                <a16:creationId xmlns:a16="http://schemas.microsoft.com/office/drawing/2014/main" id="{A524AC88-97B4-2303-9C1F-77F2C2801DE8}"/>
              </a:ext>
            </a:extLst>
          </p:cNvPr>
          <p:cNvGraphicFramePr>
            <a:graphicFrameLocks noGrp="1"/>
          </p:cNvGraphicFramePr>
          <p:nvPr>
            <p:extLst>
              <p:ext uri="{D42A27DB-BD31-4B8C-83A1-F6EECF244321}">
                <p14:modId xmlns:p14="http://schemas.microsoft.com/office/powerpoint/2010/main" val="3078045309"/>
              </p:ext>
            </p:extLst>
          </p:nvPr>
        </p:nvGraphicFramePr>
        <p:xfrm>
          <a:off x="8001094" y="3055908"/>
          <a:ext cx="1155236" cy="2225040"/>
        </p:xfrm>
        <a:graphic>
          <a:graphicData uri="http://schemas.openxmlformats.org/drawingml/2006/table">
            <a:tbl>
              <a:tblPr firstRow="1" bandRow="1">
                <a:tableStyleId>{5C22544A-7EE6-4342-B048-85BDC9FD1C3A}</a:tableStyleId>
              </a:tblPr>
              <a:tblGrid>
                <a:gridCol w="1155236">
                  <a:extLst>
                    <a:ext uri="{9D8B030D-6E8A-4147-A177-3AD203B41FA5}">
                      <a16:colId xmlns:a16="http://schemas.microsoft.com/office/drawing/2014/main" val="941535862"/>
                    </a:ext>
                  </a:extLst>
                </a:gridCol>
              </a:tblGrid>
              <a:tr h="370840">
                <a:tc>
                  <a:txBody>
                    <a:bodyPr/>
                    <a:lstStyle/>
                    <a:p>
                      <a:r>
                        <a:rPr lang="de-DE" dirty="0"/>
                        <a:t>Firstname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Don</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Alan</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Eliza</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Dan</a:t>
                      </a:r>
                    </a:p>
                  </a:txBody>
                  <a:tcPr/>
                </a:tc>
                <a:extLst>
                  <a:ext uri="{0D108BD9-81ED-4DB2-BD59-A6C34878D82A}">
                    <a16:rowId xmlns:a16="http://schemas.microsoft.com/office/drawing/2014/main" val="3305182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Ben</a:t>
                      </a:r>
                    </a:p>
                  </a:txBody>
                  <a:tcPr/>
                </a:tc>
                <a:extLst>
                  <a:ext uri="{0D108BD9-81ED-4DB2-BD59-A6C34878D82A}">
                    <a16:rowId xmlns:a16="http://schemas.microsoft.com/office/drawing/2014/main" val="3015704861"/>
                  </a:ext>
                </a:extLst>
              </a:tr>
            </a:tbl>
          </a:graphicData>
        </a:graphic>
      </p:graphicFrame>
      <p:graphicFrame>
        <p:nvGraphicFramePr>
          <p:cNvPr id="21" name="Table 20">
            <a:extLst>
              <a:ext uri="{FF2B5EF4-FFF2-40B4-BE49-F238E27FC236}">
                <a16:creationId xmlns:a16="http://schemas.microsoft.com/office/drawing/2014/main" id="{3E6E1AC7-D4DF-5E1A-D3A8-F1B849FA0340}"/>
              </a:ext>
            </a:extLst>
          </p:cNvPr>
          <p:cNvGraphicFramePr>
            <a:graphicFrameLocks noGrp="1"/>
          </p:cNvGraphicFramePr>
          <p:nvPr>
            <p:extLst>
              <p:ext uri="{D42A27DB-BD31-4B8C-83A1-F6EECF244321}">
                <p14:modId xmlns:p14="http://schemas.microsoft.com/office/powerpoint/2010/main" val="4288403226"/>
              </p:ext>
            </p:extLst>
          </p:nvPr>
        </p:nvGraphicFramePr>
        <p:xfrm>
          <a:off x="9411972" y="3055908"/>
          <a:ext cx="1155237" cy="2219960"/>
        </p:xfrm>
        <a:graphic>
          <a:graphicData uri="http://schemas.openxmlformats.org/drawingml/2006/table">
            <a:tbl>
              <a:tblPr firstRow="1" bandRow="1">
                <a:tableStyleId>{5C22544A-7EE6-4342-B048-85BDC9FD1C3A}</a:tableStyleId>
              </a:tblPr>
              <a:tblGrid>
                <a:gridCol w="1155237">
                  <a:extLst>
                    <a:ext uri="{9D8B030D-6E8A-4147-A177-3AD203B41FA5}">
                      <a16:colId xmlns:a16="http://schemas.microsoft.com/office/drawing/2014/main" val="941535862"/>
                    </a:ext>
                  </a:extLst>
                </a:gridCol>
              </a:tblGrid>
              <a:tr h="370840">
                <a:tc>
                  <a:txBody>
                    <a:bodyPr/>
                    <a:lstStyle/>
                    <a:p>
                      <a:r>
                        <a:rPr lang="de-DE" dirty="0"/>
                        <a:t>Lastname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Data</a:t>
                      </a:r>
                    </a:p>
                  </a:txBody>
                  <a:tcPr/>
                </a:tc>
                <a:extLst>
                  <a:ext uri="{0D108BD9-81ED-4DB2-BD59-A6C34878D82A}">
                    <a16:rowId xmlns:a16="http://schemas.microsoft.com/office/drawing/2014/main" val="1032060778"/>
                  </a:ext>
                </a:extLst>
              </a:tr>
              <a:tr h="35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Analytics</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Engineer</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Data</a:t>
                      </a:r>
                    </a:p>
                  </a:txBody>
                  <a:tcPr/>
                </a:tc>
                <a:extLst>
                  <a:ext uri="{0D108BD9-81ED-4DB2-BD59-A6C34878D82A}">
                    <a16:rowId xmlns:a16="http://schemas.microsoft.com/office/drawing/2014/main" val="3479251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Business</a:t>
                      </a:r>
                    </a:p>
                  </a:txBody>
                  <a:tcPr/>
                </a:tc>
                <a:extLst>
                  <a:ext uri="{0D108BD9-81ED-4DB2-BD59-A6C34878D82A}">
                    <a16:rowId xmlns:a16="http://schemas.microsoft.com/office/drawing/2014/main" val="4147094643"/>
                  </a:ext>
                </a:extLst>
              </a:tr>
            </a:tbl>
          </a:graphicData>
        </a:graphic>
      </p:graphicFrame>
      <p:graphicFrame>
        <p:nvGraphicFramePr>
          <p:cNvPr id="22" name="Table 7">
            <a:extLst>
              <a:ext uri="{FF2B5EF4-FFF2-40B4-BE49-F238E27FC236}">
                <a16:creationId xmlns:a16="http://schemas.microsoft.com/office/drawing/2014/main" id="{E4CE6F51-F9E6-41BE-E27E-957EC7AEE05E}"/>
              </a:ext>
            </a:extLst>
          </p:cNvPr>
          <p:cNvGraphicFramePr>
            <a:graphicFrameLocks noGrp="1"/>
          </p:cNvGraphicFramePr>
          <p:nvPr>
            <p:extLst>
              <p:ext uri="{D42A27DB-BD31-4B8C-83A1-F6EECF244321}">
                <p14:modId xmlns:p14="http://schemas.microsoft.com/office/powerpoint/2010/main" val="3137592279"/>
              </p:ext>
            </p:extLst>
          </p:nvPr>
        </p:nvGraphicFramePr>
        <p:xfrm>
          <a:off x="401895" y="5280948"/>
          <a:ext cx="4789400" cy="369570"/>
        </p:xfrm>
        <a:graphic>
          <a:graphicData uri="http://schemas.openxmlformats.org/drawingml/2006/table">
            <a:tbl>
              <a:tblPr firstRow="1" bandRow="1">
                <a:tableStyleId>{21E4AEA4-8DFA-4A89-87EB-49C32662AFE0}</a:tableStyleId>
              </a:tblPr>
              <a:tblGrid>
                <a:gridCol w="1455447">
                  <a:extLst>
                    <a:ext uri="{9D8B030D-6E8A-4147-A177-3AD203B41FA5}">
                      <a16:colId xmlns:a16="http://schemas.microsoft.com/office/drawing/2014/main" val="266352035"/>
                    </a:ext>
                  </a:extLst>
                </a:gridCol>
                <a:gridCol w="1131217">
                  <a:extLst>
                    <a:ext uri="{9D8B030D-6E8A-4147-A177-3AD203B41FA5}">
                      <a16:colId xmlns:a16="http://schemas.microsoft.com/office/drawing/2014/main" val="2848841257"/>
                    </a:ext>
                  </a:extLst>
                </a:gridCol>
                <a:gridCol w="1159497">
                  <a:extLst>
                    <a:ext uri="{9D8B030D-6E8A-4147-A177-3AD203B41FA5}">
                      <a16:colId xmlns:a16="http://schemas.microsoft.com/office/drawing/2014/main" val="2184230910"/>
                    </a:ext>
                  </a:extLst>
                </a:gridCol>
                <a:gridCol w="1043239">
                  <a:extLst>
                    <a:ext uri="{9D8B030D-6E8A-4147-A177-3AD203B41FA5}">
                      <a16:colId xmlns:a16="http://schemas.microsoft.com/office/drawing/2014/main" val="911438680"/>
                    </a:ext>
                  </a:extLst>
                </a:gridCol>
              </a:tblGrid>
              <a:tr h="369570">
                <a:tc>
                  <a:txBody>
                    <a:bodyPr/>
                    <a:lstStyle/>
                    <a:p>
                      <a:r>
                        <a:rPr lang="de-DE" b="0" dirty="0">
                          <a:solidFill>
                            <a:schemeClr val="tx1"/>
                          </a:solidFill>
                          <a:latin typeface="Lato" panose="020F0502020204030203" pitchFamily="34" charset="0"/>
                        </a:rPr>
                        <a:t>02.01.2023</a:t>
                      </a:r>
                    </a:p>
                  </a:txBody>
                  <a:tcPr>
                    <a:solidFill>
                      <a:srgbClr val="E7EAF1"/>
                    </a:solidFill>
                  </a:tcPr>
                </a:tc>
                <a:tc>
                  <a:txBody>
                    <a:bodyPr/>
                    <a:lstStyle/>
                    <a:p>
                      <a:r>
                        <a:rPr lang="de-DE" b="0" dirty="0">
                          <a:solidFill>
                            <a:schemeClr val="tx1"/>
                          </a:solidFill>
                          <a:latin typeface="Lato" panose="020F0502020204030203" pitchFamily="34" charset="0"/>
                        </a:rPr>
                        <a:t>Dan</a:t>
                      </a:r>
                    </a:p>
                  </a:txBody>
                  <a:tcPr>
                    <a:solidFill>
                      <a:srgbClr val="E7EAF1"/>
                    </a:solidFill>
                  </a:tcPr>
                </a:tc>
                <a:tc>
                  <a:txBody>
                    <a:bodyPr/>
                    <a:lstStyle/>
                    <a:p>
                      <a:r>
                        <a:rPr lang="de-DE" b="0" dirty="0">
                          <a:solidFill>
                            <a:schemeClr val="tx1"/>
                          </a:solidFill>
                          <a:latin typeface="Lato" panose="020F0502020204030203" pitchFamily="34" charset="0"/>
                        </a:rPr>
                        <a:t>Data</a:t>
                      </a:r>
                    </a:p>
                  </a:txBody>
                  <a:tcPr>
                    <a:solidFill>
                      <a:srgbClr val="E7EAF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1,200</a:t>
                      </a:r>
                    </a:p>
                  </a:txBody>
                  <a:tcPr>
                    <a:solidFill>
                      <a:srgbClr val="E7EAF1"/>
                    </a:solidFill>
                  </a:tcPr>
                </a:tc>
                <a:extLst>
                  <a:ext uri="{0D108BD9-81ED-4DB2-BD59-A6C34878D82A}">
                    <a16:rowId xmlns:a16="http://schemas.microsoft.com/office/drawing/2014/main" val="3246412964"/>
                  </a:ext>
                </a:extLst>
              </a:tr>
            </a:tbl>
          </a:graphicData>
        </a:graphic>
      </p:graphicFrame>
      <p:graphicFrame>
        <p:nvGraphicFramePr>
          <p:cNvPr id="23" name="Table 7">
            <a:extLst>
              <a:ext uri="{FF2B5EF4-FFF2-40B4-BE49-F238E27FC236}">
                <a16:creationId xmlns:a16="http://schemas.microsoft.com/office/drawing/2014/main" id="{EF44C72A-148C-FAD1-3E66-2ADC36DAC59C}"/>
              </a:ext>
            </a:extLst>
          </p:cNvPr>
          <p:cNvGraphicFramePr>
            <a:graphicFrameLocks noGrp="1"/>
          </p:cNvGraphicFramePr>
          <p:nvPr>
            <p:extLst>
              <p:ext uri="{D42A27DB-BD31-4B8C-83A1-F6EECF244321}">
                <p14:modId xmlns:p14="http://schemas.microsoft.com/office/powerpoint/2010/main" val="3431256052"/>
              </p:ext>
            </p:extLst>
          </p:nvPr>
        </p:nvGraphicFramePr>
        <p:xfrm>
          <a:off x="391735" y="5834812"/>
          <a:ext cx="4799560" cy="369570"/>
        </p:xfrm>
        <a:graphic>
          <a:graphicData uri="http://schemas.openxmlformats.org/drawingml/2006/table">
            <a:tbl>
              <a:tblPr firstRow="1" bandRow="1">
                <a:tableStyleId>{21E4AEA4-8DFA-4A89-87EB-49C32662AFE0}</a:tableStyleId>
              </a:tblPr>
              <a:tblGrid>
                <a:gridCol w="1479747">
                  <a:extLst>
                    <a:ext uri="{9D8B030D-6E8A-4147-A177-3AD203B41FA5}">
                      <a16:colId xmlns:a16="http://schemas.microsoft.com/office/drawing/2014/main" val="266352035"/>
                    </a:ext>
                  </a:extLst>
                </a:gridCol>
                <a:gridCol w="1121790">
                  <a:extLst>
                    <a:ext uri="{9D8B030D-6E8A-4147-A177-3AD203B41FA5}">
                      <a16:colId xmlns:a16="http://schemas.microsoft.com/office/drawing/2014/main" val="2848841257"/>
                    </a:ext>
                  </a:extLst>
                </a:gridCol>
                <a:gridCol w="1154784">
                  <a:extLst>
                    <a:ext uri="{9D8B030D-6E8A-4147-A177-3AD203B41FA5}">
                      <a16:colId xmlns:a16="http://schemas.microsoft.com/office/drawing/2014/main" val="2184230910"/>
                    </a:ext>
                  </a:extLst>
                </a:gridCol>
                <a:gridCol w="1043239">
                  <a:extLst>
                    <a:ext uri="{9D8B030D-6E8A-4147-A177-3AD203B41FA5}">
                      <a16:colId xmlns:a16="http://schemas.microsoft.com/office/drawing/2014/main" val="2403683836"/>
                    </a:ext>
                  </a:extLst>
                </a:gridCol>
              </a:tblGrid>
              <a:tr h="369570">
                <a:tc>
                  <a:txBody>
                    <a:bodyPr/>
                    <a:lstStyle/>
                    <a:p>
                      <a:r>
                        <a:rPr lang="de-DE" b="0" dirty="0">
                          <a:solidFill>
                            <a:schemeClr val="tx1"/>
                          </a:solidFill>
                          <a:latin typeface="Lato" panose="020F0502020204030203" pitchFamily="34" charset="0"/>
                        </a:rPr>
                        <a:t>02.01.2023</a:t>
                      </a:r>
                    </a:p>
                  </a:txBody>
                  <a:tcPr>
                    <a:solidFill>
                      <a:srgbClr val="CBD2E1"/>
                    </a:solidFill>
                  </a:tcPr>
                </a:tc>
                <a:tc>
                  <a:txBody>
                    <a:bodyPr/>
                    <a:lstStyle/>
                    <a:p>
                      <a:r>
                        <a:rPr lang="de-DE" b="0" dirty="0">
                          <a:solidFill>
                            <a:schemeClr val="tx1"/>
                          </a:solidFill>
                          <a:latin typeface="Lato" panose="020F0502020204030203" pitchFamily="34" charset="0"/>
                        </a:rPr>
                        <a:t>Ben</a:t>
                      </a:r>
                    </a:p>
                  </a:txBody>
                  <a:tcPr>
                    <a:solidFill>
                      <a:srgbClr val="CBD2E1"/>
                    </a:solidFill>
                  </a:tcPr>
                </a:tc>
                <a:tc>
                  <a:txBody>
                    <a:bodyPr/>
                    <a:lstStyle/>
                    <a:p>
                      <a:r>
                        <a:rPr lang="de-DE" b="0" dirty="0">
                          <a:solidFill>
                            <a:schemeClr val="tx1"/>
                          </a:solidFill>
                          <a:latin typeface="Lato" panose="020F0502020204030203" pitchFamily="34" charset="0"/>
                        </a:rPr>
                        <a:t>Business</a:t>
                      </a:r>
                    </a:p>
                  </a:txBody>
                  <a:tcPr>
                    <a:solidFill>
                      <a:srgbClr val="CBD2E1"/>
                    </a:solidFill>
                  </a:tcPr>
                </a:tc>
                <a:tc>
                  <a:txBody>
                    <a:bodyPr/>
                    <a:lstStyle/>
                    <a:p>
                      <a:pPr algn="r"/>
                      <a:r>
                        <a:rPr lang="de-DE" b="0" dirty="0">
                          <a:solidFill>
                            <a:schemeClr val="tx1"/>
                          </a:solidFill>
                          <a:latin typeface="Lato" panose="020F0502020204030203" pitchFamily="34" charset="0"/>
                        </a:rPr>
                        <a:t>900</a:t>
                      </a:r>
                    </a:p>
                  </a:txBody>
                  <a:tcPr>
                    <a:solidFill>
                      <a:srgbClr val="CBD2E1"/>
                    </a:solidFill>
                  </a:tcPr>
                </a:tc>
                <a:extLst>
                  <a:ext uri="{0D108BD9-81ED-4DB2-BD59-A6C34878D82A}">
                    <a16:rowId xmlns:a16="http://schemas.microsoft.com/office/drawing/2014/main" val="3246412964"/>
                  </a:ext>
                </a:extLst>
              </a:tr>
            </a:tbl>
          </a:graphicData>
        </a:graphic>
      </p:graphicFrame>
      <p:sp>
        <p:nvSpPr>
          <p:cNvPr id="24" name="Inhaltsplatzhalter 2">
            <a:extLst>
              <a:ext uri="{FF2B5EF4-FFF2-40B4-BE49-F238E27FC236}">
                <a16:creationId xmlns:a16="http://schemas.microsoft.com/office/drawing/2014/main" id="{3AAB7DCE-F931-A698-854A-0D4D91DF0FFA}"/>
              </a:ext>
            </a:extLst>
          </p:cNvPr>
          <p:cNvSpPr txBox="1">
            <a:spLocks/>
          </p:cNvSpPr>
          <p:nvPr/>
        </p:nvSpPr>
        <p:spPr>
          <a:xfrm>
            <a:off x="6345621" y="5594770"/>
            <a:ext cx="3534049" cy="1169538"/>
          </a:xfrm>
          <a:prstGeom prst="rect">
            <a:avLst/>
          </a:prstGeom>
          <a:ln>
            <a:noFill/>
          </a:ln>
        </p:spPr>
        <p:txBody>
          <a:bodyPr>
            <a:noAutofit/>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Tx/>
              <a:buNone/>
            </a:pPr>
            <a:r>
              <a:rPr lang="de-DE" dirty="0">
                <a:solidFill>
                  <a:srgbClr val="005CA8"/>
                </a:solidFill>
              </a:rPr>
              <a:t>SELECT</a:t>
            </a:r>
            <a:r>
              <a:rPr lang="de-DE" dirty="0"/>
              <a:t> Date, </a:t>
            </a:r>
            <a:r>
              <a:rPr lang="de-DE" dirty="0">
                <a:solidFill>
                  <a:srgbClr val="FD2BA3"/>
                </a:solidFill>
              </a:rPr>
              <a:t>SUM</a:t>
            </a:r>
            <a:r>
              <a:rPr lang="de-DE" dirty="0">
                <a:solidFill>
                  <a:srgbClr val="808080"/>
                </a:solidFill>
              </a:rPr>
              <a:t>(</a:t>
            </a:r>
            <a:r>
              <a:rPr lang="de-DE" dirty="0"/>
              <a:t>Revenue</a:t>
            </a:r>
            <a:r>
              <a:rPr lang="de-DE" dirty="0">
                <a:solidFill>
                  <a:srgbClr val="808080"/>
                </a:solidFill>
              </a:rPr>
              <a:t>)</a:t>
            </a:r>
          </a:p>
          <a:p>
            <a:pPr marL="0" indent="0">
              <a:buFontTx/>
              <a:buNone/>
            </a:pPr>
            <a:r>
              <a:rPr lang="de-DE" dirty="0">
                <a:solidFill>
                  <a:srgbClr val="005CA8"/>
                </a:solidFill>
              </a:rPr>
              <a:t>FROM</a:t>
            </a:r>
            <a:r>
              <a:rPr lang="de-DE" dirty="0"/>
              <a:t> Sales</a:t>
            </a:r>
            <a:br>
              <a:rPr lang="de-DE" dirty="0"/>
            </a:br>
            <a:r>
              <a:rPr lang="de-DE" dirty="0">
                <a:solidFill>
                  <a:srgbClr val="005CA8"/>
                </a:solidFill>
              </a:rPr>
              <a:t>GROUP BY</a:t>
            </a:r>
            <a:r>
              <a:rPr lang="de-DE" sz="3200" dirty="0"/>
              <a:t> </a:t>
            </a:r>
            <a:r>
              <a:rPr lang="de-DE" dirty="0"/>
              <a:t>Date</a:t>
            </a:r>
          </a:p>
        </p:txBody>
      </p:sp>
      <p:graphicFrame>
        <p:nvGraphicFramePr>
          <p:cNvPr id="25" name="Table 24">
            <a:extLst>
              <a:ext uri="{FF2B5EF4-FFF2-40B4-BE49-F238E27FC236}">
                <a16:creationId xmlns:a16="http://schemas.microsoft.com/office/drawing/2014/main" id="{E2B5328E-483B-4FBF-A730-5F1374F24194}"/>
              </a:ext>
            </a:extLst>
          </p:cNvPr>
          <p:cNvGraphicFramePr>
            <a:graphicFrameLocks noGrp="1"/>
          </p:cNvGraphicFramePr>
          <p:nvPr>
            <p:extLst>
              <p:ext uri="{D42A27DB-BD31-4B8C-83A1-F6EECF244321}">
                <p14:modId xmlns:p14="http://schemas.microsoft.com/office/powerpoint/2010/main" val="305230301"/>
              </p:ext>
            </p:extLst>
          </p:nvPr>
        </p:nvGraphicFramePr>
        <p:xfrm>
          <a:off x="10822851" y="3059430"/>
          <a:ext cx="1155237" cy="2225040"/>
        </p:xfrm>
        <a:graphic>
          <a:graphicData uri="http://schemas.openxmlformats.org/drawingml/2006/table">
            <a:tbl>
              <a:tblPr firstRow="1" bandRow="1">
                <a:tableStyleId>{5C22544A-7EE6-4342-B048-85BDC9FD1C3A}</a:tableStyleId>
              </a:tblPr>
              <a:tblGrid>
                <a:gridCol w="1155237">
                  <a:extLst>
                    <a:ext uri="{9D8B030D-6E8A-4147-A177-3AD203B41FA5}">
                      <a16:colId xmlns:a16="http://schemas.microsoft.com/office/drawing/2014/main" val="941535862"/>
                    </a:ext>
                  </a:extLst>
                </a:gridCol>
              </a:tblGrid>
              <a:tr h="370840">
                <a:tc>
                  <a:txBody>
                    <a:bodyPr/>
                    <a:lstStyle/>
                    <a:p>
                      <a:r>
                        <a:rPr lang="de-DE" dirty="0"/>
                        <a:t>Revenue</a:t>
                      </a:r>
                    </a:p>
                  </a:txBody>
                  <a:tcPr/>
                </a:tc>
                <a:extLst>
                  <a:ext uri="{0D108BD9-81ED-4DB2-BD59-A6C34878D82A}">
                    <a16:rowId xmlns:a16="http://schemas.microsoft.com/office/drawing/2014/main" val="162018387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1,000</a:t>
                      </a:r>
                    </a:p>
                  </a:txBody>
                  <a:tcPr/>
                </a:tc>
                <a:extLst>
                  <a:ext uri="{0D108BD9-81ED-4DB2-BD59-A6C34878D82A}">
                    <a16:rowId xmlns:a16="http://schemas.microsoft.com/office/drawing/2014/main" val="103206077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500</a:t>
                      </a:r>
                    </a:p>
                  </a:txBody>
                  <a:tcPr/>
                </a:tc>
                <a:extLst>
                  <a:ext uri="{0D108BD9-81ED-4DB2-BD59-A6C34878D82A}">
                    <a16:rowId xmlns:a16="http://schemas.microsoft.com/office/drawing/2014/main" val="213919826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700</a:t>
                      </a:r>
                    </a:p>
                  </a:txBody>
                  <a:tcPr/>
                </a:tc>
                <a:extLst>
                  <a:ext uri="{0D108BD9-81ED-4DB2-BD59-A6C34878D82A}">
                    <a16:rowId xmlns:a16="http://schemas.microsoft.com/office/drawing/2014/main" val="396597035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1,200</a:t>
                      </a:r>
                    </a:p>
                  </a:txBody>
                  <a:tcPr/>
                </a:tc>
                <a:extLst>
                  <a:ext uri="{0D108BD9-81ED-4DB2-BD59-A6C34878D82A}">
                    <a16:rowId xmlns:a16="http://schemas.microsoft.com/office/drawing/2014/main" val="347925167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900</a:t>
                      </a:r>
                    </a:p>
                  </a:txBody>
                  <a:tcPr/>
                </a:tc>
                <a:extLst>
                  <a:ext uri="{0D108BD9-81ED-4DB2-BD59-A6C34878D82A}">
                    <a16:rowId xmlns:a16="http://schemas.microsoft.com/office/drawing/2014/main" val="4147094643"/>
                  </a:ext>
                </a:extLst>
              </a:tr>
            </a:tbl>
          </a:graphicData>
        </a:graphic>
      </p:graphicFrame>
      <p:sp>
        <p:nvSpPr>
          <p:cNvPr id="26" name="Rectangle 25">
            <a:extLst>
              <a:ext uri="{FF2B5EF4-FFF2-40B4-BE49-F238E27FC236}">
                <a16:creationId xmlns:a16="http://schemas.microsoft.com/office/drawing/2014/main" id="{1C985D99-0B97-4DB9-B8CC-FC9AACA545EE}"/>
              </a:ext>
            </a:extLst>
          </p:cNvPr>
          <p:cNvSpPr/>
          <p:nvPr/>
        </p:nvSpPr>
        <p:spPr>
          <a:xfrm>
            <a:off x="330200" y="2970518"/>
            <a:ext cx="4925505" cy="3334706"/>
          </a:xfrm>
          <a:prstGeom prst="rect">
            <a:avLst/>
          </a:prstGeom>
          <a:noFill/>
          <a:ln w="19050">
            <a:solidFill>
              <a:srgbClr val="005C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tangle 26">
            <a:extLst>
              <a:ext uri="{FF2B5EF4-FFF2-40B4-BE49-F238E27FC236}">
                <a16:creationId xmlns:a16="http://schemas.microsoft.com/office/drawing/2014/main" id="{498EE90E-972E-27C6-B4E2-C82A4B38140E}"/>
              </a:ext>
            </a:extLst>
          </p:cNvPr>
          <p:cNvSpPr/>
          <p:nvPr/>
        </p:nvSpPr>
        <p:spPr>
          <a:xfrm>
            <a:off x="6294224" y="2970518"/>
            <a:ext cx="1516145" cy="2396739"/>
          </a:xfrm>
          <a:prstGeom prst="rect">
            <a:avLst/>
          </a:prstGeom>
          <a:noFill/>
          <a:ln w="19050">
            <a:solidFill>
              <a:srgbClr val="005C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tangle 27">
            <a:extLst>
              <a:ext uri="{FF2B5EF4-FFF2-40B4-BE49-F238E27FC236}">
                <a16:creationId xmlns:a16="http://schemas.microsoft.com/office/drawing/2014/main" id="{90CE4707-FF82-7D09-B667-E1F61A181674}"/>
              </a:ext>
            </a:extLst>
          </p:cNvPr>
          <p:cNvSpPr/>
          <p:nvPr/>
        </p:nvSpPr>
        <p:spPr>
          <a:xfrm>
            <a:off x="10746160" y="2970518"/>
            <a:ext cx="1294837" cy="2396739"/>
          </a:xfrm>
          <a:prstGeom prst="rect">
            <a:avLst/>
          </a:prstGeom>
          <a:noFill/>
          <a:ln w="19050">
            <a:solidFill>
              <a:srgbClr val="005C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682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8" grpId="0"/>
      <p:bldP spid="26" grpId="0" animBg="1"/>
      <p:bldP spid="26" grpId="1" animBg="1"/>
      <p:bldP spid="27" grpId="0" animBg="1"/>
      <p:bldP spid="28"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0043D4-47F6-5D8D-8CE7-7E1DB1BC2B0F}"/>
              </a:ext>
            </a:extLst>
          </p:cNvPr>
          <p:cNvSpPr>
            <a:spLocks noGrp="1"/>
          </p:cNvSpPr>
          <p:nvPr>
            <p:ph type="body" sz="quarter" idx="12"/>
          </p:nvPr>
        </p:nvSpPr>
        <p:spPr/>
        <p:txBody>
          <a:bodyPr>
            <a:normAutofit/>
          </a:bodyPr>
          <a:lstStyle/>
          <a:p>
            <a:r>
              <a:rPr lang="en-US" noProof="0" dirty="0"/>
              <a:t>Columnstore Compression</a:t>
            </a:r>
          </a:p>
        </p:txBody>
      </p:sp>
      <p:graphicFrame>
        <p:nvGraphicFramePr>
          <p:cNvPr id="5" name="Table 19">
            <a:extLst>
              <a:ext uri="{FF2B5EF4-FFF2-40B4-BE49-F238E27FC236}">
                <a16:creationId xmlns:a16="http://schemas.microsoft.com/office/drawing/2014/main" id="{108375E5-56C7-BF1A-038B-EE02B9CAC1DC}"/>
              </a:ext>
            </a:extLst>
          </p:cNvPr>
          <p:cNvGraphicFramePr>
            <a:graphicFrameLocks noGrp="1"/>
          </p:cNvGraphicFramePr>
          <p:nvPr>
            <p:extLst>
              <p:ext uri="{D42A27DB-BD31-4B8C-83A1-F6EECF244321}">
                <p14:modId xmlns:p14="http://schemas.microsoft.com/office/powerpoint/2010/main" val="1867969038"/>
              </p:ext>
            </p:extLst>
          </p:nvPr>
        </p:nvGraphicFramePr>
        <p:xfrm>
          <a:off x="330200" y="1209040"/>
          <a:ext cx="1399831" cy="2225040"/>
        </p:xfrm>
        <a:graphic>
          <a:graphicData uri="http://schemas.openxmlformats.org/drawingml/2006/table">
            <a:tbl>
              <a:tblPr firstRow="1" bandRow="1">
                <a:tableStyleId>{5C22544A-7EE6-4342-B048-85BDC9FD1C3A}</a:tableStyleId>
              </a:tblPr>
              <a:tblGrid>
                <a:gridCol w="1399831">
                  <a:extLst>
                    <a:ext uri="{9D8B030D-6E8A-4147-A177-3AD203B41FA5}">
                      <a16:colId xmlns:a16="http://schemas.microsoft.com/office/drawing/2014/main" val="941535862"/>
                    </a:ext>
                  </a:extLst>
                </a:gridCol>
              </a:tblGrid>
              <a:tr h="370840">
                <a:tc>
                  <a:txBody>
                    <a:bodyPr/>
                    <a:lstStyle/>
                    <a:p>
                      <a:r>
                        <a:rPr lang="de-DE" dirty="0"/>
                        <a:t>Date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01.01.2023</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01.01.2023</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1559582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943390019"/>
                  </a:ext>
                </a:extLst>
              </a:tr>
            </a:tbl>
          </a:graphicData>
        </a:graphic>
      </p:graphicFrame>
      <p:graphicFrame>
        <p:nvGraphicFramePr>
          <p:cNvPr id="6" name="Table 5">
            <a:extLst>
              <a:ext uri="{FF2B5EF4-FFF2-40B4-BE49-F238E27FC236}">
                <a16:creationId xmlns:a16="http://schemas.microsoft.com/office/drawing/2014/main" id="{703E90A9-16F9-68C2-AC9A-CE0D55888396}"/>
              </a:ext>
            </a:extLst>
          </p:cNvPr>
          <p:cNvGraphicFramePr>
            <a:graphicFrameLocks noGrp="1"/>
          </p:cNvGraphicFramePr>
          <p:nvPr>
            <p:extLst>
              <p:ext uri="{D42A27DB-BD31-4B8C-83A1-F6EECF244321}">
                <p14:modId xmlns:p14="http://schemas.microsoft.com/office/powerpoint/2010/main" val="410138651"/>
              </p:ext>
            </p:extLst>
          </p:nvPr>
        </p:nvGraphicFramePr>
        <p:xfrm>
          <a:off x="1985673" y="1209040"/>
          <a:ext cx="1155236" cy="2225040"/>
        </p:xfrm>
        <a:graphic>
          <a:graphicData uri="http://schemas.openxmlformats.org/drawingml/2006/table">
            <a:tbl>
              <a:tblPr firstRow="1" bandRow="1">
                <a:tableStyleId>{5C22544A-7EE6-4342-B048-85BDC9FD1C3A}</a:tableStyleId>
              </a:tblPr>
              <a:tblGrid>
                <a:gridCol w="1155236">
                  <a:extLst>
                    <a:ext uri="{9D8B030D-6E8A-4147-A177-3AD203B41FA5}">
                      <a16:colId xmlns:a16="http://schemas.microsoft.com/office/drawing/2014/main" val="941535862"/>
                    </a:ext>
                  </a:extLst>
                </a:gridCol>
              </a:tblGrid>
              <a:tr h="370840">
                <a:tc>
                  <a:txBody>
                    <a:bodyPr/>
                    <a:lstStyle/>
                    <a:p>
                      <a:r>
                        <a:rPr lang="de-DE" dirty="0"/>
                        <a:t>Firstname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Don</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Alan</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Eliza</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Dan</a:t>
                      </a:r>
                    </a:p>
                  </a:txBody>
                  <a:tcPr/>
                </a:tc>
                <a:extLst>
                  <a:ext uri="{0D108BD9-81ED-4DB2-BD59-A6C34878D82A}">
                    <a16:rowId xmlns:a16="http://schemas.microsoft.com/office/drawing/2014/main" val="3305182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Ben</a:t>
                      </a:r>
                    </a:p>
                  </a:txBody>
                  <a:tcPr/>
                </a:tc>
                <a:extLst>
                  <a:ext uri="{0D108BD9-81ED-4DB2-BD59-A6C34878D82A}">
                    <a16:rowId xmlns:a16="http://schemas.microsoft.com/office/drawing/2014/main" val="3015704861"/>
                  </a:ext>
                </a:extLst>
              </a:tr>
            </a:tbl>
          </a:graphicData>
        </a:graphic>
      </p:graphicFrame>
      <p:graphicFrame>
        <p:nvGraphicFramePr>
          <p:cNvPr id="7" name="Table 6">
            <a:extLst>
              <a:ext uri="{FF2B5EF4-FFF2-40B4-BE49-F238E27FC236}">
                <a16:creationId xmlns:a16="http://schemas.microsoft.com/office/drawing/2014/main" id="{3FE9838D-9A9F-DBEF-2770-F97C130DFF4B}"/>
              </a:ext>
            </a:extLst>
          </p:cNvPr>
          <p:cNvGraphicFramePr>
            <a:graphicFrameLocks noGrp="1"/>
          </p:cNvGraphicFramePr>
          <p:nvPr>
            <p:extLst>
              <p:ext uri="{D42A27DB-BD31-4B8C-83A1-F6EECF244321}">
                <p14:modId xmlns:p14="http://schemas.microsoft.com/office/powerpoint/2010/main" val="1720892114"/>
              </p:ext>
            </p:extLst>
          </p:nvPr>
        </p:nvGraphicFramePr>
        <p:xfrm>
          <a:off x="3396551" y="1209040"/>
          <a:ext cx="1155237" cy="2219960"/>
        </p:xfrm>
        <a:graphic>
          <a:graphicData uri="http://schemas.openxmlformats.org/drawingml/2006/table">
            <a:tbl>
              <a:tblPr firstRow="1" bandRow="1">
                <a:tableStyleId>{5C22544A-7EE6-4342-B048-85BDC9FD1C3A}</a:tableStyleId>
              </a:tblPr>
              <a:tblGrid>
                <a:gridCol w="1155237">
                  <a:extLst>
                    <a:ext uri="{9D8B030D-6E8A-4147-A177-3AD203B41FA5}">
                      <a16:colId xmlns:a16="http://schemas.microsoft.com/office/drawing/2014/main" val="941535862"/>
                    </a:ext>
                  </a:extLst>
                </a:gridCol>
              </a:tblGrid>
              <a:tr h="370840">
                <a:tc>
                  <a:txBody>
                    <a:bodyPr/>
                    <a:lstStyle/>
                    <a:p>
                      <a:r>
                        <a:rPr lang="de-DE" dirty="0"/>
                        <a:t>Lastname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Data</a:t>
                      </a:r>
                    </a:p>
                  </a:txBody>
                  <a:tcPr/>
                </a:tc>
                <a:extLst>
                  <a:ext uri="{0D108BD9-81ED-4DB2-BD59-A6C34878D82A}">
                    <a16:rowId xmlns:a16="http://schemas.microsoft.com/office/drawing/2014/main" val="1032060778"/>
                  </a:ext>
                </a:extLst>
              </a:tr>
              <a:tr h="35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Analytics</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Engineer</a:t>
                      </a:r>
                    </a:p>
                  </a:txBody>
                  <a:tcPr/>
                </a:tc>
                <a:extLst>
                  <a:ext uri="{0D108BD9-81ED-4DB2-BD59-A6C34878D82A}">
                    <a16:rowId xmlns:a16="http://schemas.microsoft.com/office/drawing/2014/main" val="3965970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Data</a:t>
                      </a:r>
                    </a:p>
                  </a:txBody>
                  <a:tcPr/>
                </a:tc>
                <a:extLst>
                  <a:ext uri="{0D108BD9-81ED-4DB2-BD59-A6C34878D82A}">
                    <a16:rowId xmlns:a16="http://schemas.microsoft.com/office/drawing/2014/main" val="3479251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Business</a:t>
                      </a:r>
                    </a:p>
                  </a:txBody>
                  <a:tcPr/>
                </a:tc>
                <a:extLst>
                  <a:ext uri="{0D108BD9-81ED-4DB2-BD59-A6C34878D82A}">
                    <a16:rowId xmlns:a16="http://schemas.microsoft.com/office/drawing/2014/main" val="4147094643"/>
                  </a:ext>
                </a:extLst>
              </a:tr>
            </a:tbl>
          </a:graphicData>
        </a:graphic>
      </p:graphicFrame>
      <p:graphicFrame>
        <p:nvGraphicFramePr>
          <p:cNvPr id="8" name="Table 7">
            <a:extLst>
              <a:ext uri="{FF2B5EF4-FFF2-40B4-BE49-F238E27FC236}">
                <a16:creationId xmlns:a16="http://schemas.microsoft.com/office/drawing/2014/main" id="{25E78016-4C1A-968A-E3C7-622CCDF6635E}"/>
              </a:ext>
            </a:extLst>
          </p:cNvPr>
          <p:cNvGraphicFramePr>
            <a:graphicFrameLocks noGrp="1"/>
          </p:cNvGraphicFramePr>
          <p:nvPr>
            <p:extLst>
              <p:ext uri="{D42A27DB-BD31-4B8C-83A1-F6EECF244321}">
                <p14:modId xmlns:p14="http://schemas.microsoft.com/office/powerpoint/2010/main" val="2650224051"/>
              </p:ext>
            </p:extLst>
          </p:nvPr>
        </p:nvGraphicFramePr>
        <p:xfrm>
          <a:off x="4807430" y="1212562"/>
          <a:ext cx="1155237" cy="2225040"/>
        </p:xfrm>
        <a:graphic>
          <a:graphicData uri="http://schemas.openxmlformats.org/drawingml/2006/table">
            <a:tbl>
              <a:tblPr firstRow="1" bandRow="1">
                <a:tableStyleId>{5C22544A-7EE6-4342-B048-85BDC9FD1C3A}</a:tableStyleId>
              </a:tblPr>
              <a:tblGrid>
                <a:gridCol w="1155237">
                  <a:extLst>
                    <a:ext uri="{9D8B030D-6E8A-4147-A177-3AD203B41FA5}">
                      <a16:colId xmlns:a16="http://schemas.microsoft.com/office/drawing/2014/main" val="941535862"/>
                    </a:ext>
                  </a:extLst>
                </a:gridCol>
              </a:tblGrid>
              <a:tr h="370840">
                <a:tc>
                  <a:txBody>
                    <a:bodyPr/>
                    <a:lstStyle/>
                    <a:p>
                      <a:r>
                        <a:rPr lang="de-DE" dirty="0"/>
                        <a:t>Revenue</a:t>
                      </a:r>
                    </a:p>
                  </a:txBody>
                  <a:tcPr/>
                </a:tc>
                <a:extLst>
                  <a:ext uri="{0D108BD9-81ED-4DB2-BD59-A6C34878D82A}">
                    <a16:rowId xmlns:a16="http://schemas.microsoft.com/office/drawing/2014/main" val="1620183870"/>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1,000</a:t>
                      </a:r>
                    </a:p>
                  </a:txBody>
                  <a:tcPr/>
                </a:tc>
                <a:extLst>
                  <a:ext uri="{0D108BD9-81ED-4DB2-BD59-A6C34878D82A}">
                    <a16:rowId xmlns:a16="http://schemas.microsoft.com/office/drawing/2014/main" val="103206077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500</a:t>
                      </a:r>
                    </a:p>
                  </a:txBody>
                  <a:tcPr/>
                </a:tc>
                <a:extLst>
                  <a:ext uri="{0D108BD9-81ED-4DB2-BD59-A6C34878D82A}">
                    <a16:rowId xmlns:a16="http://schemas.microsoft.com/office/drawing/2014/main" val="213919826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700</a:t>
                      </a:r>
                    </a:p>
                  </a:txBody>
                  <a:tcPr/>
                </a:tc>
                <a:extLst>
                  <a:ext uri="{0D108BD9-81ED-4DB2-BD59-A6C34878D82A}">
                    <a16:rowId xmlns:a16="http://schemas.microsoft.com/office/drawing/2014/main" val="396597035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1,200</a:t>
                      </a:r>
                    </a:p>
                  </a:txBody>
                  <a:tcPr/>
                </a:tc>
                <a:extLst>
                  <a:ext uri="{0D108BD9-81ED-4DB2-BD59-A6C34878D82A}">
                    <a16:rowId xmlns:a16="http://schemas.microsoft.com/office/drawing/2014/main" val="347925167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900</a:t>
                      </a:r>
                    </a:p>
                  </a:txBody>
                  <a:tcPr/>
                </a:tc>
                <a:extLst>
                  <a:ext uri="{0D108BD9-81ED-4DB2-BD59-A6C34878D82A}">
                    <a16:rowId xmlns:a16="http://schemas.microsoft.com/office/drawing/2014/main" val="4147094643"/>
                  </a:ext>
                </a:extLst>
              </a:tr>
            </a:tbl>
          </a:graphicData>
        </a:graphic>
      </p:graphicFrame>
      <p:graphicFrame>
        <p:nvGraphicFramePr>
          <p:cNvPr id="9" name="Table 19">
            <a:extLst>
              <a:ext uri="{FF2B5EF4-FFF2-40B4-BE49-F238E27FC236}">
                <a16:creationId xmlns:a16="http://schemas.microsoft.com/office/drawing/2014/main" id="{82C977C4-78DF-F666-993E-D70660C1CFF5}"/>
              </a:ext>
            </a:extLst>
          </p:cNvPr>
          <p:cNvGraphicFramePr>
            <a:graphicFrameLocks noGrp="1"/>
          </p:cNvGraphicFramePr>
          <p:nvPr>
            <p:extLst>
              <p:ext uri="{D42A27DB-BD31-4B8C-83A1-F6EECF244321}">
                <p14:modId xmlns:p14="http://schemas.microsoft.com/office/powerpoint/2010/main" val="472195116"/>
              </p:ext>
            </p:extLst>
          </p:nvPr>
        </p:nvGraphicFramePr>
        <p:xfrm>
          <a:off x="330199" y="4068097"/>
          <a:ext cx="2374550" cy="1112520"/>
        </p:xfrm>
        <a:graphic>
          <a:graphicData uri="http://schemas.openxmlformats.org/drawingml/2006/table">
            <a:tbl>
              <a:tblPr firstRow="1" bandRow="1">
                <a:tableStyleId>{5C22544A-7EE6-4342-B048-85BDC9FD1C3A}</a:tableStyleId>
              </a:tblPr>
              <a:tblGrid>
                <a:gridCol w="987180">
                  <a:extLst>
                    <a:ext uri="{9D8B030D-6E8A-4147-A177-3AD203B41FA5}">
                      <a16:colId xmlns:a16="http://schemas.microsoft.com/office/drawing/2014/main" val="2908853242"/>
                    </a:ext>
                  </a:extLst>
                </a:gridCol>
                <a:gridCol w="1387370">
                  <a:extLst>
                    <a:ext uri="{9D8B030D-6E8A-4147-A177-3AD203B41FA5}">
                      <a16:colId xmlns:a16="http://schemas.microsoft.com/office/drawing/2014/main" val="941535862"/>
                    </a:ext>
                  </a:extLst>
                </a:gridCol>
              </a:tblGrid>
              <a:tr h="370840">
                <a:tc>
                  <a:txBody>
                    <a:bodyPr/>
                    <a:lstStyle/>
                    <a:p>
                      <a:r>
                        <a:rPr lang="de-DE" dirty="0"/>
                        <a:t>Date ID</a:t>
                      </a:r>
                    </a:p>
                  </a:txBody>
                  <a:tcPr/>
                </a:tc>
                <a:tc>
                  <a:txBody>
                    <a:bodyPr/>
                    <a:lstStyle/>
                    <a:p>
                      <a:r>
                        <a:rPr lang="de-DE" dirty="0"/>
                        <a:t>Value</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01.01.2023</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02.01.2023</a:t>
                      </a:r>
                    </a:p>
                  </a:txBody>
                  <a:tcPr/>
                </a:tc>
                <a:extLst>
                  <a:ext uri="{0D108BD9-81ED-4DB2-BD59-A6C34878D82A}">
                    <a16:rowId xmlns:a16="http://schemas.microsoft.com/office/drawing/2014/main" val="2139198263"/>
                  </a:ext>
                </a:extLst>
              </a:tr>
            </a:tbl>
          </a:graphicData>
        </a:graphic>
      </p:graphicFrame>
      <p:sp>
        <p:nvSpPr>
          <p:cNvPr id="10" name="Text Placeholder 2">
            <a:extLst>
              <a:ext uri="{FF2B5EF4-FFF2-40B4-BE49-F238E27FC236}">
                <a16:creationId xmlns:a16="http://schemas.microsoft.com/office/drawing/2014/main" id="{ABB99B73-7F8F-8736-DB27-F48B5889EB10}"/>
              </a:ext>
            </a:extLst>
          </p:cNvPr>
          <p:cNvSpPr>
            <a:spLocks noGrp="1"/>
          </p:cNvSpPr>
          <p:nvPr>
            <p:ph type="body" sz="quarter" idx="11"/>
          </p:nvPr>
        </p:nvSpPr>
        <p:spPr>
          <a:xfrm>
            <a:off x="335279" y="3587880"/>
            <a:ext cx="5627388" cy="960434"/>
          </a:xfrm>
        </p:spPr>
        <p:txBody>
          <a:bodyPr/>
          <a:lstStyle/>
          <a:p>
            <a:r>
              <a:rPr lang="en-US" noProof="0" dirty="0"/>
              <a:t>Step 1 (Date only): Value Encoding</a:t>
            </a:r>
          </a:p>
        </p:txBody>
      </p:sp>
      <p:graphicFrame>
        <p:nvGraphicFramePr>
          <p:cNvPr id="11" name="Table 19">
            <a:extLst>
              <a:ext uri="{FF2B5EF4-FFF2-40B4-BE49-F238E27FC236}">
                <a16:creationId xmlns:a16="http://schemas.microsoft.com/office/drawing/2014/main" id="{0465B526-6E9E-2828-F9C6-9A864CE185A2}"/>
              </a:ext>
            </a:extLst>
          </p:cNvPr>
          <p:cNvGraphicFramePr>
            <a:graphicFrameLocks noGrp="1"/>
          </p:cNvGraphicFramePr>
          <p:nvPr>
            <p:extLst>
              <p:ext uri="{D42A27DB-BD31-4B8C-83A1-F6EECF244321}">
                <p14:modId xmlns:p14="http://schemas.microsoft.com/office/powerpoint/2010/main" val="2992699165"/>
              </p:ext>
            </p:extLst>
          </p:nvPr>
        </p:nvGraphicFramePr>
        <p:xfrm>
          <a:off x="3429723" y="4062586"/>
          <a:ext cx="973668" cy="2225040"/>
        </p:xfrm>
        <a:graphic>
          <a:graphicData uri="http://schemas.openxmlformats.org/drawingml/2006/table">
            <a:tbl>
              <a:tblPr firstRow="1" bandRow="1">
                <a:tableStyleId>{5C22544A-7EE6-4342-B048-85BDC9FD1C3A}</a:tableStyleId>
              </a:tblPr>
              <a:tblGrid>
                <a:gridCol w="973668">
                  <a:extLst>
                    <a:ext uri="{9D8B030D-6E8A-4147-A177-3AD203B41FA5}">
                      <a16:colId xmlns:a16="http://schemas.microsoft.com/office/drawing/2014/main" val="2908853242"/>
                    </a:ext>
                  </a:extLst>
                </a:gridCol>
              </a:tblGrid>
              <a:tr h="370840">
                <a:tc>
                  <a:txBody>
                    <a:bodyPr/>
                    <a:lstStyle/>
                    <a:p>
                      <a:r>
                        <a:rPr lang="de-DE" dirty="0"/>
                        <a:t>Date ID</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a:t>
                      </a:r>
                    </a:p>
                  </a:txBody>
                  <a:tcPr/>
                </a:tc>
                <a:extLst>
                  <a:ext uri="{0D108BD9-81ED-4DB2-BD59-A6C34878D82A}">
                    <a16:rowId xmlns:a16="http://schemas.microsoft.com/office/drawing/2014/main" val="2139198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extLst>
                  <a:ext uri="{0D108BD9-81ED-4DB2-BD59-A6C34878D82A}">
                    <a16:rowId xmlns:a16="http://schemas.microsoft.com/office/drawing/2014/main" val="15758065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extLst>
                  <a:ext uri="{0D108BD9-81ED-4DB2-BD59-A6C34878D82A}">
                    <a16:rowId xmlns:a16="http://schemas.microsoft.com/office/drawing/2014/main" val="1262337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extLst>
                  <a:ext uri="{0D108BD9-81ED-4DB2-BD59-A6C34878D82A}">
                    <a16:rowId xmlns:a16="http://schemas.microsoft.com/office/drawing/2014/main" val="4193315004"/>
                  </a:ext>
                </a:extLst>
              </a:tr>
            </a:tbl>
          </a:graphicData>
        </a:graphic>
      </p:graphicFrame>
      <p:sp>
        <p:nvSpPr>
          <p:cNvPr id="12" name="Text Placeholder 2">
            <a:extLst>
              <a:ext uri="{FF2B5EF4-FFF2-40B4-BE49-F238E27FC236}">
                <a16:creationId xmlns:a16="http://schemas.microsoft.com/office/drawing/2014/main" id="{BB148541-1836-6BA3-55B4-069BEE7CFC3E}"/>
              </a:ext>
            </a:extLst>
          </p:cNvPr>
          <p:cNvSpPr txBox="1">
            <a:spLocks/>
          </p:cNvSpPr>
          <p:nvPr/>
        </p:nvSpPr>
        <p:spPr>
          <a:xfrm>
            <a:off x="4552103" y="3587880"/>
            <a:ext cx="4150943" cy="3208327"/>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dirty="0"/>
              <a:t>Step 2 (Date only): Compression</a:t>
            </a:r>
          </a:p>
          <a:p>
            <a:endParaRPr lang="de-DE" dirty="0"/>
          </a:p>
          <a:p>
            <a:endParaRPr lang="de-DE" dirty="0"/>
          </a:p>
          <a:p>
            <a:pPr marL="0" indent="0">
              <a:buNone/>
            </a:pPr>
            <a:endParaRPr lang="de-DE" dirty="0"/>
          </a:p>
        </p:txBody>
      </p:sp>
      <p:graphicFrame>
        <p:nvGraphicFramePr>
          <p:cNvPr id="13" name="Table 19">
            <a:extLst>
              <a:ext uri="{FF2B5EF4-FFF2-40B4-BE49-F238E27FC236}">
                <a16:creationId xmlns:a16="http://schemas.microsoft.com/office/drawing/2014/main" id="{D38BCC5C-EBC0-D315-2DE6-688CB54FF155}"/>
              </a:ext>
            </a:extLst>
          </p:cNvPr>
          <p:cNvGraphicFramePr>
            <a:graphicFrameLocks noGrp="1"/>
          </p:cNvGraphicFramePr>
          <p:nvPr>
            <p:extLst>
              <p:ext uri="{D42A27DB-BD31-4B8C-83A1-F6EECF244321}">
                <p14:modId xmlns:p14="http://schemas.microsoft.com/office/powerpoint/2010/main" val="1028608802"/>
              </p:ext>
            </p:extLst>
          </p:nvPr>
        </p:nvGraphicFramePr>
        <p:xfrm>
          <a:off x="5962666" y="4062586"/>
          <a:ext cx="2389481" cy="1112520"/>
        </p:xfrm>
        <a:graphic>
          <a:graphicData uri="http://schemas.openxmlformats.org/drawingml/2006/table">
            <a:tbl>
              <a:tblPr firstRow="1" bandRow="1">
                <a:tableStyleId>{5C22544A-7EE6-4342-B048-85BDC9FD1C3A}</a:tableStyleId>
              </a:tblPr>
              <a:tblGrid>
                <a:gridCol w="1017634">
                  <a:extLst>
                    <a:ext uri="{9D8B030D-6E8A-4147-A177-3AD203B41FA5}">
                      <a16:colId xmlns:a16="http://schemas.microsoft.com/office/drawing/2014/main" val="2908853242"/>
                    </a:ext>
                  </a:extLst>
                </a:gridCol>
                <a:gridCol w="1371847">
                  <a:extLst>
                    <a:ext uri="{9D8B030D-6E8A-4147-A177-3AD203B41FA5}">
                      <a16:colId xmlns:a16="http://schemas.microsoft.com/office/drawing/2014/main" val="911212798"/>
                    </a:ext>
                  </a:extLst>
                </a:gridCol>
              </a:tblGrid>
              <a:tr h="370840">
                <a:tc>
                  <a:txBody>
                    <a:bodyPr/>
                    <a:lstStyle/>
                    <a:p>
                      <a:r>
                        <a:rPr lang="de-DE" dirty="0"/>
                        <a:t>Date ID</a:t>
                      </a:r>
                    </a:p>
                  </a:txBody>
                  <a:tcPr/>
                </a:tc>
                <a:tc>
                  <a:txBody>
                    <a:bodyPr/>
                    <a:lstStyle/>
                    <a:p>
                      <a:r>
                        <a:rPr lang="de-DE" dirty="0"/>
                        <a:t>Value Count</a:t>
                      </a:r>
                    </a:p>
                  </a:txBody>
                  <a:tcPr/>
                </a:tc>
                <a:extLst>
                  <a:ext uri="{0D108BD9-81ED-4DB2-BD59-A6C34878D82A}">
                    <a16:rowId xmlns:a16="http://schemas.microsoft.com/office/drawing/2014/main" val="16201838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extLst>
                  <a:ext uri="{0D108BD9-81ED-4DB2-BD59-A6C34878D82A}">
                    <a16:rowId xmlns:a16="http://schemas.microsoft.com/office/drawing/2014/main" val="103206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solidFill>
                            <a:schemeClr val="tx1"/>
                          </a:solidFill>
                          <a:latin typeface="Lato" panose="020F0502020204030203" pitchFamily="34" charset="0"/>
                        </a:rPr>
                        <a:t>3</a:t>
                      </a:r>
                    </a:p>
                  </a:txBody>
                  <a:tcPr/>
                </a:tc>
                <a:extLst>
                  <a:ext uri="{0D108BD9-81ED-4DB2-BD59-A6C34878D82A}">
                    <a16:rowId xmlns:a16="http://schemas.microsoft.com/office/drawing/2014/main" val="2139198263"/>
                  </a:ext>
                </a:extLst>
              </a:tr>
            </a:tbl>
          </a:graphicData>
        </a:graphic>
      </p:graphicFrame>
      <p:cxnSp>
        <p:nvCxnSpPr>
          <p:cNvPr id="15" name="Straight Arrow Connector 14">
            <a:extLst>
              <a:ext uri="{FF2B5EF4-FFF2-40B4-BE49-F238E27FC236}">
                <a16:creationId xmlns:a16="http://schemas.microsoft.com/office/drawing/2014/main" id="{973828E2-B464-538E-0C66-A693AA559919}"/>
              </a:ext>
            </a:extLst>
          </p:cNvPr>
          <p:cNvCxnSpPr>
            <a:cxnSpLocks/>
          </p:cNvCxnSpPr>
          <p:nvPr/>
        </p:nvCxnSpPr>
        <p:spPr>
          <a:xfrm>
            <a:off x="1619655" y="1755629"/>
            <a:ext cx="1903399" cy="2798196"/>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417BBFD-53C0-5C72-EF49-8B0B51C84B1C}"/>
              </a:ext>
            </a:extLst>
          </p:cNvPr>
          <p:cNvCxnSpPr>
            <a:cxnSpLocks/>
          </p:cNvCxnSpPr>
          <p:nvPr/>
        </p:nvCxnSpPr>
        <p:spPr>
          <a:xfrm>
            <a:off x="1619655" y="2135221"/>
            <a:ext cx="1903399" cy="2773664"/>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22A047-E08F-4FFF-7D47-4252E54A9CD1}"/>
              </a:ext>
            </a:extLst>
          </p:cNvPr>
          <p:cNvCxnSpPr>
            <a:cxnSpLocks/>
          </p:cNvCxnSpPr>
          <p:nvPr/>
        </p:nvCxnSpPr>
        <p:spPr>
          <a:xfrm>
            <a:off x="1653702" y="2504872"/>
            <a:ext cx="1844804" cy="2814201"/>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CEE4AB-1629-0791-9793-06F2AA8782F6}"/>
              </a:ext>
            </a:extLst>
          </p:cNvPr>
          <p:cNvCxnSpPr>
            <a:cxnSpLocks/>
          </p:cNvCxnSpPr>
          <p:nvPr/>
        </p:nvCxnSpPr>
        <p:spPr>
          <a:xfrm>
            <a:off x="1653702" y="2859932"/>
            <a:ext cx="1844804" cy="2789028"/>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668BEA0-A1B9-8A31-D2CF-D1EE41FB6274}"/>
              </a:ext>
            </a:extLst>
          </p:cNvPr>
          <p:cNvCxnSpPr>
            <a:cxnSpLocks/>
          </p:cNvCxnSpPr>
          <p:nvPr/>
        </p:nvCxnSpPr>
        <p:spPr>
          <a:xfrm>
            <a:off x="1623028" y="3270120"/>
            <a:ext cx="1860141" cy="2733900"/>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AF7AFD-BBA3-D833-9C73-F806222C83F5}"/>
              </a:ext>
            </a:extLst>
          </p:cNvPr>
          <p:cNvCxnSpPr>
            <a:cxnSpLocks/>
          </p:cNvCxnSpPr>
          <p:nvPr/>
        </p:nvCxnSpPr>
        <p:spPr>
          <a:xfrm>
            <a:off x="3704734" y="4618846"/>
            <a:ext cx="3313402" cy="0"/>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D687BD6-77B5-EFAB-C567-E5FC9EEEF707}"/>
              </a:ext>
            </a:extLst>
          </p:cNvPr>
          <p:cNvCxnSpPr>
            <a:cxnSpLocks/>
          </p:cNvCxnSpPr>
          <p:nvPr/>
        </p:nvCxnSpPr>
        <p:spPr>
          <a:xfrm flipV="1">
            <a:off x="3704734" y="4618846"/>
            <a:ext cx="3313402" cy="360571"/>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9C9B74-0B27-A8B5-A300-B456FFBA7898}"/>
              </a:ext>
            </a:extLst>
          </p:cNvPr>
          <p:cNvCxnSpPr>
            <a:cxnSpLocks/>
          </p:cNvCxnSpPr>
          <p:nvPr/>
        </p:nvCxnSpPr>
        <p:spPr>
          <a:xfrm flipV="1">
            <a:off x="3704734" y="4979417"/>
            <a:ext cx="3313402" cy="361069"/>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FEBE305-76BB-B55B-E22A-B8F05A0580C2}"/>
              </a:ext>
            </a:extLst>
          </p:cNvPr>
          <p:cNvCxnSpPr>
            <a:cxnSpLocks/>
          </p:cNvCxnSpPr>
          <p:nvPr/>
        </p:nvCxnSpPr>
        <p:spPr>
          <a:xfrm flipV="1">
            <a:off x="3704734" y="4979417"/>
            <a:ext cx="3313402" cy="728513"/>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AB1C7FA-887F-1B09-63DB-E2AC0A076F66}"/>
              </a:ext>
            </a:extLst>
          </p:cNvPr>
          <p:cNvCxnSpPr>
            <a:cxnSpLocks/>
          </p:cNvCxnSpPr>
          <p:nvPr/>
        </p:nvCxnSpPr>
        <p:spPr>
          <a:xfrm flipV="1">
            <a:off x="3704734" y="4979417"/>
            <a:ext cx="3313402" cy="1086731"/>
          </a:xfrm>
          <a:prstGeom prst="straightConnector1">
            <a:avLst/>
          </a:prstGeom>
          <a:ln w="19050">
            <a:solidFill>
              <a:srgbClr val="005CA8"/>
            </a:solidFill>
            <a:tailEnd type="triangle"/>
          </a:ln>
        </p:spPr>
        <p:style>
          <a:lnRef idx="1">
            <a:schemeClr val="accent1"/>
          </a:lnRef>
          <a:fillRef idx="0">
            <a:schemeClr val="accent1"/>
          </a:fillRef>
          <a:effectRef idx="0">
            <a:schemeClr val="accent1"/>
          </a:effectRef>
          <a:fontRef idx="minor">
            <a:schemeClr val="tx1"/>
          </a:fontRef>
        </p:style>
      </p:cxnSp>
      <p:sp>
        <p:nvSpPr>
          <p:cNvPr id="90" name="Text Placeholder 2">
            <a:extLst>
              <a:ext uri="{FF2B5EF4-FFF2-40B4-BE49-F238E27FC236}">
                <a16:creationId xmlns:a16="http://schemas.microsoft.com/office/drawing/2014/main" id="{C79BCDFC-2F61-70D5-6044-F31F0C010F58}"/>
              </a:ext>
            </a:extLst>
          </p:cNvPr>
          <p:cNvSpPr txBox="1">
            <a:spLocks/>
          </p:cNvSpPr>
          <p:nvPr/>
        </p:nvSpPr>
        <p:spPr>
          <a:xfrm>
            <a:off x="6327809" y="1209040"/>
            <a:ext cx="5695157" cy="2378839"/>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Compression relies on an order, which has to be identical for all columns. Background algorithms automatically calculate good compression choices</a:t>
            </a:r>
          </a:p>
          <a:p>
            <a:r>
              <a:rPr lang="en-US" dirty="0"/>
              <a:t>This calculation and compression are performance heavy operations</a:t>
            </a:r>
          </a:p>
          <a:p>
            <a:r>
              <a:rPr lang="en-US" dirty="0"/>
              <a:t>Groups of around 1 million rows</a:t>
            </a:r>
          </a:p>
        </p:txBody>
      </p:sp>
    </p:spTree>
    <p:extLst>
      <p:ext uri="{BB962C8B-B14F-4D97-AF65-F5344CB8AC3E}">
        <p14:creationId xmlns:p14="http://schemas.microsoft.com/office/powerpoint/2010/main" val="38642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46810E-B538-54B5-EEE9-8E80D35A5E7F}"/>
              </a:ext>
            </a:extLst>
          </p:cNvPr>
          <p:cNvSpPr>
            <a:spLocks noGrp="1"/>
          </p:cNvSpPr>
          <p:nvPr>
            <p:ph type="body" sz="quarter" idx="11"/>
          </p:nvPr>
        </p:nvSpPr>
        <p:spPr/>
        <p:txBody>
          <a:bodyPr/>
          <a:lstStyle/>
          <a:p>
            <a:r>
              <a:rPr lang="en-US" noProof="0" dirty="0"/>
              <a:t>The Execution Plan show missing index hints</a:t>
            </a:r>
          </a:p>
          <a:p>
            <a:r>
              <a:rPr lang="en-US" dirty="0"/>
              <a:t>They are a good starting point for improvement, but should be taken with a grain of salt</a:t>
            </a:r>
            <a:endParaRPr lang="en-US" noProof="0" dirty="0"/>
          </a:p>
          <a:p>
            <a:pPr marL="0" indent="0">
              <a:buNone/>
            </a:pPr>
            <a:endParaRPr lang="en-US" sz="2000" noProof="0" dirty="0">
              <a:effectLst/>
              <a:latin typeface="Calibri" panose="020F0502020204030204" pitchFamily="34" charset="0"/>
            </a:endParaRPr>
          </a:p>
          <a:p>
            <a:endParaRPr lang="en-US" sz="2000" noProof="0" dirty="0">
              <a:effectLst/>
              <a:latin typeface="Calibri" panose="020F0502020204030204" pitchFamily="34" charset="0"/>
            </a:endParaRPr>
          </a:p>
          <a:p>
            <a:endParaRPr lang="en-US" sz="2000" noProof="0" dirty="0">
              <a:effectLst/>
              <a:latin typeface="Calibri" panose="020F0502020204030204" pitchFamily="34" charset="0"/>
            </a:endParaRPr>
          </a:p>
          <a:p>
            <a:endParaRPr lang="en-US" noProof="0" dirty="0"/>
          </a:p>
          <a:p>
            <a:endParaRPr lang="en-US" noProof="0" dirty="0"/>
          </a:p>
          <a:p>
            <a:endParaRPr lang="en-US" noProof="0" dirty="0"/>
          </a:p>
          <a:p>
            <a:endParaRPr lang="en-US" noProof="0" dirty="0"/>
          </a:p>
        </p:txBody>
      </p:sp>
      <p:sp>
        <p:nvSpPr>
          <p:cNvPr id="5" name="Text Placeholder 4">
            <a:extLst>
              <a:ext uri="{FF2B5EF4-FFF2-40B4-BE49-F238E27FC236}">
                <a16:creationId xmlns:a16="http://schemas.microsoft.com/office/drawing/2014/main" id="{E7CA0446-6CC2-3EEB-355A-E3BB3745734B}"/>
              </a:ext>
            </a:extLst>
          </p:cNvPr>
          <p:cNvSpPr>
            <a:spLocks noGrp="1"/>
          </p:cNvSpPr>
          <p:nvPr>
            <p:ph type="body" sz="quarter" idx="12"/>
          </p:nvPr>
        </p:nvSpPr>
        <p:spPr/>
        <p:txBody>
          <a:bodyPr>
            <a:normAutofit/>
          </a:bodyPr>
          <a:lstStyle/>
          <a:p>
            <a:pPr marL="0" indent="0">
              <a:buNone/>
            </a:pPr>
            <a:r>
              <a:rPr lang="en-US" noProof="0" dirty="0"/>
              <a:t>Missing Indexes</a:t>
            </a:r>
          </a:p>
        </p:txBody>
      </p:sp>
    </p:spTree>
    <p:extLst>
      <p:ext uri="{BB962C8B-B14F-4D97-AF65-F5344CB8AC3E}">
        <p14:creationId xmlns:p14="http://schemas.microsoft.com/office/powerpoint/2010/main" val="39789093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7BE2E1C-6E10-183C-7264-0462EDEDDEC6}"/>
              </a:ext>
            </a:extLst>
          </p:cNvPr>
          <p:cNvSpPr>
            <a:spLocks noGrp="1"/>
          </p:cNvSpPr>
          <p:nvPr>
            <p:ph type="body" sz="quarter" idx="11"/>
          </p:nvPr>
        </p:nvSpPr>
        <p:spPr>
          <a:prstGeom prst="rect">
            <a:avLst/>
          </a:prstGeom>
        </p:spPr>
        <p:txBody>
          <a:bodyPr/>
          <a:lstStyle/>
          <a:p>
            <a:r>
              <a:rPr lang="en-US" b="1" noProof="0" dirty="0">
                <a:effectLst/>
              </a:rPr>
              <a:t>SARG</a:t>
            </a:r>
            <a:r>
              <a:rPr lang="en-US" noProof="0" dirty="0">
                <a:effectLst/>
              </a:rPr>
              <a:t>: </a:t>
            </a:r>
            <a:r>
              <a:rPr lang="en-US" b="1" noProof="0" dirty="0">
                <a:effectLst/>
              </a:rPr>
              <a:t>S</a:t>
            </a:r>
            <a:r>
              <a:rPr lang="en-US" noProof="0" dirty="0">
                <a:effectLst/>
              </a:rPr>
              <a:t>earch </a:t>
            </a:r>
            <a:r>
              <a:rPr lang="en-US" b="1" noProof="0" dirty="0">
                <a:effectLst/>
              </a:rPr>
              <a:t>ARG</a:t>
            </a:r>
            <a:r>
              <a:rPr lang="en-US" noProof="0" dirty="0">
                <a:effectLst/>
              </a:rPr>
              <a:t>ument =&gt; </a:t>
            </a:r>
            <a:r>
              <a:rPr lang="en-US" noProof="0" dirty="0">
                <a:solidFill>
                  <a:srgbClr val="005CA8"/>
                </a:solidFill>
                <a:effectLst/>
              </a:rPr>
              <a:t>WHERE</a:t>
            </a:r>
            <a:r>
              <a:rPr lang="en-US" noProof="0" dirty="0">
                <a:effectLst/>
              </a:rPr>
              <a:t>s that can use indexes</a:t>
            </a:r>
          </a:p>
          <a:p>
            <a:pPr lvl="1"/>
            <a:r>
              <a:rPr lang="en-US" sz="2000" noProof="0" dirty="0">
                <a:solidFill>
                  <a:srgbClr val="808080"/>
                </a:solidFill>
              </a:rPr>
              <a:t>LIKE</a:t>
            </a:r>
            <a:r>
              <a:rPr lang="en-US" sz="2000" noProof="0" dirty="0"/>
              <a:t> </a:t>
            </a:r>
            <a:r>
              <a:rPr lang="en-US" sz="2000" noProof="0" dirty="0">
                <a:solidFill>
                  <a:srgbClr val="FF0000"/>
                </a:solidFill>
              </a:rPr>
              <a:t>‘D%’ </a:t>
            </a:r>
            <a:r>
              <a:rPr lang="en-US" sz="2000" noProof="0" dirty="0"/>
              <a:t>vs. </a:t>
            </a:r>
            <a:r>
              <a:rPr lang="en-US" sz="2000" noProof="0" dirty="0">
                <a:solidFill>
                  <a:srgbClr val="808080"/>
                </a:solidFill>
              </a:rPr>
              <a:t>LIKE </a:t>
            </a:r>
            <a:r>
              <a:rPr lang="en-US" sz="2000" noProof="0" dirty="0">
                <a:solidFill>
                  <a:srgbClr val="FF0000"/>
                </a:solidFill>
              </a:rPr>
              <a:t>‘%D’</a:t>
            </a:r>
          </a:p>
          <a:p>
            <a:pPr lvl="1"/>
            <a:r>
              <a:rPr lang="en-US" sz="2000" noProof="0" dirty="0">
                <a:solidFill>
                  <a:srgbClr val="FF00FF"/>
                </a:solidFill>
                <a:effectLst/>
              </a:rPr>
              <a:t>SUBSTRING</a:t>
            </a:r>
            <a:r>
              <a:rPr lang="en-US" sz="2000" noProof="0" dirty="0">
                <a:effectLst/>
              </a:rPr>
              <a:t>(name, 1, 4) is not a SARG</a:t>
            </a:r>
            <a:endParaRPr lang="en-US" sz="2000" u="sng" noProof="0" dirty="0">
              <a:solidFill>
                <a:srgbClr val="FF0000"/>
              </a:solidFill>
            </a:endParaRPr>
          </a:p>
          <a:p>
            <a:pPr lvl="1"/>
            <a:r>
              <a:rPr lang="en-US" sz="2000" noProof="0" dirty="0">
                <a:solidFill>
                  <a:srgbClr val="FF00FF"/>
                </a:solidFill>
                <a:effectLst/>
              </a:rPr>
              <a:t>YEAR</a:t>
            </a:r>
            <a:r>
              <a:rPr lang="en-US" sz="2000" noProof="0" dirty="0">
                <a:effectLst/>
              </a:rPr>
              <a:t>(DateColumn) is not a SARG</a:t>
            </a:r>
          </a:p>
        </p:txBody>
      </p:sp>
      <p:sp>
        <p:nvSpPr>
          <p:cNvPr id="4" name="Text Placeholder 3">
            <a:extLst>
              <a:ext uri="{FF2B5EF4-FFF2-40B4-BE49-F238E27FC236}">
                <a16:creationId xmlns:a16="http://schemas.microsoft.com/office/drawing/2014/main" id="{38359F8D-ACD7-168D-D0F4-C8DBCC9661D7}"/>
              </a:ext>
            </a:extLst>
          </p:cNvPr>
          <p:cNvSpPr>
            <a:spLocks noGrp="1"/>
          </p:cNvSpPr>
          <p:nvPr>
            <p:ph type="body" sz="quarter" idx="12"/>
          </p:nvPr>
        </p:nvSpPr>
        <p:spPr/>
        <p:txBody>
          <a:bodyPr/>
          <a:lstStyle/>
          <a:p>
            <a:r>
              <a:rPr lang="en-US" noProof="0" dirty="0"/>
              <a:t>SARG: Search Arguments</a:t>
            </a:r>
          </a:p>
        </p:txBody>
      </p:sp>
    </p:spTree>
    <p:extLst>
      <p:ext uri="{BB962C8B-B14F-4D97-AF65-F5344CB8AC3E}">
        <p14:creationId xmlns:p14="http://schemas.microsoft.com/office/powerpoint/2010/main" val="305287259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C9A248-4B43-3491-D911-0698FEF3B734}"/>
              </a:ext>
            </a:extLst>
          </p:cNvPr>
          <p:cNvSpPr>
            <a:spLocks noGrp="1"/>
          </p:cNvSpPr>
          <p:nvPr>
            <p:ph type="body" sz="quarter" idx="11"/>
          </p:nvPr>
        </p:nvSpPr>
        <p:spPr/>
        <p:txBody>
          <a:bodyPr/>
          <a:lstStyle/>
          <a:p>
            <a:r>
              <a:rPr lang="en-US" noProof="0" dirty="0"/>
              <a:t>Sorting is one of the costliest operators and should be avoided if possible</a:t>
            </a:r>
          </a:p>
          <a:p>
            <a:endParaRPr lang="en-US" noProof="0" dirty="0"/>
          </a:p>
        </p:txBody>
      </p:sp>
      <p:sp>
        <p:nvSpPr>
          <p:cNvPr id="5" name="Text Placeholder 4">
            <a:extLst>
              <a:ext uri="{FF2B5EF4-FFF2-40B4-BE49-F238E27FC236}">
                <a16:creationId xmlns:a16="http://schemas.microsoft.com/office/drawing/2014/main" id="{E4147483-A5DA-381E-9B6E-0C148CE418D3}"/>
              </a:ext>
            </a:extLst>
          </p:cNvPr>
          <p:cNvSpPr>
            <a:spLocks noGrp="1"/>
          </p:cNvSpPr>
          <p:nvPr>
            <p:ph type="body" sz="quarter" idx="12"/>
          </p:nvPr>
        </p:nvSpPr>
        <p:spPr/>
        <p:txBody>
          <a:bodyPr/>
          <a:lstStyle/>
          <a:p>
            <a:r>
              <a:rPr lang="en-US" noProof="0" dirty="0"/>
              <a:t>Impact of Sorting</a:t>
            </a:r>
          </a:p>
        </p:txBody>
      </p:sp>
    </p:spTree>
    <p:extLst>
      <p:ext uri="{BB962C8B-B14F-4D97-AF65-F5344CB8AC3E}">
        <p14:creationId xmlns:p14="http://schemas.microsoft.com/office/powerpoint/2010/main" val="36858860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015FDA5-E121-5524-0A95-EA077EE44743}"/>
              </a:ext>
            </a:extLst>
          </p:cNvPr>
          <p:cNvSpPr>
            <a:spLocks noGrp="1"/>
          </p:cNvSpPr>
          <p:nvPr>
            <p:ph type="body" sz="quarter" idx="11"/>
          </p:nvPr>
        </p:nvSpPr>
        <p:spPr>
          <a:prstGeom prst="rect">
            <a:avLst/>
          </a:prstGeom>
        </p:spPr>
        <p:txBody>
          <a:bodyPr/>
          <a:lstStyle/>
          <a:p>
            <a:r>
              <a:rPr lang="en-US" noProof="0" dirty="0">
                <a:effectLst/>
              </a:rPr>
              <a:t>Set Based operations are faster the row-based loops</a:t>
            </a:r>
          </a:p>
          <a:p>
            <a:r>
              <a:rPr lang="en-US" noProof="0" dirty="0">
                <a:effectLst/>
              </a:rPr>
              <a:t>If a loop is needed, t</a:t>
            </a:r>
            <a:r>
              <a:rPr lang="en-US" noProof="0" dirty="0"/>
              <a:t>ry both </a:t>
            </a:r>
            <a:r>
              <a:rPr lang="en-US" noProof="0" dirty="0">
                <a:solidFill>
                  <a:srgbClr val="005CA8"/>
                </a:solidFill>
              </a:rPr>
              <a:t>WHILE</a:t>
            </a:r>
            <a:r>
              <a:rPr lang="en-US" noProof="0" dirty="0"/>
              <a:t> and </a:t>
            </a:r>
            <a:r>
              <a:rPr lang="en-US" noProof="0" dirty="0">
                <a:solidFill>
                  <a:srgbClr val="005CA8"/>
                </a:solidFill>
              </a:rPr>
              <a:t>CURSOR</a:t>
            </a:r>
          </a:p>
          <a:p>
            <a:r>
              <a:rPr lang="en-US" noProof="0" dirty="0">
                <a:solidFill>
                  <a:srgbClr val="005CA8"/>
                </a:solidFill>
                <a:effectLst/>
              </a:rPr>
              <a:t>FAST_FORWARD </a:t>
            </a:r>
            <a:r>
              <a:rPr lang="en-US" noProof="0" dirty="0">
                <a:effectLst/>
              </a:rPr>
              <a:t>is the fastest option for cursors</a:t>
            </a:r>
          </a:p>
          <a:p>
            <a:r>
              <a:rPr lang="en-US" noProof="0" dirty="0"/>
              <a:t>Loops can be used to split up gigantic work loads into smaller chunks</a:t>
            </a:r>
          </a:p>
        </p:txBody>
      </p:sp>
      <p:sp>
        <p:nvSpPr>
          <p:cNvPr id="4" name="Text Placeholder 3">
            <a:extLst>
              <a:ext uri="{FF2B5EF4-FFF2-40B4-BE49-F238E27FC236}">
                <a16:creationId xmlns:a16="http://schemas.microsoft.com/office/drawing/2014/main" id="{F1484B69-287C-0E63-468A-DED09DF346E8}"/>
              </a:ext>
            </a:extLst>
          </p:cNvPr>
          <p:cNvSpPr>
            <a:spLocks noGrp="1"/>
          </p:cNvSpPr>
          <p:nvPr>
            <p:ph type="body" sz="quarter" idx="12"/>
          </p:nvPr>
        </p:nvSpPr>
        <p:spPr/>
        <p:txBody>
          <a:bodyPr/>
          <a:lstStyle/>
          <a:p>
            <a:r>
              <a:rPr lang="en-US" noProof="0" dirty="0"/>
              <a:t>Cursors and While Loops</a:t>
            </a:r>
          </a:p>
        </p:txBody>
      </p:sp>
    </p:spTree>
    <p:extLst>
      <p:ext uri="{BB962C8B-B14F-4D97-AF65-F5344CB8AC3E}">
        <p14:creationId xmlns:p14="http://schemas.microsoft.com/office/powerpoint/2010/main" val="353483978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3EE3402-1E4F-63DC-0A8B-44464A93E229}"/>
              </a:ext>
            </a:extLst>
          </p:cNvPr>
          <p:cNvSpPr>
            <a:spLocks noGrp="1"/>
          </p:cNvSpPr>
          <p:nvPr>
            <p:ph type="body" sz="quarter" idx="11"/>
          </p:nvPr>
        </p:nvSpPr>
        <p:spPr>
          <a:prstGeom prst="rect">
            <a:avLst/>
          </a:prstGeom>
        </p:spPr>
        <p:txBody>
          <a:bodyPr/>
          <a:lstStyle/>
          <a:p>
            <a:r>
              <a:rPr lang="en-US" noProof="0" dirty="0">
                <a:effectLst/>
              </a:rPr>
              <a:t>Scalar functions tend to be slower than calculations in the </a:t>
            </a:r>
            <a:r>
              <a:rPr lang="en-US" noProof="0" dirty="0">
                <a:solidFill>
                  <a:srgbClr val="005CA8"/>
                </a:solidFill>
                <a:effectLst/>
              </a:rPr>
              <a:t>SELECT</a:t>
            </a:r>
            <a:r>
              <a:rPr lang="en-US" noProof="0" dirty="0">
                <a:effectLst/>
              </a:rPr>
              <a:t> statement</a:t>
            </a:r>
          </a:p>
          <a:p>
            <a:r>
              <a:rPr lang="en-US" noProof="0" dirty="0"/>
              <a:t>Avoid them by directly adding the logic in the select statement</a:t>
            </a:r>
          </a:p>
        </p:txBody>
      </p:sp>
      <p:sp>
        <p:nvSpPr>
          <p:cNvPr id="4" name="Text Placeholder 3">
            <a:extLst>
              <a:ext uri="{FF2B5EF4-FFF2-40B4-BE49-F238E27FC236}">
                <a16:creationId xmlns:a16="http://schemas.microsoft.com/office/drawing/2014/main" id="{F817B0F0-45E1-420C-BB3B-5B919786F88C}"/>
              </a:ext>
            </a:extLst>
          </p:cNvPr>
          <p:cNvSpPr>
            <a:spLocks noGrp="1"/>
          </p:cNvSpPr>
          <p:nvPr>
            <p:ph type="body" sz="quarter" idx="12"/>
          </p:nvPr>
        </p:nvSpPr>
        <p:spPr/>
        <p:txBody>
          <a:bodyPr>
            <a:normAutofit fontScale="92500"/>
          </a:bodyPr>
          <a:lstStyle/>
          <a:p>
            <a:r>
              <a:rPr lang="en-US" noProof="0" dirty="0"/>
              <a:t>Scalar Function </a:t>
            </a:r>
            <a:r>
              <a:rPr lang="en-US" noProof="0"/>
              <a:t>vs SELECT Calc</a:t>
            </a:r>
            <a:endParaRPr lang="en-US" noProof="0" dirty="0"/>
          </a:p>
        </p:txBody>
      </p:sp>
    </p:spTree>
    <p:extLst>
      <p:ext uri="{BB962C8B-B14F-4D97-AF65-F5344CB8AC3E}">
        <p14:creationId xmlns:p14="http://schemas.microsoft.com/office/powerpoint/2010/main" val="39729870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F9CF28-DDE9-83C3-57BD-BABAE3A673CB}"/>
              </a:ext>
            </a:extLst>
          </p:cNvPr>
          <p:cNvSpPr>
            <a:spLocks noGrp="1"/>
          </p:cNvSpPr>
          <p:nvPr>
            <p:ph type="body" sz="quarter" idx="11"/>
          </p:nvPr>
        </p:nvSpPr>
        <p:spPr/>
        <p:txBody>
          <a:bodyPr/>
          <a:lstStyle/>
          <a:p>
            <a:r>
              <a:rPr lang="en-US" dirty="0"/>
              <a:t>Inline Table Valued Functions are generally faster than Multi Statement Functions</a:t>
            </a:r>
          </a:p>
        </p:txBody>
      </p:sp>
      <p:sp>
        <p:nvSpPr>
          <p:cNvPr id="5" name="Text Placeholder 4">
            <a:extLst>
              <a:ext uri="{FF2B5EF4-FFF2-40B4-BE49-F238E27FC236}">
                <a16:creationId xmlns:a16="http://schemas.microsoft.com/office/drawing/2014/main" id="{B3FE23D5-382B-41FE-EB59-20D28054A66D}"/>
              </a:ext>
            </a:extLst>
          </p:cNvPr>
          <p:cNvSpPr>
            <a:spLocks noGrp="1"/>
          </p:cNvSpPr>
          <p:nvPr>
            <p:ph type="body" sz="quarter" idx="12"/>
          </p:nvPr>
        </p:nvSpPr>
        <p:spPr/>
        <p:txBody>
          <a:bodyPr>
            <a:normAutofit fontScale="85000" lnSpcReduction="10000"/>
          </a:bodyPr>
          <a:lstStyle/>
          <a:p>
            <a:r>
              <a:rPr lang="en-US" dirty="0"/>
              <a:t>ITVF vs Multi Statement Functions</a:t>
            </a:r>
          </a:p>
        </p:txBody>
      </p:sp>
    </p:spTree>
    <p:extLst>
      <p:ext uri="{BB962C8B-B14F-4D97-AF65-F5344CB8AC3E}">
        <p14:creationId xmlns:p14="http://schemas.microsoft.com/office/powerpoint/2010/main" val="256219101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ACEED-DBD9-EA76-6BC4-8B464E6B32A2}"/>
              </a:ext>
            </a:extLst>
          </p:cNvPr>
          <p:cNvSpPr>
            <a:spLocks noGrp="1"/>
          </p:cNvSpPr>
          <p:nvPr>
            <p:ph type="body" sz="quarter" idx="11"/>
          </p:nvPr>
        </p:nvSpPr>
        <p:spPr/>
        <p:txBody>
          <a:bodyPr/>
          <a:lstStyle/>
          <a:p>
            <a:r>
              <a:rPr lang="en-US" noProof="0" dirty="0">
                <a:solidFill>
                  <a:srgbClr val="808080"/>
                </a:solidFill>
              </a:rPr>
              <a:t>IN</a:t>
            </a:r>
            <a:r>
              <a:rPr lang="en-US" noProof="0" dirty="0"/>
              <a:t> is faster for small lookup tables</a:t>
            </a:r>
          </a:p>
          <a:p>
            <a:r>
              <a:rPr lang="en-US" noProof="0" dirty="0">
                <a:solidFill>
                  <a:srgbClr val="808080"/>
                </a:solidFill>
              </a:rPr>
              <a:t>EXISTS</a:t>
            </a:r>
            <a:r>
              <a:rPr lang="en-US" noProof="0" dirty="0"/>
              <a:t> is faster for bigger lookup tables</a:t>
            </a:r>
          </a:p>
          <a:p>
            <a:r>
              <a:rPr lang="en-US" noProof="0" dirty="0"/>
              <a:t>Often there is no difference, as the optimizer chooses an appropriate plan</a:t>
            </a:r>
          </a:p>
          <a:p>
            <a:r>
              <a:rPr lang="en-US" noProof="0" dirty="0"/>
              <a:t>As mentioned before: </a:t>
            </a:r>
            <a:r>
              <a:rPr lang="en-US" noProof="0" dirty="0">
                <a:solidFill>
                  <a:srgbClr val="808080"/>
                </a:solidFill>
              </a:rPr>
              <a:t>NOT IN </a:t>
            </a:r>
            <a:r>
              <a:rPr lang="en-US" noProof="0" dirty="0"/>
              <a:t>vs </a:t>
            </a:r>
            <a:r>
              <a:rPr lang="en-US" noProof="0" dirty="0">
                <a:solidFill>
                  <a:srgbClr val="808080"/>
                </a:solidFill>
              </a:rPr>
              <a:t>NOT EXISTS </a:t>
            </a:r>
            <a:r>
              <a:rPr lang="en-US" noProof="0" dirty="0"/>
              <a:t>produce different results</a:t>
            </a:r>
          </a:p>
          <a:p>
            <a:r>
              <a:rPr lang="en-US" noProof="0" dirty="0"/>
              <a:t>Third alternative is a join of which no columns are retrieved</a:t>
            </a:r>
          </a:p>
        </p:txBody>
      </p:sp>
      <p:sp>
        <p:nvSpPr>
          <p:cNvPr id="4" name="Text Placeholder 3">
            <a:extLst>
              <a:ext uri="{FF2B5EF4-FFF2-40B4-BE49-F238E27FC236}">
                <a16:creationId xmlns:a16="http://schemas.microsoft.com/office/drawing/2014/main" id="{FEB265C8-F2D4-B101-07D1-D172D8C6BB8A}"/>
              </a:ext>
            </a:extLst>
          </p:cNvPr>
          <p:cNvSpPr>
            <a:spLocks noGrp="1"/>
          </p:cNvSpPr>
          <p:nvPr>
            <p:ph type="body" sz="quarter" idx="12"/>
          </p:nvPr>
        </p:nvSpPr>
        <p:spPr/>
        <p:txBody>
          <a:bodyPr/>
          <a:lstStyle/>
          <a:p>
            <a:r>
              <a:rPr lang="en-US" noProof="0" dirty="0"/>
              <a:t>IN vs EXISTS</a:t>
            </a:r>
          </a:p>
        </p:txBody>
      </p:sp>
    </p:spTree>
    <p:extLst>
      <p:ext uri="{BB962C8B-B14F-4D97-AF65-F5344CB8AC3E}">
        <p14:creationId xmlns:p14="http://schemas.microsoft.com/office/powerpoint/2010/main" val="262664298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8696D-9406-6F26-9CF4-44D2854B5DA2}"/>
              </a:ext>
            </a:extLst>
          </p:cNvPr>
          <p:cNvSpPr>
            <a:spLocks noGrp="1"/>
          </p:cNvSpPr>
          <p:nvPr>
            <p:ph type="body" sz="quarter" idx="11"/>
          </p:nvPr>
        </p:nvSpPr>
        <p:spPr/>
        <p:txBody>
          <a:bodyPr/>
          <a:lstStyle/>
          <a:p>
            <a:r>
              <a:rPr lang="en-US" noProof="0" dirty="0">
                <a:solidFill>
                  <a:srgbClr val="FF00FF"/>
                </a:solidFill>
              </a:rPr>
              <a:t>PARSE</a:t>
            </a:r>
            <a:r>
              <a:rPr lang="en-US" noProof="0" dirty="0"/>
              <a:t> is trying </a:t>
            </a:r>
            <a:r>
              <a:rPr lang="en-US" dirty="0"/>
              <a:t>to convert more different types of input into the output data format, which leads to a performance penalty in comparison to</a:t>
            </a:r>
            <a:r>
              <a:rPr lang="en-US" noProof="0" dirty="0"/>
              <a:t> </a:t>
            </a:r>
            <a:r>
              <a:rPr lang="en-US" noProof="0" dirty="0">
                <a:solidFill>
                  <a:srgbClr val="FF00FF"/>
                </a:solidFill>
              </a:rPr>
              <a:t>CONVERT</a:t>
            </a:r>
          </a:p>
        </p:txBody>
      </p:sp>
      <p:sp>
        <p:nvSpPr>
          <p:cNvPr id="4" name="Text Placeholder 3">
            <a:extLst>
              <a:ext uri="{FF2B5EF4-FFF2-40B4-BE49-F238E27FC236}">
                <a16:creationId xmlns:a16="http://schemas.microsoft.com/office/drawing/2014/main" id="{A9739814-BDC4-20B8-8A6D-0A9E35BB23D3}"/>
              </a:ext>
            </a:extLst>
          </p:cNvPr>
          <p:cNvSpPr>
            <a:spLocks noGrp="1"/>
          </p:cNvSpPr>
          <p:nvPr>
            <p:ph type="body" sz="quarter" idx="12"/>
          </p:nvPr>
        </p:nvSpPr>
        <p:spPr/>
        <p:txBody>
          <a:bodyPr/>
          <a:lstStyle/>
          <a:p>
            <a:r>
              <a:rPr lang="en-US" noProof="0" dirty="0"/>
              <a:t>PARSE vs CONVERT</a:t>
            </a:r>
          </a:p>
        </p:txBody>
      </p:sp>
    </p:spTree>
    <p:extLst>
      <p:ext uri="{BB962C8B-B14F-4D97-AF65-F5344CB8AC3E}">
        <p14:creationId xmlns:p14="http://schemas.microsoft.com/office/powerpoint/2010/main" val="93218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19EA140C-85AB-F973-C375-DFB0400D94C7}"/>
              </a:ext>
            </a:extLst>
          </p:cNvPr>
          <p:cNvSpPr>
            <a:spLocks noGrp="1"/>
          </p:cNvSpPr>
          <p:nvPr>
            <p:ph type="body" sz="quarter" idx="12"/>
          </p:nvPr>
        </p:nvSpPr>
        <p:spPr/>
        <p:txBody>
          <a:bodyPr/>
          <a:lstStyle/>
          <a:p>
            <a:r>
              <a:rPr lang="en-US" noProof="0" dirty="0"/>
              <a:t>TOP and Percent</a:t>
            </a:r>
          </a:p>
        </p:txBody>
      </p:sp>
      <p:sp>
        <p:nvSpPr>
          <p:cNvPr id="7" name="Textplatzhalter 6">
            <a:extLst>
              <a:ext uri="{FF2B5EF4-FFF2-40B4-BE49-F238E27FC236}">
                <a16:creationId xmlns:a16="http://schemas.microsoft.com/office/drawing/2014/main" id="{8BE887C4-BA8B-8C57-828E-2636DA29FDC1}"/>
              </a:ext>
            </a:extLst>
          </p:cNvPr>
          <p:cNvSpPr>
            <a:spLocks noGrp="1"/>
          </p:cNvSpPr>
          <p:nvPr>
            <p:ph type="body" sz="quarter" idx="11"/>
          </p:nvPr>
        </p:nvSpPr>
        <p:spPr/>
        <p:txBody>
          <a:bodyPr/>
          <a:lstStyle/>
          <a:p>
            <a:r>
              <a:rPr lang="en-US" noProof="0" dirty="0">
                <a:solidFill>
                  <a:srgbClr val="005CA8"/>
                </a:solidFill>
              </a:rPr>
              <a:t>TOP</a:t>
            </a:r>
            <a:r>
              <a:rPr lang="en-US" noProof="0" dirty="0"/>
              <a:t> is used to limit the number of records returned</a:t>
            </a:r>
          </a:p>
          <a:p>
            <a:r>
              <a:rPr lang="en-US" noProof="0" dirty="0"/>
              <a:t>In other </a:t>
            </a:r>
            <a:r>
              <a:rPr lang="en-US" noProof="0" dirty="0">
                <a:solidFill>
                  <a:srgbClr val="005CA8"/>
                </a:solidFill>
              </a:rPr>
              <a:t>SQL</a:t>
            </a:r>
            <a:r>
              <a:rPr lang="en-US" noProof="0" dirty="0"/>
              <a:t> dialects call it </a:t>
            </a:r>
            <a:r>
              <a:rPr lang="en-US" noProof="0" dirty="0">
                <a:solidFill>
                  <a:srgbClr val="005CA8"/>
                </a:solidFill>
              </a:rPr>
              <a:t>LIMIT </a:t>
            </a:r>
            <a:r>
              <a:rPr lang="en-US" dirty="0"/>
              <a:t>or</a:t>
            </a:r>
            <a:r>
              <a:rPr lang="en-US" noProof="0" dirty="0">
                <a:solidFill>
                  <a:srgbClr val="005CA8"/>
                </a:solidFill>
              </a:rPr>
              <a:t> FETCH FIRST </a:t>
            </a:r>
            <a:r>
              <a:rPr lang="en-US" i="1" dirty="0"/>
              <a:t>n</a:t>
            </a:r>
            <a:r>
              <a:rPr lang="en-US" dirty="0"/>
              <a:t> </a:t>
            </a:r>
            <a:r>
              <a:rPr lang="en-US" noProof="0" dirty="0">
                <a:solidFill>
                  <a:srgbClr val="005CA8"/>
                </a:solidFill>
              </a:rPr>
              <a:t>ROWS ONLY</a:t>
            </a:r>
          </a:p>
          <a:p>
            <a:r>
              <a:rPr lang="en-US" noProof="0" dirty="0"/>
              <a:t>Sometimes it is necessary to add the number in parentheses </a:t>
            </a:r>
            <a:r>
              <a:rPr lang="en-US" noProof="0" dirty="0">
                <a:sym typeface="Wingdings" panose="05000000000000000000" pitchFamily="2" charset="2"/>
              </a:rPr>
              <a:t></a:t>
            </a:r>
            <a:r>
              <a:rPr lang="en-US" noProof="0" dirty="0"/>
              <a:t> Recommended to always add them</a:t>
            </a:r>
          </a:p>
          <a:p>
            <a:r>
              <a:rPr lang="en-US" dirty="0"/>
              <a:t>Adding </a:t>
            </a:r>
            <a:r>
              <a:rPr lang="en-US" dirty="0">
                <a:solidFill>
                  <a:srgbClr val="005CA8"/>
                </a:solidFill>
              </a:rPr>
              <a:t>PERCENT</a:t>
            </a:r>
            <a:r>
              <a:rPr lang="en-US" dirty="0"/>
              <a:t> is used to retrieve a percentage of rows</a:t>
            </a:r>
            <a:endParaRPr lang="en-US" noProof="0" dirty="0"/>
          </a:p>
        </p:txBody>
      </p:sp>
    </p:spTree>
    <p:extLst>
      <p:ext uri="{BB962C8B-B14F-4D97-AF65-F5344CB8AC3E}">
        <p14:creationId xmlns:p14="http://schemas.microsoft.com/office/powerpoint/2010/main" val="13465903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324453-7EB1-A9C7-B6ED-050F4F007F8C}"/>
              </a:ext>
            </a:extLst>
          </p:cNvPr>
          <p:cNvSpPr>
            <a:spLocks noGrp="1"/>
          </p:cNvSpPr>
          <p:nvPr>
            <p:ph type="body" sz="quarter" idx="11"/>
          </p:nvPr>
        </p:nvSpPr>
        <p:spPr>
          <a:prstGeom prst="rect">
            <a:avLst/>
          </a:prstGeom>
        </p:spPr>
        <p:txBody>
          <a:bodyPr/>
          <a:lstStyle/>
          <a:p>
            <a:r>
              <a:rPr lang="en-US" noProof="0" dirty="0"/>
              <a:t>Can be used to materialize views for faster reads</a:t>
            </a:r>
          </a:p>
          <a:p>
            <a:r>
              <a:rPr lang="en-US" noProof="0" dirty="0"/>
              <a:t>Adds extra load to writes to underlying tables</a:t>
            </a:r>
          </a:p>
          <a:p>
            <a:r>
              <a:rPr lang="en-US" noProof="0" dirty="0"/>
              <a:t>Needs a clustered index, additional non clustered indexes may be added</a:t>
            </a:r>
          </a:p>
          <a:p>
            <a:r>
              <a:rPr lang="en-US" noProof="0" dirty="0"/>
              <a:t>Limitations:</a:t>
            </a:r>
          </a:p>
          <a:p>
            <a:pPr lvl="1"/>
            <a:r>
              <a:rPr lang="en-US" noProof="0" dirty="0"/>
              <a:t>Can only be created with </a:t>
            </a:r>
            <a:r>
              <a:rPr lang="en-US" noProof="0" dirty="0">
                <a:solidFill>
                  <a:srgbClr val="005CA8"/>
                </a:solidFill>
              </a:rPr>
              <a:t>SCHEMABINDING</a:t>
            </a:r>
            <a:r>
              <a:rPr lang="en-US" noProof="0" dirty="0"/>
              <a:t>, to ensure alignment with base tables</a:t>
            </a:r>
          </a:p>
          <a:p>
            <a:pPr lvl="1"/>
            <a:r>
              <a:rPr lang="en-US" noProof="0" dirty="0"/>
              <a:t>May not receive data from other views or tables from other databases</a:t>
            </a:r>
          </a:p>
          <a:p>
            <a:pPr lvl="1"/>
            <a:r>
              <a:rPr lang="en-US" noProof="0" dirty="0"/>
              <a:t>Columns must be explicitly listed (no </a:t>
            </a:r>
            <a:r>
              <a:rPr lang="en-US" noProof="0" dirty="0">
                <a:solidFill>
                  <a:srgbClr val="005CA8"/>
                </a:solidFill>
              </a:rPr>
              <a:t>SELECT</a:t>
            </a:r>
            <a:r>
              <a:rPr lang="en-US" noProof="0" dirty="0"/>
              <a:t> </a:t>
            </a:r>
            <a:r>
              <a:rPr lang="en-US" noProof="0" dirty="0">
                <a:solidFill>
                  <a:srgbClr val="808080"/>
                </a:solidFill>
              </a:rPr>
              <a:t>*</a:t>
            </a:r>
            <a:r>
              <a:rPr lang="en-US" noProof="0" dirty="0"/>
              <a:t>)</a:t>
            </a:r>
          </a:p>
          <a:p>
            <a:pPr lvl="1"/>
            <a:r>
              <a:rPr lang="en-US" noProof="0" dirty="0"/>
              <a:t>Outer joins are not permitted</a:t>
            </a:r>
          </a:p>
          <a:p>
            <a:pPr lvl="1"/>
            <a:r>
              <a:rPr lang="en-US" noProof="0" dirty="0"/>
              <a:t>Functions used must be deterministic</a:t>
            </a:r>
          </a:p>
          <a:p>
            <a:pPr lvl="1"/>
            <a:r>
              <a:rPr lang="en-US" noProof="0" dirty="0"/>
              <a:t>May not contain </a:t>
            </a:r>
            <a:r>
              <a:rPr lang="en-US" noProof="0" dirty="0">
                <a:solidFill>
                  <a:srgbClr val="005CA8"/>
                </a:solidFill>
              </a:rPr>
              <a:t>DISTINCT</a:t>
            </a:r>
            <a:r>
              <a:rPr lang="en-US" noProof="0" dirty="0"/>
              <a:t> , </a:t>
            </a:r>
            <a:r>
              <a:rPr lang="en-US" noProof="0" dirty="0">
                <a:solidFill>
                  <a:srgbClr val="005CA8"/>
                </a:solidFill>
              </a:rPr>
              <a:t>TOP</a:t>
            </a:r>
            <a:r>
              <a:rPr lang="en-US" noProof="0" dirty="0"/>
              <a:t>, </a:t>
            </a:r>
            <a:r>
              <a:rPr lang="en-US" noProof="0" dirty="0">
                <a:solidFill>
                  <a:srgbClr val="FF00FF"/>
                </a:solidFill>
              </a:rPr>
              <a:t>MIN</a:t>
            </a:r>
            <a:r>
              <a:rPr lang="en-US" noProof="0" dirty="0"/>
              <a:t>, </a:t>
            </a:r>
            <a:r>
              <a:rPr lang="en-US" noProof="0" dirty="0">
                <a:solidFill>
                  <a:srgbClr val="FF00FF"/>
                </a:solidFill>
              </a:rPr>
              <a:t>MAX </a:t>
            </a:r>
            <a:r>
              <a:rPr lang="en-US" noProof="0" dirty="0"/>
              <a:t>and some other keywords</a:t>
            </a:r>
          </a:p>
        </p:txBody>
      </p:sp>
      <p:sp>
        <p:nvSpPr>
          <p:cNvPr id="4" name="Text Placeholder 3">
            <a:extLst>
              <a:ext uri="{FF2B5EF4-FFF2-40B4-BE49-F238E27FC236}">
                <a16:creationId xmlns:a16="http://schemas.microsoft.com/office/drawing/2014/main" id="{71904AE7-05FD-C5F1-FDFF-02E013729826}"/>
              </a:ext>
            </a:extLst>
          </p:cNvPr>
          <p:cNvSpPr>
            <a:spLocks noGrp="1"/>
          </p:cNvSpPr>
          <p:nvPr>
            <p:ph type="body" sz="quarter" idx="12"/>
          </p:nvPr>
        </p:nvSpPr>
        <p:spPr/>
        <p:txBody>
          <a:bodyPr/>
          <a:lstStyle/>
          <a:p>
            <a:r>
              <a:rPr lang="en-US" noProof="0" dirty="0"/>
              <a:t>Indexed Views</a:t>
            </a:r>
          </a:p>
        </p:txBody>
      </p:sp>
    </p:spTree>
    <p:extLst>
      <p:ext uri="{BB962C8B-B14F-4D97-AF65-F5344CB8AC3E}">
        <p14:creationId xmlns:p14="http://schemas.microsoft.com/office/powerpoint/2010/main" val="18292587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5F9CAB-C5CB-9E94-E9E6-98DDCE527AA6}"/>
              </a:ext>
            </a:extLst>
          </p:cNvPr>
          <p:cNvSpPr>
            <a:spLocks noGrp="1"/>
          </p:cNvSpPr>
          <p:nvPr>
            <p:ph type="body" sz="quarter" idx="11"/>
          </p:nvPr>
        </p:nvSpPr>
        <p:spPr/>
        <p:txBody>
          <a:bodyPr/>
          <a:lstStyle/>
          <a:p>
            <a:r>
              <a:rPr lang="en-US" sz="2000" noProof="0" dirty="0">
                <a:effectLst/>
              </a:rPr>
              <a:t>Data is writte</a:t>
            </a:r>
            <a:r>
              <a:rPr lang="en-US" noProof="0" dirty="0"/>
              <a:t>n in pages consisting of rows (like in a book)</a:t>
            </a:r>
            <a:endParaRPr lang="en-US" sz="2000" noProof="0" dirty="0">
              <a:effectLst/>
            </a:endParaRPr>
          </a:p>
          <a:p>
            <a:r>
              <a:rPr lang="en-US" sz="2000" noProof="0" dirty="0">
                <a:effectLst/>
              </a:rPr>
              <a:t>A page consists of 8 KB of data</a:t>
            </a:r>
          </a:p>
          <a:p>
            <a:r>
              <a:rPr lang="en-US" sz="2000" noProof="0" dirty="0">
                <a:effectLst/>
              </a:rPr>
              <a:t>Row or page compression are available on row store tables (column store always uses compression)</a:t>
            </a:r>
          </a:p>
          <a:p>
            <a:pPr lvl="1"/>
            <a:r>
              <a:rPr lang="en-US" noProof="0" dirty="0"/>
              <a:t>No Compression (default): Higher I/O, but lower CPU usage</a:t>
            </a:r>
          </a:p>
          <a:p>
            <a:pPr lvl="1"/>
            <a:r>
              <a:rPr lang="en-US" noProof="0" dirty="0">
                <a:effectLst/>
              </a:rPr>
              <a:t>Row compression: Less I</a:t>
            </a:r>
            <a:r>
              <a:rPr lang="en-US" noProof="0" dirty="0"/>
              <a:t>/O, but higher CPU usage</a:t>
            </a:r>
          </a:p>
          <a:p>
            <a:pPr lvl="1"/>
            <a:r>
              <a:rPr lang="en-US" noProof="0" dirty="0"/>
              <a:t>Page compression: Lowest I/O, but highest CPU usage</a:t>
            </a:r>
            <a:endParaRPr lang="en-US" noProof="0" dirty="0">
              <a:effectLst/>
            </a:endParaRPr>
          </a:p>
        </p:txBody>
      </p:sp>
      <p:sp>
        <p:nvSpPr>
          <p:cNvPr id="4" name="Text Placeholder 3">
            <a:extLst>
              <a:ext uri="{FF2B5EF4-FFF2-40B4-BE49-F238E27FC236}">
                <a16:creationId xmlns:a16="http://schemas.microsoft.com/office/drawing/2014/main" id="{5A7D6A7C-8662-F5BC-BB9C-55BC8FE54D2C}"/>
              </a:ext>
            </a:extLst>
          </p:cNvPr>
          <p:cNvSpPr>
            <a:spLocks noGrp="1"/>
          </p:cNvSpPr>
          <p:nvPr>
            <p:ph type="body" sz="quarter" idx="12"/>
          </p:nvPr>
        </p:nvSpPr>
        <p:spPr/>
        <p:txBody>
          <a:bodyPr/>
          <a:lstStyle/>
          <a:p>
            <a:r>
              <a:rPr lang="en-US" noProof="0" dirty="0"/>
              <a:t>Table Compression</a:t>
            </a:r>
          </a:p>
        </p:txBody>
      </p:sp>
    </p:spTree>
    <p:extLst>
      <p:ext uri="{BB962C8B-B14F-4D97-AF65-F5344CB8AC3E}">
        <p14:creationId xmlns:p14="http://schemas.microsoft.com/office/powerpoint/2010/main" val="323015711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DE2A01-E4A7-3A66-8F75-7D55AE35FC55}"/>
              </a:ext>
            </a:extLst>
          </p:cNvPr>
          <p:cNvSpPr>
            <a:spLocks noGrp="1"/>
          </p:cNvSpPr>
          <p:nvPr>
            <p:ph type="body" sz="quarter" idx="12"/>
          </p:nvPr>
        </p:nvSpPr>
        <p:spPr/>
        <p:txBody>
          <a:bodyPr/>
          <a:lstStyle/>
          <a:p>
            <a:pPr marL="0" indent="0">
              <a:buNone/>
            </a:pPr>
            <a:r>
              <a:rPr lang="en-US" noProof="0" dirty="0"/>
              <a:t>Converting results to XML</a:t>
            </a:r>
          </a:p>
        </p:txBody>
      </p:sp>
      <p:sp>
        <p:nvSpPr>
          <p:cNvPr id="5" name="Inhaltsplatzhalter 2">
            <a:extLst>
              <a:ext uri="{FF2B5EF4-FFF2-40B4-BE49-F238E27FC236}">
                <a16:creationId xmlns:a16="http://schemas.microsoft.com/office/drawing/2014/main" id="{F3305B1C-D880-99CD-DAB6-3E92C1C89B4D}"/>
              </a:ext>
            </a:extLst>
          </p:cNvPr>
          <p:cNvSpPr txBox="1">
            <a:spLocks/>
          </p:cNvSpPr>
          <p:nvPr/>
        </p:nvSpPr>
        <p:spPr>
          <a:xfrm>
            <a:off x="482600" y="1428750"/>
            <a:ext cx="11521440" cy="5215889"/>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4"/>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ctr"/>
            <a:r>
              <a:rPr lang="en-US" dirty="0"/>
              <a:t>Displaying query results in XML can be achieved using FOR XML</a:t>
            </a:r>
          </a:p>
          <a:p>
            <a:pPr lvl="1" fontAlgn="ctr"/>
            <a:r>
              <a:rPr lang="en-US" dirty="0"/>
              <a:t>AUTO: Creates an XML document where each column is an attribute</a:t>
            </a:r>
          </a:p>
          <a:p>
            <a:pPr lvl="1" fontAlgn="ctr"/>
            <a:r>
              <a:rPr lang="en-US" dirty="0"/>
              <a:t>PATH: Creates an XML document where each record is an element, and each column is a nested element</a:t>
            </a:r>
          </a:p>
          <a:p>
            <a:pPr lvl="1" fontAlgn="ctr"/>
            <a:r>
              <a:rPr lang="en-US" dirty="0"/>
              <a:t>RAW: By default, each row is a &lt;row&gt; element, and each column is an attribute of that element</a:t>
            </a:r>
          </a:p>
          <a:p>
            <a:pPr lvl="1" fontAlgn="ctr"/>
            <a:r>
              <a:rPr lang="en-US" dirty="0"/>
              <a:t>EXPLICIT: Gives most control over the output</a:t>
            </a:r>
          </a:p>
          <a:p>
            <a:pPr fontAlgn="ctr"/>
            <a:r>
              <a:rPr lang="en-US" dirty="0"/>
              <a:t>It is possible to set the root name</a:t>
            </a:r>
          </a:p>
          <a:p>
            <a:endParaRPr lang="en-US" dirty="0"/>
          </a:p>
          <a:p>
            <a:endParaRPr lang="en-US" b="1" dirty="0"/>
          </a:p>
        </p:txBody>
      </p:sp>
    </p:spTree>
    <p:extLst>
      <p:ext uri="{BB962C8B-B14F-4D97-AF65-F5344CB8AC3E}">
        <p14:creationId xmlns:p14="http://schemas.microsoft.com/office/powerpoint/2010/main" val="86255433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7021EE-B2B8-8192-B635-50B5C67EC5AB}"/>
              </a:ext>
            </a:extLst>
          </p:cNvPr>
          <p:cNvSpPr>
            <a:spLocks noGrp="1"/>
          </p:cNvSpPr>
          <p:nvPr>
            <p:ph type="body" sz="quarter" idx="12"/>
          </p:nvPr>
        </p:nvSpPr>
        <p:spPr/>
        <p:txBody>
          <a:bodyPr/>
          <a:lstStyle/>
          <a:p>
            <a:r>
              <a:rPr lang="en-US" noProof="0" dirty="0"/>
              <a:t>Querying XML</a:t>
            </a:r>
          </a:p>
        </p:txBody>
      </p:sp>
      <p:sp>
        <p:nvSpPr>
          <p:cNvPr id="5" name="Inhaltsplatzhalter 2">
            <a:extLst>
              <a:ext uri="{FF2B5EF4-FFF2-40B4-BE49-F238E27FC236}">
                <a16:creationId xmlns:a16="http://schemas.microsoft.com/office/drawing/2014/main" id="{6BC3963B-BA48-DB76-86DD-3A04FFE4EE5F}"/>
              </a:ext>
            </a:extLst>
          </p:cNvPr>
          <p:cNvSpPr txBox="1">
            <a:spLocks/>
          </p:cNvSpPr>
          <p:nvPr/>
        </p:nvSpPr>
        <p:spPr>
          <a:xfrm>
            <a:off x="482600" y="1428750"/>
            <a:ext cx="11521440" cy="5215889"/>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2"/>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3"/>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ctr"/>
            <a:r>
              <a:rPr lang="en-US" dirty="0"/>
              <a:t>Querying XML is very different from normal SQL</a:t>
            </a:r>
          </a:p>
          <a:p>
            <a:pPr fontAlgn="ctr"/>
            <a:r>
              <a:rPr lang="en-US" dirty="0"/>
              <a:t>Needs to be all lower case</a:t>
            </a:r>
          </a:p>
          <a:p>
            <a:pPr fontAlgn="ctr"/>
            <a:r>
              <a:rPr lang="en-US" dirty="0"/>
              <a:t>Bcp for import export [db].dbo.tbl out mydata.out -N -T (N = Unicode; T = My Windows Auth)</a:t>
            </a:r>
          </a:p>
          <a:p>
            <a:pPr fontAlgn="ctr"/>
            <a:r>
              <a:rPr lang="en-US" dirty="0"/>
              <a:t>BULK INSERT #tbl FROM 'c:\XML\test.txt‘</a:t>
            </a:r>
          </a:p>
          <a:p>
            <a:pPr fontAlgn="ctr"/>
            <a:r>
              <a:rPr lang="en-US" dirty="0"/>
              <a:t>OPENROWSET(BULK 'c:\xml\test.txt', SINGLE_BLOB) AS x</a:t>
            </a:r>
          </a:p>
          <a:p>
            <a:pPr fontAlgn="ctr"/>
            <a:r>
              <a:rPr lang="en-US" dirty="0"/>
              <a:t>INDEX for XML</a:t>
            </a:r>
          </a:p>
        </p:txBody>
      </p:sp>
    </p:spTree>
    <p:extLst>
      <p:ext uri="{BB962C8B-B14F-4D97-AF65-F5344CB8AC3E}">
        <p14:creationId xmlns:p14="http://schemas.microsoft.com/office/powerpoint/2010/main" val="284926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BE3FB-AC8D-A93F-BB61-9DC223172161}"/>
              </a:ext>
            </a:extLst>
          </p:cNvPr>
          <p:cNvSpPr>
            <a:spLocks noGrp="1"/>
          </p:cNvSpPr>
          <p:nvPr>
            <p:ph type="body" sz="quarter" idx="11"/>
          </p:nvPr>
        </p:nvSpPr>
        <p:spPr/>
        <p:txBody>
          <a:bodyPr/>
          <a:lstStyle/>
          <a:p>
            <a:pPr fontAlgn="ctr"/>
            <a:r>
              <a:rPr lang="en-US" noProof="0" dirty="0"/>
              <a:t>SELECT or SET @x.Value ; exist; modify =&gt; ('replace value of/hier§/hier2/@attr)[1] with "6.0„‘)</a:t>
            </a:r>
          </a:p>
        </p:txBody>
      </p:sp>
      <p:sp>
        <p:nvSpPr>
          <p:cNvPr id="4" name="Text Placeholder 3">
            <a:extLst>
              <a:ext uri="{FF2B5EF4-FFF2-40B4-BE49-F238E27FC236}">
                <a16:creationId xmlns:a16="http://schemas.microsoft.com/office/drawing/2014/main" id="{9CEE553F-3269-5EEA-582A-AF7E9FF834AD}"/>
              </a:ext>
            </a:extLst>
          </p:cNvPr>
          <p:cNvSpPr>
            <a:spLocks noGrp="1"/>
          </p:cNvSpPr>
          <p:nvPr>
            <p:ph type="body" sz="quarter" idx="12"/>
          </p:nvPr>
        </p:nvSpPr>
        <p:spPr/>
        <p:txBody>
          <a:bodyPr/>
          <a:lstStyle/>
          <a:p>
            <a:r>
              <a:rPr lang="en-US" noProof="0" dirty="0"/>
              <a:t>SELECT and SET Values</a:t>
            </a:r>
          </a:p>
        </p:txBody>
      </p:sp>
    </p:spTree>
    <p:extLst>
      <p:ext uri="{BB962C8B-B14F-4D97-AF65-F5344CB8AC3E}">
        <p14:creationId xmlns:p14="http://schemas.microsoft.com/office/powerpoint/2010/main" val="172004559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A2C74-5788-CF62-ABB9-2FD9D1EC529C}"/>
              </a:ext>
            </a:extLst>
          </p:cNvPr>
          <p:cNvSpPr>
            <a:spLocks noGrp="1"/>
          </p:cNvSpPr>
          <p:nvPr>
            <p:ph type="body" sz="quarter" idx="11"/>
          </p:nvPr>
        </p:nvSpPr>
        <p:spPr/>
        <p:txBody>
          <a:bodyPr/>
          <a:lstStyle/>
          <a:p>
            <a:pPr fontAlgn="ctr"/>
            <a:r>
              <a:rPr lang="en-US" noProof="0" dirty="0"/>
              <a:t>'insert Item Cost="5"&gt;new Food&lt;/Item&gt; into (/hier1/hier2)[2]'</a:t>
            </a:r>
          </a:p>
        </p:txBody>
      </p:sp>
      <p:sp>
        <p:nvSpPr>
          <p:cNvPr id="4" name="Text Placeholder 3">
            <a:extLst>
              <a:ext uri="{FF2B5EF4-FFF2-40B4-BE49-F238E27FC236}">
                <a16:creationId xmlns:a16="http://schemas.microsoft.com/office/drawing/2014/main" id="{87594266-D2FE-1067-08CF-6D91EAA3DBD9}"/>
              </a:ext>
            </a:extLst>
          </p:cNvPr>
          <p:cNvSpPr>
            <a:spLocks noGrp="1"/>
          </p:cNvSpPr>
          <p:nvPr>
            <p:ph type="body" sz="quarter" idx="12"/>
          </p:nvPr>
        </p:nvSpPr>
        <p:spPr/>
        <p:txBody>
          <a:bodyPr/>
          <a:lstStyle/>
          <a:p>
            <a:r>
              <a:rPr lang="en-US" noProof="0" dirty="0"/>
              <a:t>Insert Item</a:t>
            </a:r>
          </a:p>
        </p:txBody>
      </p:sp>
    </p:spTree>
    <p:extLst>
      <p:ext uri="{BB962C8B-B14F-4D97-AF65-F5344CB8AC3E}">
        <p14:creationId xmlns:p14="http://schemas.microsoft.com/office/powerpoint/2010/main" val="555612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A4CE75-1E90-8C38-AA4D-A356525D8103}"/>
              </a:ext>
            </a:extLst>
          </p:cNvPr>
          <p:cNvSpPr>
            <a:spLocks noGrp="1"/>
          </p:cNvSpPr>
          <p:nvPr>
            <p:ph type="body" sz="quarter" idx="11"/>
          </p:nvPr>
        </p:nvSpPr>
        <p:spPr/>
        <p:txBody>
          <a:bodyPr/>
          <a:lstStyle/>
          <a:p>
            <a:pPr fontAlgn="ctr"/>
            <a:r>
              <a:rPr lang="en-US" noProof="0" dirty="0"/>
              <a:t>SELECT @x.query('' =&gt; for let where order by return)</a:t>
            </a:r>
          </a:p>
          <a:p>
            <a:pPr fontAlgn="ctr"/>
            <a:r>
              <a:rPr lang="en-US" noProof="0" dirty="0"/>
              <a:t>SELECT tbl.col.query ('.')</a:t>
            </a:r>
            <a:br>
              <a:rPr lang="en-US" noProof="0" dirty="0"/>
            </a:br>
            <a:r>
              <a:rPr lang="en-US" noProof="0" dirty="0"/>
              <a:t>FROM @x.nodes('/Shoppping/ShoppingTrip') AS Tbl(col)</a:t>
            </a:r>
          </a:p>
        </p:txBody>
      </p:sp>
      <p:sp>
        <p:nvSpPr>
          <p:cNvPr id="4" name="Text Placeholder 3">
            <a:extLst>
              <a:ext uri="{FF2B5EF4-FFF2-40B4-BE49-F238E27FC236}">
                <a16:creationId xmlns:a16="http://schemas.microsoft.com/office/drawing/2014/main" id="{E9D7A9F2-A61F-9FB5-A55B-D64791CDEE92}"/>
              </a:ext>
            </a:extLst>
          </p:cNvPr>
          <p:cNvSpPr>
            <a:spLocks noGrp="1"/>
          </p:cNvSpPr>
          <p:nvPr>
            <p:ph type="body" sz="quarter" idx="12"/>
          </p:nvPr>
        </p:nvSpPr>
        <p:spPr/>
        <p:txBody>
          <a:bodyPr/>
          <a:lstStyle/>
          <a:p>
            <a:r>
              <a:rPr lang="en-US" noProof="0" dirty="0"/>
              <a:t>X.Query</a:t>
            </a:r>
          </a:p>
        </p:txBody>
      </p:sp>
    </p:spTree>
    <p:extLst>
      <p:ext uri="{BB962C8B-B14F-4D97-AF65-F5344CB8AC3E}">
        <p14:creationId xmlns:p14="http://schemas.microsoft.com/office/powerpoint/2010/main" val="130054632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EAF378-3DF6-3015-FB65-46E9A3C1984D}"/>
              </a:ext>
            </a:extLst>
          </p:cNvPr>
          <p:cNvSpPr>
            <a:spLocks noGrp="1"/>
          </p:cNvSpPr>
          <p:nvPr>
            <p:ph type="body" sz="quarter" idx="12"/>
          </p:nvPr>
        </p:nvSpPr>
        <p:spPr/>
        <p:txBody>
          <a:bodyPr/>
          <a:lstStyle/>
          <a:p>
            <a:r>
              <a:rPr lang="en-US" noProof="0" dirty="0"/>
              <a:t>JSON</a:t>
            </a:r>
          </a:p>
        </p:txBody>
      </p:sp>
      <p:sp>
        <p:nvSpPr>
          <p:cNvPr id="5" name="Text Placeholder 1">
            <a:extLst>
              <a:ext uri="{FF2B5EF4-FFF2-40B4-BE49-F238E27FC236}">
                <a16:creationId xmlns:a16="http://schemas.microsoft.com/office/drawing/2014/main" id="{F194F422-A160-BB7C-A962-27F61C99B1D0}"/>
              </a:ext>
            </a:extLst>
          </p:cNvPr>
          <p:cNvSpPr txBox="1">
            <a:spLocks/>
          </p:cNvSpPr>
          <p:nvPr/>
        </p:nvSpPr>
        <p:spPr>
          <a:xfrm>
            <a:off x="482600" y="1428750"/>
            <a:ext cx="11521440" cy="5215889"/>
          </a:xfrm>
          <a:prstGeom prst="rect">
            <a:avLst/>
          </a:prstGeom>
        </p:spPr>
        <p:txBody>
          <a:bodyPr/>
          <a:lstStyle>
            <a:lvl1pPr marL="179388" indent="-179388" algn="l" defTabSz="914400" rtl="0" eaLnBrk="1" latinLnBrk="0" hangingPunct="1">
              <a:lnSpc>
                <a:spcPct val="90000"/>
              </a:lnSpc>
              <a:spcBef>
                <a:spcPts val="1200"/>
              </a:spcBef>
              <a:spcAft>
                <a:spcPts val="200"/>
              </a:spcAft>
              <a:buClr>
                <a:schemeClr val="accent1"/>
              </a:buClr>
              <a:buSzPct val="100000"/>
              <a:buFontTx/>
              <a:buBlip>
                <a:blip r:embed="rId2"/>
              </a:buBlip>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Tx/>
              <a:buBlip>
                <a:blip r:embed="rId3"/>
              </a:buBlip>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ctr"/>
            <a:r>
              <a:rPr lang="de-DE" dirty="0"/>
              <a:t>JSON has no own type in SQL</a:t>
            </a:r>
          </a:p>
          <a:p>
            <a:pPr fontAlgn="ctr"/>
            <a:r>
              <a:rPr lang="de-DE" dirty="0"/>
              <a:t>Can simply be a nvarchar(4000) column</a:t>
            </a:r>
          </a:p>
          <a:p>
            <a:pPr fontAlgn="ctr"/>
            <a:r>
              <a:rPr lang="de-DE" dirty="0"/>
              <a:t>ISJSON(@json)</a:t>
            </a:r>
          </a:p>
          <a:p>
            <a:pPr fontAlgn="ctr"/>
            <a:r>
              <a:rPr lang="de-DE" dirty="0"/>
              <a:t>JSON_VAUE = 1 Value; JSON_QUERY = Returns object or array</a:t>
            </a:r>
          </a:p>
          <a:p>
            <a:pPr fontAlgn="ctr"/>
            <a:r>
              <a:rPr lang="de-DE" dirty="0"/>
              <a:t>JSON_QUERY(@JSON, '$.Shopping‘)</a:t>
            </a:r>
          </a:p>
          <a:p>
            <a:pPr fontAlgn="ctr"/>
            <a:r>
              <a:rPr lang="de-DE" dirty="0"/>
              <a:t>JSON is case sensitive</a:t>
            </a:r>
          </a:p>
          <a:p>
            <a:pPr fontAlgn="ctr"/>
            <a:r>
              <a:rPr lang="de-DE" dirty="0"/>
              <a:t>Strict return error messages</a:t>
            </a:r>
          </a:p>
          <a:p>
            <a:pPr fontAlgn="ctr"/>
            <a:r>
              <a:rPr lang="de-DE" dirty="0"/>
              <a:t>JSON_MODIFY; OPENJSON WITH(Item varchar(10), Cost INT)</a:t>
            </a:r>
          </a:p>
          <a:p>
            <a:pPr fontAlgn="ctr"/>
            <a:r>
              <a:rPr lang="de-DE" dirty="0"/>
              <a:t>FOR JSON PATH, ROOT ('Items')</a:t>
            </a:r>
          </a:p>
          <a:p>
            <a:pPr rtl="0" fontAlgn="ctr">
              <a:spcBef>
                <a:spcPts val="0"/>
              </a:spcBef>
              <a:spcAft>
                <a:spcPts val="0"/>
              </a:spcAft>
              <a:buFont typeface="Arial" panose="020B0604020202020204" pitchFamily="34" charset="0"/>
              <a:buChar char="•"/>
            </a:pPr>
            <a:endParaRPr lang="de-DE" sz="2000" dirty="0">
              <a:effectLst/>
              <a:latin typeface="Calibri" panose="020F0502020204030204" pitchFamily="34" charset="0"/>
            </a:endParaRPr>
          </a:p>
          <a:p>
            <a:endParaRPr lang="de-DE" dirty="0"/>
          </a:p>
          <a:p>
            <a:pPr fontAlgn="ctr"/>
            <a:endParaRPr lang="de-DE" dirty="0"/>
          </a:p>
        </p:txBody>
      </p:sp>
    </p:spTree>
    <p:extLst>
      <p:ext uri="{BB962C8B-B14F-4D97-AF65-F5344CB8AC3E}">
        <p14:creationId xmlns:p14="http://schemas.microsoft.com/office/powerpoint/2010/main" val="759748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A359E19-09C7-491B-8DDF-85F4D1887313}"/>
              </a:ext>
            </a:extLst>
          </p:cNvPr>
          <p:cNvSpPr>
            <a:spLocks noGrp="1"/>
          </p:cNvSpPr>
          <p:nvPr>
            <p:ph type="body" sz="quarter" idx="11"/>
          </p:nvPr>
        </p:nvSpPr>
        <p:spPr>
          <a:prstGeom prst="rect">
            <a:avLst/>
          </a:prstGeom>
        </p:spPr>
        <p:txBody>
          <a:bodyPr anchor="t">
            <a:normAutofit/>
          </a:bodyPr>
          <a:lstStyle/>
          <a:p>
            <a:r>
              <a:rPr lang="en-US" noProof="0" dirty="0"/>
              <a:t>Used to sort results of a query</a:t>
            </a:r>
          </a:p>
          <a:p>
            <a:r>
              <a:rPr lang="en-US" noProof="0" dirty="0"/>
              <a:t>Order by can be set to ascending (</a:t>
            </a:r>
            <a:r>
              <a:rPr lang="en-US" noProof="0" dirty="0">
                <a:solidFill>
                  <a:srgbClr val="005CA8"/>
                </a:solidFill>
              </a:rPr>
              <a:t>ASC</a:t>
            </a:r>
            <a:r>
              <a:rPr lang="en-US" noProof="0" dirty="0"/>
              <a:t>) or descending (</a:t>
            </a:r>
            <a:r>
              <a:rPr lang="en-US" noProof="0" dirty="0">
                <a:solidFill>
                  <a:srgbClr val="005CA8"/>
                </a:solidFill>
              </a:rPr>
              <a:t>DESC</a:t>
            </a:r>
            <a:r>
              <a:rPr lang="en-US" noProof="0" dirty="0"/>
              <a:t>). If nothing is specified, the default is ascending</a:t>
            </a:r>
          </a:p>
          <a:p>
            <a:r>
              <a:rPr lang="en-US" noProof="0" dirty="0"/>
              <a:t>Multiple columns can be used to sort via a comma separated list. Can have different </a:t>
            </a:r>
            <a:r>
              <a:rPr lang="en-US" noProof="0" dirty="0">
                <a:solidFill>
                  <a:srgbClr val="005CA8"/>
                </a:solidFill>
              </a:rPr>
              <a:t>ASC</a:t>
            </a:r>
            <a:r>
              <a:rPr lang="en-US" noProof="0" dirty="0"/>
              <a:t>, </a:t>
            </a:r>
            <a:r>
              <a:rPr lang="en-US" noProof="0" dirty="0">
                <a:solidFill>
                  <a:srgbClr val="005CA8"/>
                </a:solidFill>
              </a:rPr>
              <a:t>DESC </a:t>
            </a:r>
            <a:r>
              <a:rPr lang="en-US" noProof="0" dirty="0"/>
              <a:t>settings per column</a:t>
            </a:r>
          </a:p>
          <a:p>
            <a:r>
              <a:rPr lang="en-US" noProof="0" dirty="0"/>
              <a:t>By default, the sort order is not influenced by uppercase or lowercase letter</a:t>
            </a:r>
          </a:p>
          <a:p>
            <a:r>
              <a:rPr lang="en-US" noProof="0" dirty="0"/>
              <a:t>Aliases from the query can be used to define the sort order</a:t>
            </a:r>
          </a:p>
          <a:p>
            <a:r>
              <a:rPr lang="en-US" noProof="0" dirty="0"/>
              <a:t>Can use 1, 2, 3 to specify the columns, but is not recommended</a:t>
            </a:r>
          </a:p>
          <a:p>
            <a:r>
              <a:rPr lang="en-US" noProof="0" dirty="0"/>
              <a:t>Without </a:t>
            </a:r>
            <a:r>
              <a:rPr lang="en-US" noProof="0" dirty="0">
                <a:solidFill>
                  <a:srgbClr val="005CA8"/>
                </a:solidFill>
              </a:rPr>
              <a:t>ORDER BY </a:t>
            </a:r>
            <a:r>
              <a:rPr lang="en-US" noProof="0" dirty="0"/>
              <a:t>the order of the results is not defined</a:t>
            </a:r>
          </a:p>
          <a:p>
            <a:r>
              <a:rPr lang="en-US" noProof="0" dirty="0"/>
              <a:t>Numbers are ordered by number, strings by alphabet, dates by date.</a:t>
            </a:r>
          </a:p>
        </p:txBody>
      </p:sp>
      <p:sp>
        <p:nvSpPr>
          <p:cNvPr id="5" name="Textplatzhalter 4">
            <a:extLst>
              <a:ext uri="{FF2B5EF4-FFF2-40B4-BE49-F238E27FC236}">
                <a16:creationId xmlns:a16="http://schemas.microsoft.com/office/drawing/2014/main" id="{E8DDD0E1-E560-E8D0-C8D6-2E1067159519}"/>
              </a:ext>
            </a:extLst>
          </p:cNvPr>
          <p:cNvSpPr>
            <a:spLocks noGrp="1"/>
          </p:cNvSpPr>
          <p:nvPr>
            <p:ph type="body" sz="quarter" idx="12"/>
          </p:nvPr>
        </p:nvSpPr>
        <p:spPr/>
        <p:txBody>
          <a:bodyPr/>
          <a:lstStyle/>
          <a:p>
            <a:r>
              <a:rPr lang="en-US" noProof="0" dirty="0"/>
              <a:t>ORDER BY</a:t>
            </a:r>
          </a:p>
        </p:txBody>
      </p:sp>
    </p:spTree>
    <p:extLst>
      <p:ext uri="{BB962C8B-B14F-4D97-AF65-F5344CB8AC3E}">
        <p14:creationId xmlns:p14="http://schemas.microsoft.com/office/powerpoint/2010/main" val="2113123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ABDFD-4151-B5A9-C65E-037F78BC4A8A}"/>
              </a:ext>
            </a:extLst>
          </p:cNvPr>
          <p:cNvSpPr>
            <a:spLocks noGrp="1"/>
          </p:cNvSpPr>
          <p:nvPr>
            <p:ph type="body" sz="quarter" idx="11"/>
          </p:nvPr>
        </p:nvSpPr>
        <p:spPr/>
        <p:txBody>
          <a:bodyPr>
            <a:normAutofit/>
          </a:bodyPr>
          <a:lstStyle/>
          <a:p>
            <a:r>
              <a:rPr lang="en-US" dirty="0"/>
              <a:t>Query a list of the first 10 countries (table name is Application.Countries) sorted by the IsoAlpha3Code in descending order. The list shall contain the IsoAlpha3Code and the CountryName as columns.</a:t>
            </a:r>
          </a:p>
        </p:txBody>
      </p:sp>
      <p:sp>
        <p:nvSpPr>
          <p:cNvPr id="4" name="Text Placeholder 3">
            <a:extLst>
              <a:ext uri="{FF2B5EF4-FFF2-40B4-BE49-F238E27FC236}">
                <a16:creationId xmlns:a16="http://schemas.microsoft.com/office/drawing/2014/main" id="{60EDEB25-4871-52EA-164C-13C2060D357D}"/>
              </a:ext>
            </a:extLst>
          </p:cNvPr>
          <p:cNvSpPr>
            <a:spLocks noGrp="1"/>
          </p:cNvSpPr>
          <p:nvPr>
            <p:ph type="body" sz="quarter" idx="12"/>
          </p:nvPr>
        </p:nvSpPr>
        <p:spPr/>
        <p:txBody>
          <a:bodyPr>
            <a:normAutofit/>
          </a:bodyPr>
          <a:lstStyle/>
          <a:p>
            <a:r>
              <a:rPr lang="en-US" dirty="0"/>
              <a:t>Task: Ordered List of Invoices</a:t>
            </a:r>
          </a:p>
        </p:txBody>
      </p:sp>
    </p:spTree>
    <p:extLst>
      <p:ext uri="{BB962C8B-B14F-4D97-AF65-F5344CB8AC3E}">
        <p14:creationId xmlns:p14="http://schemas.microsoft.com/office/powerpoint/2010/main" val="3869907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1FC67ABF-6F6D-8934-7E1F-9461890264AE}"/>
              </a:ext>
            </a:extLst>
          </p:cNvPr>
          <p:cNvSpPr>
            <a:spLocks noGrp="1"/>
          </p:cNvSpPr>
          <p:nvPr>
            <p:ph type="body" sz="quarter" idx="11"/>
          </p:nvPr>
        </p:nvSpPr>
        <p:spPr/>
        <p:txBody>
          <a:bodyPr/>
          <a:lstStyle/>
          <a:p>
            <a:r>
              <a:rPr lang="en-US" noProof="0" dirty="0">
                <a:solidFill>
                  <a:srgbClr val="005CA8"/>
                </a:solidFill>
              </a:rPr>
              <a:t>DISTINCT</a:t>
            </a:r>
            <a:r>
              <a:rPr lang="en-US" noProof="0" dirty="0"/>
              <a:t> removes duplicate values</a:t>
            </a:r>
          </a:p>
          <a:p>
            <a:r>
              <a:rPr lang="en-US" noProof="0" dirty="0"/>
              <a:t>Combinations over multiple columns are taken into consideration</a:t>
            </a:r>
          </a:p>
        </p:txBody>
      </p:sp>
      <p:sp>
        <p:nvSpPr>
          <p:cNvPr id="5" name="Textplatzhalter 4">
            <a:extLst>
              <a:ext uri="{FF2B5EF4-FFF2-40B4-BE49-F238E27FC236}">
                <a16:creationId xmlns:a16="http://schemas.microsoft.com/office/drawing/2014/main" id="{8A3635CA-E3F0-97EC-AEEF-43995E705D21}"/>
              </a:ext>
            </a:extLst>
          </p:cNvPr>
          <p:cNvSpPr>
            <a:spLocks noGrp="1"/>
          </p:cNvSpPr>
          <p:nvPr>
            <p:ph type="body" sz="quarter" idx="12"/>
          </p:nvPr>
        </p:nvSpPr>
        <p:spPr/>
        <p:txBody>
          <a:bodyPr/>
          <a:lstStyle/>
          <a:p>
            <a:r>
              <a:rPr lang="en-US" noProof="0" dirty="0"/>
              <a:t>DISTINCT</a:t>
            </a:r>
          </a:p>
        </p:txBody>
      </p:sp>
    </p:spTree>
    <p:extLst>
      <p:ext uri="{BB962C8B-B14F-4D97-AF65-F5344CB8AC3E}">
        <p14:creationId xmlns:p14="http://schemas.microsoft.com/office/powerpoint/2010/main" val="356351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F4099BD-BDDC-42EC-A023-453B7B065454}"/>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CASE WHEN </a:t>
            </a:r>
            <a:r>
              <a:rPr lang="en-US" noProof="0" dirty="0"/>
              <a:t>is an expression which allows to conditionally output different values</a:t>
            </a:r>
          </a:p>
          <a:p>
            <a:r>
              <a:rPr lang="en-US" noProof="0" dirty="0"/>
              <a:t>Can be used as </a:t>
            </a:r>
            <a:r>
              <a:rPr lang="en-US" noProof="0" dirty="0">
                <a:solidFill>
                  <a:srgbClr val="005CA8"/>
                </a:solidFill>
              </a:rPr>
              <a:t>CASE</a:t>
            </a:r>
            <a:r>
              <a:rPr lang="en-US" noProof="0" dirty="0"/>
              <a:t> </a:t>
            </a:r>
            <a:r>
              <a:rPr lang="en-US" i="1" noProof="0" dirty="0"/>
              <a:t>value</a:t>
            </a:r>
            <a:r>
              <a:rPr lang="en-US" noProof="0" dirty="0"/>
              <a:t> </a:t>
            </a:r>
            <a:r>
              <a:rPr lang="en-US" noProof="0" dirty="0">
                <a:solidFill>
                  <a:srgbClr val="005CA8"/>
                </a:solidFill>
              </a:rPr>
              <a:t>WHEN</a:t>
            </a:r>
            <a:r>
              <a:rPr lang="en-US" noProof="0" dirty="0"/>
              <a:t> and </a:t>
            </a:r>
            <a:r>
              <a:rPr lang="en-US" noProof="0" dirty="0">
                <a:solidFill>
                  <a:srgbClr val="005CA8"/>
                </a:solidFill>
              </a:rPr>
              <a:t>CASE WHEN </a:t>
            </a:r>
            <a:r>
              <a:rPr lang="en-US" i="1" noProof="0" dirty="0"/>
              <a:t>value</a:t>
            </a:r>
          </a:p>
          <a:p>
            <a:r>
              <a:rPr lang="en-US" dirty="0"/>
              <a:t>Can also be nested</a:t>
            </a:r>
          </a:p>
        </p:txBody>
      </p:sp>
      <p:sp>
        <p:nvSpPr>
          <p:cNvPr id="4" name="Textplatzhalter 3">
            <a:extLst>
              <a:ext uri="{FF2B5EF4-FFF2-40B4-BE49-F238E27FC236}">
                <a16:creationId xmlns:a16="http://schemas.microsoft.com/office/drawing/2014/main" id="{C0D7B433-04DC-FFE5-C462-59478F6FCFF4}"/>
              </a:ext>
            </a:extLst>
          </p:cNvPr>
          <p:cNvSpPr>
            <a:spLocks noGrp="1"/>
          </p:cNvSpPr>
          <p:nvPr>
            <p:ph type="body" sz="quarter" idx="12"/>
          </p:nvPr>
        </p:nvSpPr>
        <p:spPr/>
        <p:txBody>
          <a:bodyPr/>
          <a:lstStyle/>
          <a:p>
            <a:r>
              <a:rPr lang="en-US" noProof="0" dirty="0"/>
              <a:t>CASE WHEN</a:t>
            </a:r>
          </a:p>
        </p:txBody>
      </p:sp>
    </p:spTree>
    <p:extLst>
      <p:ext uri="{BB962C8B-B14F-4D97-AF65-F5344CB8AC3E}">
        <p14:creationId xmlns:p14="http://schemas.microsoft.com/office/powerpoint/2010/main" val="1271506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EBF3D4-45CE-876E-45BE-87BB80EFE352}"/>
              </a:ext>
            </a:extLst>
          </p:cNvPr>
          <p:cNvSpPr>
            <a:spLocks noGrp="1"/>
          </p:cNvSpPr>
          <p:nvPr>
            <p:ph type="body" sz="quarter" idx="11"/>
          </p:nvPr>
        </p:nvSpPr>
        <p:spPr/>
        <p:txBody>
          <a:bodyPr>
            <a:normAutofit/>
          </a:bodyPr>
          <a:lstStyle/>
          <a:p>
            <a:r>
              <a:rPr lang="en-US" dirty="0"/>
              <a:t>Generate a distinct list of continents in the table </a:t>
            </a:r>
            <a:r>
              <a:rPr lang="en-US" dirty="0" err="1"/>
              <a:t>Application.Countries</a:t>
            </a:r>
            <a:r>
              <a:rPr lang="en-US" dirty="0"/>
              <a:t>.</a:t>
            </a:r>
          </a:p>
          <a:p>
            <a:r>
              <a:rPr lang="en-US" dirty="0"/>
              <a:t>Additionally, modify the output according to the following requirements:</a:t>
            </a:r>
          </a:p>
          <a:p>
            <a:pPr lvl="1"/>
            <a:r>
              <a:rPr lang="en-US" dirty="0"/>
              <a:t>The continent Oceania shall be shown as Australia</a:t>
            </a:r>
          </a:p>
          <a:p>
            <a:pPr lvl="1"/>
            <a:r>
              <a:rPr lang="en-US" dirty="0"/>
              <a:t>The countries Seychelles and Mauritius shall be shown as Africa</a:t>
            </a:r>
          </a:p>
          <a:p>
            <a:pPr lvl="1"/>
            <a:r>
              <a:rPr lang="en-US" dirty="0"/>
              <a:t>And the country Maldives shall be shown as Asia.</a:t>
            </a:r>
          </a:p>
        </p:txBody>
      </p:sp>
      <p:sp>
        <p:nvSpPr>
          <p:cNvPr id="4" name="Text Placeholder 3">
            <a:extLst>
              <a:ext uri="{FF2B5EF4-FFF2-40B4-BE49-F238E27FC236}">
                <a16:creationId xmlns:a16="http://schemas.microsoft.com/office/drawing/2014/main" id="{834048BB-EC4F-15AC-D19C-2282F61E838C}"/>
              </a:ext>
            </a:extLst>
          </p:cNvPr>
          <p:cNvSpPr>
            <a:spLocks noGrp="1"/>
          </p:cNvSpPr>
          <p:nvPr>
            <p:ph type="body" sz="quarter" idx="12"/>
          </p:nvPr>
        </p:nvSpPr>
        <p:spPr/>
        <p:txBody>
          <a:bodyPr>
            <a:normAutofit fontScale="85000" lnSpcReduction="10000"/>
          </a:bodyPr>
          <a:lstStyle/>
          <a:p>
            <a:r>
              <a:rPr lang="en-US" dirty="0"/>
              <a:t>Task: Modified list of Continents</a:t>
            </a:r>
          </a:p>
        </p:txBody>
      </p:sp>
    </p:spTree>
    <p:extLst>
      <p:ext uri="{BB962C8B-B14F-4D97-AF65-F5344CB8AC3E}">
        <p14:creationId xmlns:p14="http://schemas.microsoft.com/office/powerpoint/2010/main" val="1695103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2A93A63-0A81-403A-AAEF-4E4454226EC3}"/>
              </a:ext>
            </a:extLst>
          </p:cNvPr>
          <p:cNvSpPr>
            <a:spLocks noGrp="1"/>
          </p:cNvSpPr>
          <p:nvPr>
            <p:ph type="body" sz="quarter" idx="11"/>
          </p:nvPr>
        </p:nvSpPr>
        <p:spPr>
          <a:xfrm>
            <a:off x="330200" y="1276350"/>
            <a:ext cx="5765800" cy="5215889"/>
          </a:xfrm>
          <a:prstGeom prst="rect">
            <a:avLst/>
          </a:prstGeom>
        </p:spPr>
        <p:txBody>
          <a:bodyPr anchor="t">
            <a:normAutofit/>
          </a:bodyPr>
          <a:lstStyle/>
          <a:p>
            <a:r>
              <a:rPr lang="en-US" noProof="0" dirty="0"/>
              <a:t>The Keyword </a:t>
            </a:r>
            <a:r>
              <a:rPr lang="en-US" noProof="0" dirty="0">
                <a:solidFill>
                  <a:srgbClr val="005CA8"/>
                </a:solidFill>
              </a:rPr>
              <a:t>WHERE</a:t>
            </a:r>
            <a:r>
              <a:rPr lang="en-US" noProof="0" dirty="0"/>
              <a:t> filters results</a:t>
            </a:r>
          </a:p>
          <a:p>
            <a:r>
              <a:rPr lang="en-US" noProof="0" dirty="0"/>
              <a:t>The </a:t>
            </a:r>
            <a:r>
              <a:rPr lang="en-US" noProof="0" dirty="0">
                <a:solidFill>
                  <a:srgbClr val="005CA8"/>
                </a:solidFill>
              </a:rPr>
              <a:t>WHERE</a:t>
            </a:r>
            <a:r>
              <a:rPr lang="en-US" noProof="0" dirty="0"/>
              <a:t> condition is evaluated for every row</a:t>
            </a:r>
          </a:p>
          <a:p>
            <a:r>
              <a:rPr lang="en-US" noProof="0" dirty="0"/>
              <a:t>Is placed between </a:t>
            </a:r>
            <a:r>
              <a:rPr lang="en-US" noProof="0" dirty="0">
                <a:solidFill>
                  <a:srgbClr val="005CA8"/>
                </a:solidFill>
              </a:rPr>
              <a:t>FROM</a:t>
            </a:r>
            <a:r>
              <a:rPr lang="en-US" noProof="0" dirty="0"/>
              <a:t> and </a:t>
            </a:r>
            <a:r>
              <a:rPr lang="en-US" noProof="0" dirty="0">
                <a:solidFill>
                  <a:srgbClr val="005CA8"/>
                </a:solidFill>
              </a:rPr>
              <a:t>ORDER BY</a:t>
            </a:r>
          </a:p>
          <a:p>
            <a:r>
              <a:rPr lang="en-US" noProof="0" dirty="0"/>
              <a:t>Can also contain </a:t>
            </a:r>
            <a:r>
              <a:rPr lang="en-US" noProof="0" dirty="0">
                <a:solidFill>
                  <a:srgbClr val="005CA8"/>
                </a:solidFill>
              </a:rPr>
              <a:t>CASE WHEN </a:t>
            </a:r>
            <a:r>
              <a:rPr lang="en-US" noProof="0" dirty="0"/>
              <a:t>statements</a:t>
            </a:r>
          </a:p>
        </p:txBody>
      </p:sp>
      <p:sp>
        <p:nvSpPr>
          <p:cNvPr id="6" name="Textplatzhalter 5">
            <a:extLst>
              <a:ext uri="{FF2B5EF4-FFF2-40B4-BE49-F238E27FC236}">
                <a16:creationId xmlns:a16="http://schemas.microsoft.com/office/drawing/2014/main" id="{7C5CA94B-75CA-05D1-5816-B989D5F1E097}"/>
              </a:ext>
            </a:extLst>
          </p:cNvPr>
          <p:cNvSpPr>
            <a:spLocks noGrp="1"/>
          </p:cNvSpPr>
          <p:nvPr>
            <p:ph type="body" sz="quarter" idx="12"/>
          </p:nvPr>
        </p:nvSpPr>
        <p:spPr/>
        <p:txBody>
          <a:bodyPr/>
          <a:lstStyle/>
          <a:p>
            <a:r>
              <a:rPr lang="en-US" noProof="0" dirty="0"/>
              <a:t>Where</a:t>
            </a:r>
          </a:p>
        </p:txBody>
      </p:sp>
      <p:graphicFrame>
        <p:nvGraphicFramePr>
          <p:cNvPr id="7" name="Tabelle 8">
            <a:extLst>
              <a:ext uri="{FF2B5EF4-FFF2-40B4-BE49-F238E27FC236}">
                <a16:creationId xmlns:a16="http://schemas.microsoft.com/office/drawing/2014/main" id="{4E3179B2-584B-1AE5-F1CE-D4F007DA4E9D}"/>
              </a:ext>
            </a:extLst>
          </p:cNvPr>
          <p:cNvGraphicFramePr>
            <a:graphicFrameLocks/>
          </p:cNvGraphicFramePr>
          <p:nvPr>
            <p:extLst>
              <p:ext uri="{D42A27DB-BD31-4B8C-83A1-F6EECF244321}">
                <p14:modId xmlns:p14="http://schemas.microsoft.com/office/powerpoint/2010/main" val="2578849492"/>
              </p:ext>
            </p:extLst>
          </p:nvPr>
        </p:nvGraphicFramePr>
        <p:xfrm>
          <a:off x="7106748" y="1009639"/>
          <a:ext cx="3220720" cy="2560320"/>
        </p:xfrm>
        <a:graphic>
          <a:graphicData uri="http://schemas.openxmlformats.org/drawingml/2006/table">
            <a:tbl>
              <a:tblPr firstRow="1" bandRow="1">
                <a:tableStyleId>{5C22544A-7EE6-4342-B048-85BDC9FD1C3A}</a:tableStyleId>
              </a:tblPr>
              <a:tblGrid>
                <a:gridCol w="2179783">
                  <a:extLst>
                    <a:ext uri="{9D8B030D-6E8A-4147-A177-3AD203B41FA5}">
                      <a16:colId xmlns:a16="http://schemas.microsoft.com/office/drawing/2014/main" val="986089312"/>
                    </a:ext>
                  </a:extLst>
                </a:gridCol>
                <a:gridCol w="1040937">
                  <a:extLst>
                    <a:ext uri="{9D8B030D-6E8A-4147-A177-3AD203B41FA5}">
                      <a16:colId xmlns:a16="http://schemas.microsoft.com/office/drawing/2014/main" val="618248985"/>
                    </a:ext>
                  </a:extLst>
                </a:gridCol>
              </a:tblGrid>
              <a:tr h="353972">
                <a:tc>
                  <a:txBody>
                    <a:bodyPr/>
                    <a:lstStyle/>
                    <a:p>
                      <a:r>
                        <a:rPr lang="de-DE" dirty="0"/>
                        <a:t>Sales</a:t>
                      </a:r>
                      <a:r>
                        <a:rPr lang="en-US" sz="1800" b="1" kern="1200" dirty="0">
                          <a:solidFill>
                            <a:schemeClr val="lt1"/>
                          </a:solidFill>
                          <a:latin typeface="+mn-lt"/>
                          <a:ea typeface="+mn-ea"/>
                          <a:cs typeface="+mn-cs"/>
                        </a:rPr>
                        <a:t>person</a:t>
                      </a:r>
                      <a:r>
                        <a:rPr lang="de-DE" dirty="0"/>
                        <a:t>PersonID</a:t>
                      </a:r>
                    </a:p>
                  </a:txBody>
                  <a:tcPr/>
                </a:tc>
                <a:tc>
                  <a:txBody>
                    <a:bodyPr/>
                    <a:lstStyle/>
                    <a:p>
                      <a:r>
                        <a:rPr lang="de-DE" dirty="0"/>
                        <a:t>OrderID</a:t>
                      </a:r>
                    </a:p>
                  </a:txBody>
                  <a:tcPr/>
                </a:tc>
                <a:extLst>
                  <a:ext uri="{0D108BD9-81ED-4DB2-BD59-A6C34878D82A}">
                    <a16:rowId xmlns:a16="http://schemas.microsoft.com/office/drawing/2014/main" val="3836717906"/>
                  </a:ext>
                </a:extLst>
              </a:tr>
              <a:tr h="353972">
                <a:tc>
                  <a:txBody>
                    <a:bodyPr/>
                    <a:lstStyle/>
                    <a:p>
                      <a:pPr algn="ctr"/>
                      <a:r>
                        <a:rPr lang="de-DE" dirty="0"/>
                        <a:t>1</a:t>
                      </a:r>
                    </a:p>
                  </a:txBody>
                  <a:tcPr/>
                </a:tc>
                <a:tc>
                  <a:txBody>
                    <a:bodyPr/>
                    <a:lstStyle/>
                    <a:p>
                      <a:pPr marL="0" algn="ctr" defTabSz="914400" rtl="0" eaLnBrk="1" latinLnBrk="0" hangingPunct="1"/>
                      <a:r>
                        <a:rPr lang="de-DE" sz="1800" kern="1200" dirty="0">
                          <a:solidFill>
                            <a:schemeClr val="dk1"/>
                          </a:solidFill>
                          <a:latin typeface="+mn-lt"/>
                          <a:ea typeface="+mn-ea"/>
                          <a:cs typeface="+mn-cs"/>
                        </a:rPr>
                        <a:t>1</a:t>
                      </a:r>
                    </a:p>
                  </a:txBody>
                  <a:tcPr/>
                </a:tc>
                <a:extLst>
                  <a:ext uri="{0D108BD9-81ED-4DB2-BD59-A6C34878D82A}">
                    <a16:rowId xmlns:a16="http://schemas.microsoft.com/office/drawing/2014/main" val="176452651"/>
                  </a:ext>
                </a:extLst>
              </a:tr>
              <a:tr h="353972">
                <a:tc>
                  <a:txBody>
                    <a:bodyPr/>
                    <a:lstStyle/>
                    <a:p>
                      <a:pPr algn="ctr"/>
                      <a:r>
                        <a:rPr lang="de-DE" dirty="0"/>
                        <a:t>2</a:t>
                      </a:r>
                    </a:p>
                  </a:txBody>
                  <a:tcPr/>
                </a:tc>
                <a:tc>
                  <a:txBody>
                    <a:bodyPr/>
                    <a:lstStyle/>
                    <a:p>
                      <a:pPr algn="ctr"/>
                      <a:r>
                        <a:rPr lang="de-DE" dirty="0"/>
                        <a:t>2</a:t>
                      </a:r>
                    </a:p>
                  </a:txBody>
                  <a:tcPr/>
                </a:tc>
                <a:extLst>
                  <a:ext uri="{0D108BD9-81ED-4DB2-BD59-A6C34878D82A}">
                    <a16:rowId xmlns:a16="http://schemas.microsoft.com/office/drawing/2014/main" val="625022150"/>
                  </a:ext>
                </a:extLst>
              </a:tr>
              <a:tr h="353972">
                <a:tc>
                  <a:txBody>
                    <a:bodyPr/>
                    <a:lstStyle/>
                    <a:p>
                      <a:pPr algn="ctr"/>
                      <a:r>
                        <a:rPr lang="de-DE" dirty="0"/>
                        <a:t>3</a:t>
                      </a:r>
                    </a:p>
                  </a:txBody>
                  <a:tcPr/>
                </a:tc>
                <a:tc>
                  <a:txBody>
                    <a:bodyPr/>
                    <a:lstStyle/>
                    <a:p>
                      <a:pPr algn="ctr"/>
                      <a:r>
                        <a:rPr lang="de-DE" dirty="0"/>
                        <a:t>3</a:t>
                      </a:r>
                    </a:p>
                  </a:txBody>
                  <a:tcPr/>
                </a:tc>
                <a:extLst>
                  <a:ext uri="{0D108BD9-81ED-4DB2-BD59-A6C34878D82A}">
                    <a16:rowId xmlns:a16="http://schemas.microsoft.com/office/drawing/2014/main" val="4174144971"/>
                  </a:ext>
                </a:extLst>
              </a:tr>
              <a:tr h="353972">
                <a:tc>
                  <a:txBody>
                    <a:bodyPr/>
                    <a:lstStyle/>
                    <a:p>
                      <a:pPr algn="ctr"/>
                      <a:r>
                        <a:rPr lang="de-DE" dirty="0"/>
                        <a:t>2</a:t>
                      </a:r>
                    </a:p>
                  </a:txBody>
                  <a:tcPr/>
                </a:tc>
                <a:tc>
                  <a:txBody>
                    <a:bodyPr/>
                    <a:lstStyle/>
                    <a:p>
                      <a:pPr algn="ctr"/>
                      <a:r>
                        <a:rPr lang="de-DE" dirty="0"/>
                        <a:t>4</a:t>
                      </a:r>
                    </a:p>
                  </a:txBody>
                  <a:tcPr/>
                </a:tc>
                <a:extLst>
                  <a:ext uri="{0D108BD9-81ED-4DB2-BD59-A6C34878D82A}">
                    <a16:rowId xmlns:a16="http://schemas.microsoft.com/office/drawing/2014/main" val="1075360665"/>
                  </a:ext>
                </a:extLst>
              </a:tr>
              <a:tr h="353972">
                <a:tc>
                  <a:txBody>
                    <a:bodyPr/>
                    <a:lstStyle/>
                    <a:p>
                      <a:pPr algn="ctr"/>
                      <a:r>
                        <a:rPr lang="de-DE" dirty="0"/>
                        <a:t>1</a:t>
                      </a:r>
                    </a:p>
                  </a:txBody>
                  <a:tcPr/>
                </a:tc>
                <a:tc>
                  <a:txBody>
                    <a:bodyPr/>
                    <a:lstStyle/>
                    <a:p>
                      <a:pPr algn="ctr"/>
                      <a:r>
                        <a:rPr lang="de-DE" dirty="0"/>
                        <a:t>5</a:t>
                      </a:r>
                    </a:p>
                  </a:txBody>
                  <a:tcPr/>
                </a:tc>
                <a:extLst>
                  <a:ext uri="{0D108BD9-81ED-4DB2-BD59-A6C34878D82A}">
                    <a16:rowId xmlns:a16="http://schemas.microsoft.com/office/drawing/2014/main" val="1019477955"/>
                  </a:ext>
                </a:extLst>
              </a:tr>
              <a:tr h="353972">
                <a:tc>
                  <a:txBody>
                    <a:bodyPr/>
                    <a:lstStyle/>
                    <a:p>
                      <a:pPr algn="ctr"/>
                      <a:r>
                        <a:rPr lang="de-DE" dirty="0"/>
                        <a:t>2</a:t>
                      </a:r>
                    </a:p>
                  </a:txBody>
                  <a:tcPr/>
                </a:tc>
                <a:tc>
                  <a:txBody>
                    <a:bodyPr/>
                    <a:lstStyle/>
                    <a:p>
                      <a:pPr algn="ctr"/>
                      <a:r>
                        <a:rPr lang="de-DE" dirty="0"/>
                        <a:t>6</a:t>
                      </a:r>
                    </a:p>
                  </a:txBody>
                  <a:tcPr/>
                </a:tc>
                <a:extLst>
                  <a:ext uri="{0D108BD9-81ED-4DB2-BD59-A6C34878D82A}">
                    <a16:rowId xmlns:a16="http://schemas.microsoft.com/office/drawing/2014/main" val="1817302415"/>
                  </a:ext>
                </a:extLst>
              </a:tr>
            </a:tbl>
          </a:graphicData>
        </a:graphic>
      </p:graphicFrame>
      <p:sp>
        <p:nvSpPr>
          <p:cNvPr id="15" name="Flussdiagramm: Manuelle Verarbeitung 14">
            <a:extLst>
              <a:ext uri="{FF2B5EF4-FFF2-40B4-BE49-F238E27FC236}">
                <a16:creationId xmlns:a16="http://schemas.microsoft.com/office/drawing/2014/main" id="{DDBA718B-F14C-0045-0848-0A9A38D68605}"/>
              </a:ext>
            </a:extLst>
          </p:cNvPr>
          <p:cNvSpPr/>
          <p:nvPr/>
        </p:nvSpPr>
        <p:spPr>
          <a:xfrm>
            <a:off x="5507026" y="3690599"/>
            <a:ext cx="6420164" cy="1218596"/>
          </a:xfrm>
          <a:prstGeom prst="flowChartManualOperati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r>
              <a:rPr lang="de-DE" sz="1800" dirty="0">
                <a:solidFill>
                  <a:schemeClr val="bg1"/>
                </a:solidFill>
                <a:latin typeface="Consolas" panose="020B0609020204030204" pitchFamily="49" charset="0"/>
              </a:rPr>
              <a:t>SELECT OrderID</a:t>
            </a:r>
            <a:br>
              <a:rPr lang="de-DE" dirty="0">
                <a:solidFill>
                  <a:schemeClr val="bg1"/>
                </a:solidFill>
                <a:latin typeface="Consolas" panose="020B0609020204030204" pitchFamily="49" charset="0"/>
              </a:rPr>
            </a:br>
            <a:r>
              <a:rPr lang="de-DE" sz="1800" dirty="0">
                <a:solidFill>
                  <a:schemeClr val="bg1"/>
                </a:solidFill>
                <a:latin typeface="Consolas" panose="020B0609020204030204" pitchFamily="49" charset="0"/>
              </a:rPr>
              <a:t>FROM Sales.Orders</a:t>
            </a:r>
            <a:br>
              <a:rPr lang="de-DE" sz="1800" dirty="0">
                <a:solidFill>
                  <a:schemeClr val="bg1"/>
                </a:solidFill>
                <a:latin typeface="Consolas" panose="020B0609020204030204" pitchFamily="49" charset="0"/>
              </a:rPr>
            </a:br>
            <a:r>
              <a:rPr lang="de-DE" sz="1800" dirty="0">
                <a:solidFill>
                  <a:schemeClr val="bg1"/>
                </a:solidFill>
                <a:latin typeface="Consolas" panose="020B0609020204030204" pitchFamily="49" charset="0"/>
              </a:rPr>
              <a:t>WHERE SalespersonPersonID = 2</a:t>
            </a:r>
          </a:p>
          <a:p>
            <a:pPr algn="ctr"/>
            <a:endParaRPr lang="de-DE" dirty="0"/>
          </a:p>
        </p:txBody>
      </p:sp>
      <p:graphicFrame>
        <p:nvGraphicFramePr>
          <p:cNvPr id="16" name="Tabelle 8">
            <a:extLst>
              <a:ext uri="{FF2B5EF4-FFF2-40B4-BE49-F238E27FC236}">
                <a16:creationId xmlns:a16="http://schemas.microsoft.com/office/drawing/2014/main" id="{9006447A-792D-B0D3-C798-C596CBB8A6B5}"/>
              </a:ext>
            </a:extLst>
          </p:cNvPr>
          <p:cNvGraphicFramePr>
            <a:graphicFrameLocks/>
          </p:cNvGraphicFramePr>
          <p:nvPr>
            <p:extLst>
              <p:ext uri="{D42A27DB-BD31-4B8C-83A1-F6EECF244321}">
                <p14:modId xmlns:p14="http://schemas.microsoft.com/office/powerpoint/2010/main" val="11851925"/>
              </p:ext>
            </p:extLst>
          </p:nvPr>
        </p:nvGraphicFramePr>
        <p:xfrm>
          <a:off x="8175658" y="5032288"/>
          <a:ext cx="1082900" cy="1463040"/>
        </p:xfrm>
        <a:graphic>
          <a:graphicData uri="http://schemas.openxmlformats.org/drawingml/2006/table">
            <a:tbl>
              <a:tblPr firstRow="1" bandRow="1">
                <a:tableStyleId>{5C22544A-7EE6-4342-B048-85BDC9FD1C3A}</a:tableStyleId>
              </a:tblPr>
              <a:tblGrid>
                <a:gridCol w="1082900">
                  <a:extLst>
                    <a:ext uri="{9D8B030D-6E8A-4147-A177-3AD203B41FA5}">
                      <a16:colId xmlns:a16="http://schemas.microsoft.com/office/drawing/2014/main" val="618248985"/>
                    </a:ext>
                  </a:extLst>
                </a:gridCol>
              </a:tblGrid>
              <a:tr h="353972">
                <a:tc>
                  <a:txBody>
                    <a:bodyPr/>
                    <a:lstStyle/>
                    <a:p>
                      <a:r>
                        <a:rPr lang="de-DE" dirty="0">
                          <a:latin typeface="Lato" panose="020F0502020204030203" pitchFamily="34" charset="0"/>
                        </a:rPr>
                        <a:t>OrderID</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2</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4</a:t>
                      </a:r>
                    </a:p>
                  </a:txBody>
                  <a:tcPr/>
                </a:tc>
                <a:extLst>
                  <a:ext uri="{0D108BD9-81ED-4DB2-BD59-A6C34878D82A}">
                    <a16:rowId xmlns:a16="http://schemas.microsoft.com/office/drawing/2014/main" val="1075360665"/>
                  </a:ext>
                </a:extLst>
              </a:tr>
              <a:tr h="353972">
                <a:tc>
                  <a:txBody>
                    <a:bodyPr/>
                    <a:lstStyle/>
                    <a:p>
                      <a:pPr algn="ctr"/>
                      <a:r>
                        <a:rPr lang="de-DE" dirty="0">
                          <a:latin typeface="Lato" panose="020F0502020204030203" pitchFamily="34" charset="0"/>
                        </a:rPr>
                        <a:t>6</a:t>
                      </a:r>
                    </a:p>
                  </a:txBody>
                  <a:tcPr/>
                </a:tc>
                <a:extLst>
                  <a:ext uri="{0D108BD9-81ED-4DB2-BD59-A6C34878D82A}">
                    <a16:rowId xmlns:a16="http://schemas.microsoft.com/office/drawing/2014/main" val="1817302415"/>
                  </a:ext>
                </a:extLst>
              </a:tr>
            </a:tbl>
          </a:graphicData>
        </a:graphic>
      </p:graphicFrame>
      <p:sp>
        <p:nvSpPr>
          <p:cNvPr id="17" name="Rechteck 16">
            <a:extLst>
              <a:ext uri="{FF2B5EF4-FFF2-40B4-BE49-F238E27FC236}">
                <a16:creationId xmlns:a16="http://schemas.microsoft.com/office/drawing/2014/main" id="{C01752C0-4735-8DD8-5F1B-CA56D4259B5D}"/>
              </a:ext>
            </a:extLst>
          </p:cNvPr>
          <p:cNvSpPr/>
          <p:nvPr/>
        </p:nvSpPr>
        <p:spPr>
          <a:xfrm>
            <a:off x="7106389" y="1727860"/>
            <a:ext cx="3220720" cy="374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44532EED-5A5D-B439-26BC-62809C614409}"/>
              </a:ext>
            </a:extLst>
          </p:cNvPr>
          <p:cNvSpPr/>
          <p:nvPr/>
        </p:nvSpPr>
        <p:spPr>
          <a:xfrm>
            <a:off x="7100721" y="2461914"/>
            <a:ext cx="3226747" cy="374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476A327E-12E6-8214-DDE9-A93E64730937}"/>
              </a:ext>
            </a:extLst>
          </p:cNvPr>
          <p:cNvSpPr/>
          <p:nvPr/>
        </p:nvSpPr>
        <p:spPr>
          <a:xfrm>
            <a:off x="7105447" y="3192971"/>
            <a:ext cx="3226747" cy="374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1135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ABC7998-23B1-48F1-B96F-497B392C714A}"/>
              </a:ext>
            </a:extLst>
          </p:cNvPr>
          <p:cNvSpPr>
            <a:spLocks noGrp="1"/>
          </p:cNvSpPr>
          <p:nvPr>
            <p:ph type="body" sz="quarter" idx="11"/>
          </p:nvPr>
        </p:nvSpPr>
        <p:spPr>
          <a:prstGeom prst="rect">
            <a:avLst/>
          </a:prstGeom>
        </p:spPr>
        <p:txBody>
          <a:bodyPr anchor="t"/>
          <a:lstStyle/>
          <a:p>
            <a:r>
              <a:rPr lang="en-US" noProof="0" dirty="0"/>
              <a:t>Besides the =-operator, there are also the following comparison operators</a:t>
            </a:r>
          </a:p>
          <a:p>
            <a:pPr lvl="1"/>
            <a:r>
              <a:rPr lang="en-US" noProof="0" dirty="0"/>
              <a:t>&gt; greater than</a:t>
            </a:r>
          </a:p>
          <a:p>
            <a:pPr lvl="1"/>
            <a:r>
              <a:rPr lang="en-US" noProof="0" dirty="0"/>
              <a:t>&gt;= greater then or equal to</a:t>
            </a:r>
          </a:p>
          <a:p>
            <a:pPr lvl="1"/>
            <a:r>
              <a:rPr lang="en-US" noProof="0" dirty="0"/>
              <a:t>&lt; less than</a:t>
            </a:r>
          </a:p>
          <a:p>
            <a:pPr lvl="1"/>
            <a:r>
              <a:rPr lang="en-US" noProof="0" dirty="0"/>
              <a:t>&lt;= less than or equal to</a:t>
            </a:r>
          </a:p>
          <a:p>
            <a:pPr lvl="1"/>
            <a:r>
              <a:rPr lang="en-US" noProof="0" dirty="0"/>
              <a:t>&lt;&gt; not equal to</a:t>
            </a:r>
          </a:p>
          <a:p>
            <a:r>
              <a:rPr lang="en-US" dirty="0"/>
              <a:t>For example, used to combine </a:t>
            </a:r>
            <a:r>
              <a:rPr lang="en-US" dirty="0">
                <a:solidFill>
                  <a:srgbClr val="005CA8"/>
                </a:solidFill>
              </a:rPr>
              <a:t>WHERE</a:t>
            </a:r>
            <a:r>
              <a:rPr lang="en-US" dirty="0"/>
              <a:t> conditions or </a:t>
            </a:r>
            <a:r>
              <a:rPr lang="en-US" dirty="0">
                <a:solidFill>
                  <a:srgbClr val="005CA8"/>
                </a:solidFill>
              </a:rPr>
              <a:t>CASE WHEN </a:t>
            </a:r>
            <a:r>
              <a:rPr lang="en-US" dirty="0"/>
              <a:t>expressions</a:t>
            </a:r>
          </a:p>
          <a:p>
            <a:pPr lvl="1"/>
            <a:endParaRPr lang="en-US" noProof="0" dirty="0"/>
          </a:p>
        </p:txBody>
      </p:sp>
      <p:sp>
        <p:nvSpPr>
          <p:cNvPr id="5" name="Textplatzhalter 4">
            <a:extLst>
              <a:ext uri="{FF2B5EF4-FFF2-40B4-BE49-F238E27FC236}">
                <a16:creationId xmlns:a16="http://schemas.microsoft.com/office/drawing/2014/main" id="{737A2EE0-97D0-3E4A-4B7E-A86673A86C80}"/>
              </a:ext>
            </a:extLst>
          </p:cNvPr>
          <p:cNvSpPr>
            <a:spLocks noGrp="1"/>
          </p:cNvSpPr>
          <p:nvPr>
            <p:ph type="body" sz="quarter" idx="12"/>
          </p:nvPr>
        </p:nvSpPr>
        <p:spPr/>
        <p:txBody>
          <a:bodyPr>
            <a:normAutofit/>
          </a:bodyPr>
          <a:lstStyle/>
          <a:p>
            <a:r>
              <a:rPr lang="en-US" noProof="0" dirty="0"/>
              <a:t>Comparison Operators</a:t>
            </a:r>
          </a:p>
        </p:txBody>
      </p:sp>
    </p:spTree>
    <p:extLst>
      <p:ext uri="{BB962C8B-B14F-4D97-AF65-F5344CB8AC3E}">
        <p14:creationId xmlns:p14="http://schemas.microsoft.com/office/powerpoint/2010/main" val="247993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4ED582B-7D36-49B3-9474-BDDEBDEE1A04}"/>
              </a:ext>
            </a:extLst>
          </p:cNvPr>
          <p:cNvSpPr>
            <a:spLocks noGrp="1"/>
          </p:cNvSpPr>
          <p:nvPr>
            <p:ph type="body" sz="quarter" idx="11"/>
          </p:nvPr>
        </p:nvSpPr>
        <p:spPr>
          <a:prstGeom prst="rect">
            <a:avLst/>
          </a:prstGeom>
        </p:spPr>
        <p:txBody>
          <a:bodyPr anchor="t">
            <a:normAutofit/>
          </a:bodyPr>
          <a:lstStyle/>
          <a:p>
            <a:pPr marL="269875" indent="-269875"/>
            <a:r>
              <a:rPr lang="en-US" noProof="0" dirty="0">
                <a:solidFill>
                  <a:srgbClr val="005CA8"/>
                </a:solidFill>
              </a:rPr>
              <a:t>AND</a:t>
            </a:r>
            <a:r>
              <a:rPr lang="en-US" noProof="0" dirty="0"/>
              <a:t> and </a:t>
            </a:r>
            <a:r>
              <a:rPr lang="en-US" noProof="0" dirty="0">
                <a:solidFill>
                  <a:srgbClr val="005CA8"/>
                </a:solidFill>
              </a:rPr>
              <a:t>OR</a:t>
            </a:r>
            <a:r>
              <a:rPr lang="en-US" noProof="0" dirty="0"/>
              <a:t> can combine conditions</a:t>
            </a:r>
          </a:p>
          <a:p>
            <a:pPr marL="269875" indent="-269875"/>
            <a:r>
              <a:rPr lang="en-US" noProof="0" dirty="0">
                <a:solidFill>
                  <a:srgbClr val="005CA8"/>
                </a:solidFill>
              </a:rPr>
              <a:t>AND</a:t>
            </a:r>
            <a:r>
              <a:rPr lang="en-US" noProof="0" dirty="0"/>
              <a:t> is evaluated before </a:t>
            </a:r>
            <a:r>
              <a:rPr lang="en-US" noProof="0" dirty="0">
                <a:solidFill>
                  <a:srgbClr val="005CA8"/>
                </a:solidFill>
              </a:rPr>
              <a:t>OR</a:t>
            </a:r>
            <a:endParaRPr lang="en-US" dirty="0">
              <a:solidFill>
                <a:srgbClr val="005CA8"/>
              </a:solidFill>
            </a:endParaRPr>
          </a:p>
          <a:p>
            <a:pPr marL="269875" indent="-269875"/>
            <a:r>
              <a:rPr lang="en-US" dirty="0"/>
              <a:t>For example, used to combine </a:t>
            </a:r>
            <a:r>
              <a:rPr lang="en-US" dirty="0">
                <a:solidFill>
                  <a:srgbClr val="005CA8"/>
                </a:solidFill>
              </a:rPr>
              <a:t>WHERE</a:t>
            </a:r>
            <a:r>
              <a:rPr lang="en-US" dirty="0"/>
              <a:t> conditions or </a:t>
            </a:r>
            <a:r>
              <a:rPr lang="en-US" dirty="0">
                <a:solidFill>
                  <a:srgbClr val="005CA8"/>
                </a:solidFill>
              </a:rPr>
              <a:t>CASE WHEN </a:t>
            </a:r>
            <a:r>
              <a:rPr lang="en-US" dirty="0"/>
              <a:t>expressions</a:t>
            </a:r>
          </a:p>
          <a:p>
            <a:pPr marL="269875" indent="-269875"/>
            <a:r>
              <a:rPr lang="en-US" noProof="0" dirty="0"/>
              <a:t>Parentheses can override operator precedence</a:t>
            </a:r>
          </a:p>
          <a:p>
            <a:pPr marL="269875" indent="-269875"/>
            <a:r>
              <a:rPr lang="en-US" noProof="0" dirty="0"/>
              <a:t>In case of uncertainty, just try it on a simple example</a:t>
            </a:r>
          </a:p>
          <a:p>
            <a:pPr marL="269875" indent="-269875"/>
            <a:r>
              <a:rPr lang="en-US" noProof="0" dirty="0"/>
              <a:t>The link to the documentation is in the description: </a:t>
            </a:r>
            <a:r>
              <a:rPr lang="en-US" noProof="0" dirty="0">
                <a:hlinkClick r:id="rId3"/>
              </a:rPr>
              <a:t>https://learn.microsoft.com/en-us/sql/t-sql/language-elements/operator-precedence-transact-sql?view=sql-server-ver16</a:t>
            </a:r>
            <a:endParaRPr lang="en-US" noProof="0" dirty="0"/>
          </a:p>
          <a:p>
            <a:endParaRPr lang="en-US" noProof="0" dirty="0"/>
          </a:p>
        </p:txBody>
      </p:sp>
      <p:sp>
        <p:nvSpPr>
          <p:cNvPr id="5" name="Textplatzhalter 4">
            <a:extLst>
              <a:ext uri="{FF2B5EF4-FFF2-40B4-BE49-F238E27FC236}">
                <a16:creationId xmlns:a16="http://schemas.microsoft.com/office/drawing/2014/main" id="{B36E694F-CF1E-5967-AB25-7DA325122DAC}"/>
              </a:ext>
            </a:extLst>
          </p:cNvPr>
          <p:cNvSpPr>
            <a:spLocks noGrp="1"/>
          </p:cNvSpPr>
          <p:nvPr>
            <p:ph type="body" sz="quarter" idx="12"/>
          </p:nvPr>
        </p:nvSpPr>
        <p:spPr/>
        <p:txBody>
          <a:bodyPr>
            <a:normAutofit/>
          </a:bodyPr>
          <a:lstStyle/>
          <a:p>
            <a:r>
              <a:rPr lang="en-US" noProof="0" dirty="0"/>
              <a:t>Combining Conditions</a:t>
            </a:r>
          </a:p>
        </p:txBody>
      </p:sp>
    </p:spTree>
    <p:extLst>
      <p:ext uri="{BB962C8B-B14F-4D97-AF65-F5344CB8AC3E}">
        <p14:creationId xmlns:p14="http://schemas.microsoft.com/office/powerpoint/2010/main" val="290309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F8248EC-21E0-8089-1C94-2EA0F468AA27}"/>
              </a:ext>
            </a:extLst>
          </p:cNvPr>
          <p:cNvSpPr>
            <a:spLocks noGrp="1"/>
          </p:cNvSpPr>
          <p:nvPr>
            <p:ph type="body" sz="quarter" idx="12"/>
          </p:nvPr>
        </p:nvSpPr>
        <p:spPr/>
        <p:txBody>
          <a:bodyPr>
            <a:normAutofit fontScale="92500"/>
          </a:bodyPr>
          <a:lstStyle/>
          <a:p>
            <a:r>
              <a:rPr lang="en-US" noProof="0" dirty="0"/>
              <a:t>WHY use SQL for Data Analytics?</a:t>
            </a:r>
          </a:p>
        </p:txBody>
      </p:sp>
      <p:grpSp>
        <p:nvGrpSpPr>
          <p:cNvPr id="3" name="Group 2">
            <a:extLst>
              <a:ext uri="{FF2B5EF4-FFF2-40B4-BE49-F238E27FC236}">
                <a16:creationId xmlns:a16="http://schemas.microsoft.com/office/drawing/2014/main" id="{D0AD66C2-0E30-C47E-5E83-4405E32DBCE2}"/>
              </a:ext>
            </a:extLst>
          </p:cNvPr>
          <p:cNvGrpSpPr/>
          <p:nvPr/>
        </p:nvGrpSpPr>
        <p:grpSpPr>
          <a:xfrm>
            <a:off x="8227111" y="2303212"/>
            <a:ext cx="1803738" cy="2474203"/>
            <a:chOff x="5272299" y="2218529"/>
            <a:chExt cx="1803738" cy="2474203"/>
          </a:xfrm>
        </p:grpSpPr>
        <p:sp>
          <p:nvSpPr>
            <p:cNvPr id="12" name="Rechteck 11" descr="Benutzer">
              <a:extLst>
                <a:ext uri="{FF2B5EF4-FFF2-40B4-BE49-F238E27FC236}">
                  <a16:creationId xmlns:a16="http://schemas.microsoft.com/office/drawing/2014/main" id="{E8EB2F1E-88F0-1B03-51CD-3730C4018802}"/>
                </a:ext>
              </a:extLst>
            </p:cNvPr>
            <p:cNvSpPr/>
            <p:nvPr/>
          </p:nvSpPr>
          <p:spPr>
            <a:xfrm>
              <a:off x="5272299" y="2218529"/>
              <a:ext cx="1754203" cy="175420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dirty="0"/>
            </a:p>
          </p:txBody>
        </p:sp>
        <p:grpSp>
          <p:nvGrpSpPr>
            <p:cNvPr id="17" name="Gruppieren 16">
              <a:extLst>
                <a:ext uri="{FF2B5EF4-FFF2-40B4-BE49-F238E27FC236}">
                  <a16:creationId xmlns:a16="http://schemas.microsoft.com/office/drawing/2014/main" id="{8BA1DCB6-13AA-CA15-D084-25E6AF3AE65E}"/>
                </a:ext>
              </a:extLst>
            </p:cNvPr>
            <p:cNvGrpSpPr/>
            <p:nvPr/>
          </p:nvGrpSpPr>
          <p:grpSpPr>
            <a:xfrm>
              <a:off x="5276037" y="3972732"/>
              <a:ext cx="1800000" cy="720000"/>
              <a:chOff x="4860720" y="2860555"/>
              <a:chExt cx="1800000" cy="720000"/>
            </a:xfrm>
          </p:grpSpPr>
          <p:sp>
            <p:nvSpPr>
              <p:cNvPr id="18" name="Rechteck 17">
                <a:extLst>
                  <a:ext uri="{FF2B5EF4-FFF2-40B4-BE49-F238E27FC236}">
                    <a16:creationId xmlns:a16="http://schemas.microsoft.com/office/drawing/2014/main" id="{C2B8560B-9A0A-0221-09A4-137F4BCF6482}"/>
                  </a:ext>
                </a:extLst>
              </p:cNvPr>
              <p:cNvSpPr/>
              <p:nvPr/>
            </p:nvSpPr>
            <p:spPr>
              <a:xfrm>
                <a:off x="4860720" y="286055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19" name="Textfeld 18">
                <a:extLst>
                  <a:ext uri="{FF2B5EF4-FFF2-40B4-BE49-F238E27FC236}">
                    <a16:creationId xmlns:a16="http://schemas.microsoft.com/office/drawing/2014/main" id="{8AB0A234-AFE9-7DBC-7FA1-5A77BBAE7406}"/>
                  </a:ext>
                </a:extLst>
              </p:cNvPr>
              <p:cNvSpPr txBox="1"/>
              <p:nvPr/>
            </p:nvSpPr>
            <p:spPr>
              <a:xfrm>
                <a:off x="4860720" y="2860555"/>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dirty="0">
                    <a:latin typeface="Lato" panose="020F0502020204030203" pitchFamily="34" charset="0"/>
                  </a:rPr>
                  <a:t>Concurrent</a:t>
                </a:r>
                <a:r>
                  <a:rPr lang="de-DE" sz="2000" kern="1200" dirty="0">
                    <a:latin typeface="Lato" panose="020F0502020204030203" pitchFamily="34" charset="0"/>
                  </a:rPr>
                  <a:t> </a:t>
                </a:r>
                <a:r>
                  <a:rPr lang="en-US" sz="2000" kern="1200" dirty="0">
                    <a:latin typeface="Lato" panose="020F0502020204030203" pitchFamily="34" charset="0"/>
                  </a:rPr>
                  <a:t>data</a:t>
                </a:r>
                <a:r>
                  <a:rPr lang="de-DE" sz="2000" kern="1200" dirty="0">
                    <a:latin typeface="Lato" panose="020F0502020204030203" pitchFamily="34" charset="0"/>
                  </a:rPr>
                  <a:t> </a:t>
                </a:r>
                <a:r>
                  <a:rPr lang="en-US" sz="2000" kern="1200" dirty="0">
                    <a:latin typeface="Lato" panose="020F0502020204030203" pitchFamily="34" charset="0"/>
                  </a:rPr>
                  <a:t>access</a:t>
                </a:r>
              </a:p>
            </p:txBody>
          </p:sp>
        </p:grpSp>
      </p:grpSp>
      <p:grpSp>
        <p:nvGrpSpPr>
          <p:cNvPr id="4" name="Group 3">
            <a:extLst>
              <a:ext uri="{FF2B5EF4-FFF2-40B4-BE49-F238E27FC236}">
                <a16:creationId xmlns:a16="http://schemas.microsoft.com/office/drawing/2014/main" id="{6B595117-D564-248F-83EA-882871F6E18A}"/>
              </a:ext>
            </a:extLst>
          </p:cNvPr>
          <p:cNvGrpSpPr/>
          <p:nvPr/>
        </p:nvGrpSpPr>
        <p:grpSpPr>
          <a:xfrm>
            <a:off x="354852" y="2361158"/>
            <a:ext cx="1970672" cy="2474203"/>
            <a:chOff x="7226710" y="2218529"/>
            <a:chExt cx="1970672" cy="2474203"/>
          </a:xfrm>
        </p:grpSpPr>
        <p:sp>
          <p:nvSpPr>
            <p:cNvPr id="14" name="Rechteck 13" descr="Bar chart">
              <a:extLst>
                <a:ext uri="{FF2B5EF4-FFF2-40B4-BE49-F238E27FC236}">
                  <a16:creationId xmlns:a16="http://schemas.microsoft.com/office/drawing/2014/main" id="{030242BD-9651-B801-AC66-5488CDC6E862}"/>
                </a:ext>
              </a:extLst>
            </p:cNvPr>
            <p:cNvSpPr/>
            <p:nvPr/>
          </p:nvSpPr>
          <p:spPr>
            <a:xfrm>
              <a:off x="7387299" y="2218529"/>
              <a:ext cx="1754203" cy="175420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dirty="0"/>
            </a:p>
          </p:txBody>
        </p:sp>
        <p:grpSp>
          <p:nvGrpSpPr>
            <p:cNvPr id="20" name="Gruppieren 19">
              <a:extLst>
                <a:ext uri="{FF2B5EF4-FFF2-40B4-BE49-F238E27FC236}">
                  <a16:creationId xmlns:a16="http://schemas.microsoft.com/office/drawing/2014/main" id="{551BA90D-6185-ADA2-B55B-59329F77B9BE}"/>
                </a:ext>
              </a:extLst>
            </p:cNvPr>
            <p:cNvGrpSpPr/>
            <p:nvPr/>
          </p:nvGrpSpPr>
          <p:grpSpPr>
            <a:xfrm>
              <a:off x="7226710" y="3972732"/>
              <a:ext cx="1970672" cy="720000"/>
              <a:chOff x="6975720" y="2860555"/>
              <a:chExt cx="1800000" cy="720000"/>
            </a:xfrm>
          </p:grpSpPr>
          <p:sp>
            <p:nvSpPr>
              <p:cNvPr id="21" name="Rechteck 20">
                <a:extLst>
                  <a:ext uri="{FF2B5EF4-FFF2-40B4-BE49-F238E27FC236}">
                    <a16:creationId xmlns:a16="http://schemas.microsoft.com/office/drawing/2014/main" id="{2A832F8C-D090-06E1-8D3E-4BF8DB1C7628}"/>
                  </a:ext>
                </a:extLst>
              </p:cNvPr>
              <p:cNvSpPr/>
              <p:nvPr/>
            </p:nvSpPr>
            <p:spPr>
              <a:xfrm>
                <a:off x="6975720" y="286055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22" name="Textfeld 21">
                <a:extLst>
                  <a:ext uri="{FF2B5EF4-FFF2-40B4-BE49-F238E27FC236}">
                    <a16:creationId xmlns:a16="http://schemas.microsoft.com/office/drawing/2014/main" id="{E3959DA4-ADB7-F746-7680-951F14B594F2}"/>
                  </a:ext>
                </a:extLst>
              </p:cNvPr>
              <p:cNvSpPr txBox="1"/>
              <p:nvPr/>
            </p:nvSpPr>
            <p:spPr>
              <a:xfrm>
                <a:off x="6975720" y="2860555"/>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2000" kern="1200" dirty="0">
                    <a:latin typeface="Lato" panose="020F0502020204030203" pitchFamily="34" charset="0"/>
                  </a:rPr>
                  <a:t>Easy </a:t>
                </a:r>
                <a:r>
                  <a:rPr lang="en-US" sz="2000" kern="1200" dirty="0">
                    <a:latin typeface="Lato" panose="020F0502020204030203" pitchFamily="34" charset="0"/>
                  </a:rPr>
                  <a:t>querying</a:t>
                </a:r>
                <a:r>
                  <a:rPr lang="de-DE" sz="2000" kern="1200" dirty="0">
                    <a:latin typeface="Lato" panose="020F0502020204030203" pitchFamily="34" charset="0"/>
                  </a:rPr>
                  <a:t> </a:t>
                </a:r>
                <a:r>
                  <a:rPr lang="en-US" sz="2000" kern="1200" dirty="0">
                    <a:latin typeface="Lato" panose="020F0502020204030203" pitchFamily="34" charset="0"/>
                  </a:rPr>
                  <a:t>of</a:t>
                </a:r>
                <a:r>
                  <a:rPr lang="de-DE" sz="2000" kern="1200" dirty="0">
                    <a:latin typeface="Lato" panose="020F0502020204030203" pitchFamily="34" charset="0"/>
                  </a:rPr>
                  <a:t> </a:t>
                </a:r>
                <a:r>
                  <a:rPr lang="en-US" sz="2000" kern="1200" dirty="0">
                    <a:latin typeface="Lato" panose="020F0502020204030203" pitchFamily="34" charset="0"/>
                  </a:rPr>
                  <a:t>data</a:t>
                </a:r>
                <a:r>
                  <a:rPr lang="de-DE" sz="2000" kern="1200" dirty="0">
                    <a:latin typeface="Lato" panose="020F0502020204030203" pitchFamily="34" charset="0"/>
                  </a:rPr>
                  <a:t> </a:t>
                </a:r>
                <a:r>
                  <a:rPr lang="en-US" sz="2000" kern="1200" dirty="0">
                    <a:latin typeface="Lato" panose="020F0502020204030203" pitchFamily="34" charset="0"/>
                  </a:rPr>
                  <a:t>using</a:t>
                </a:r>
                <a:r>
                  <a:rPr lang="de-DE" sz="2000" kern="1200" dirty="0">
                    <a:latin typeface="Lato" panose="020F0502020204030203" pitchFamily="34" charset="0"/>
                  </a:rPr>
                  <a:t> SQL</a:t>
                </a:r>
                <a:endParaRPr lang="en-US" sz="2000" kern="1200" dirty="0">
                  <a:latin typeface="Lato" panose="020F0502020204030203" pitchFamily="34" charset="0"/>
                </a:endParaRPr>
              </a:p>
            </p:txBody>
          </p:sp>
        </p:grpSp>
      </p:grpSp>
      <p:grpSp>
        <p:nvGrpSpPr>
          <p:cNvPr id="5" name="Group 4">
            <a:extLst>
              <a:ext uri="{FF2B5EF4-FFF2-40B4-BE49-F238E27FC236}">
                <a16:creationId xmlns:a16="http://schemas.microsoft.com/office/drawing/2014/main" id="{487227E3-1B80-692B-34D3-8296E2915871}"/>
              </a:ext>
            </a:extLst>
          </p:cNvPr>
          <p:cNvGrpSpPr/>
          <p:nvPr/>
        </p:nvGrpSpPr>
        <p:grpSpPr>
          <a:xfrm>
            <a:off x="10030849" y="2303212"/>
            <a:ext cx="1800000" cy="2474203"/>
            <a:chOff x="9462847" y="2276475"/>
            <a:chExt cx="1800000" cy="2474203"/>
          </a:xfrm>
        </p:grpSpPr>
        <p:sp>
          <p:nvSpPr>
            <p:cNvPr id="10" name="Rechteck 9" descr="Sperren">
              <a:extLst>
                <a:ext uri="{FF2B5EF4-FFF2-40B4-BE49-F238E27FC236}">
                  <a16:creationId xmlns:a16="http://schemas.microsoft.com/office/drawing/2014/main" id="{0F0082FE-8564-0726-0A49-BFF7E4506D84}"/>
                </a:ext>
              </a:extLst>
            </p:cNvPr>
            <p:cNvSpPr/>
            <p:nvPr/>
          </p:nvSpPr>
          <p:spPr>
            <a:xfrm>
              <a:off x="9465453" y="2276475"/>
              <a:ext cx="1754203" cy="175420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dirty="0"/>
            </a:p>
          </p:txBody>
        </p:sp>
        <p:grpSp>
          <p:nvGrpSpPr>
            <p:cNvPr id="23" name="Gruppieren 22">
              <a:extLst>
                <a:ext uri="{FF2B5EF4-FFF2-40B4-BE49-F238E27FC236}">
                  <a16:creationId xmlns:a16="http://schemas.microsoft.com/office/drawing/2014/main" id="{DD28EB47-E65F-C8B7-9AA5-334A837D09A6}"/>
                </a:ext>
              </a:extLst>
            </p:cNvPr>
            <p:cNvGrpSpPr/>
            <p:nvPr/>
          </p:nvGrpSpPr>
          <p:grpSpPr>
            <a:xfrm>
              <a:off x="9462847" y="4030678"/>
              <a:ext cx="1800000" cy="720000"/>
              <a:chOff x="9090720" y="2860555"/>
              <a:chExt cx="1800000" cy="720000"/>
            </a:xfrm>
          </p:grpSpPr>
          <p:sp>
            <p:nvSpPr>
              <p:cNvPr id="24" name="Rechteck 23">
                <a:extLst>
                  <a:ext uri="{FF2B5EF4-FFF2-40B4-BE49-F238E27FC236}">
                    <a16:creationId xmlns:a16="http://schemas.microsoft.com/office/drawing/2014/main" id="{0EFC571E-3E1A-D4D0-B3B2-31669227F64D}"/>
                  </a:ext>
                </a:extLst>
              </p:cNvPr>
              <p:cNvSpPr/>
              <p:nvPr/>
            </p:nvSpPr>
            <p:spPr>
              <a:xfrm>
                <a:off x="9090720" y="286055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25" name="Textfeld 24">
                <a:extLst>
                  <a:ext uri="{FF2B5EF4-FFF2-40B4-BE49-F238E27FC236}">
                    <a16:creationId xmlns:a16="http://schemas.microsoft.com/office/drawing/2014/main" id="{0BA36C2F-04B3-53AA-86C0-9FEC1548DB34}"/>
                  </a:ext>
                </a:extLst>
              </p:cNvPr>
              <p:cNvSpPr txBox="1"/>
              <p:nvPr/>
            </p:nvSpPr>
            <p:spPr>
              <a:xfrm>
                <a:off x="9090720" y="2860555"/>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dirty="0">
                    <a:latin typeface="Lato" panose="020F0502020204030203" pitchFamily="34" charset="0"/>
                  </a:rPr>
                  <a:t>Offer</a:t>
                </a:r>
                <a:r>
                  <a:rPr lang="de-DE" sz="2000" kern="1200" dirty="0">
                    <a:latin typeface="Lato" panose="020F0502020204030203" pitchFamily="34" charset="0"/>
                  </a:rPr>
                  <a:t> </a:t>
                </a:r>
                <a:r>
                  <a:rPr lang="en-US" sz="2000" kern="1200" dirty="0">
                    <a:latin typeface="Lato" panose="020F0502020204030203" pitchFamily="34" charset="0"/>
                  </a:rPr>
                  <a:t>security</a:t>
                </a:r>
                <a:r>
                  <a:rPr lang="de-DE" sz="2000" kern="1200" dirty="0">
                    <a:latin typeface="Lato" panose="020F0502020204030203" pitchFamily="34" charset="0"/>
                  </a:rPr>
                  <a:t> </a:t>
                </a:r>
                <a:r>
                  <a:rPr lang="en-US" sz="2000" kern="1200" dirty="0">
                    <a:latin typeface="Lato" panose="020F0502020204030203" pitchFamily="34" charset="0"/>
                  </a:rPr>
                  <a:t>features</a:t>
                </a:r>
              </a:p>
            </p:txBody>
          </p:sp>
        </p:grpSp>
      </p:grpSp>
      <p:grpSp>
        <p:nvGrpSpPr>
          <p:cNvPr id="6" name="Group 5">
            <a:extLst>
              <a:ext uri="{FF2B5EF4-FFF2-40B4-BE49-F238E27FC236}">
                <a16:creationId xmlns:a16="http://schemas.microsoft.com/office/drawing/2014/main" id="{D369F5FA-5157-FBAA-3E76-F829485866B8}"/>
              </a:ext>
            </a:extLst>
          </p:cNvPr>
          <p:cNvGrpSpPr/>
          <p:nvPr/>
        </p:nvGrpSpPr>
        <p:grpSpPr>
          <a:xfrm>
            <a:off x="6265136" y="2303212"/>
            <a:ext cx="1800000" cy="2669993"/>
            <a:chOff x="1042244" y="2218529"/>
            <a:chExt cx="1800000" cy="2669993"/>
          </a:xfrm>
        </p:grpSpPr>
        <p:sp>
          <p:nvSpPr>
            <p:cNvPr id="8" name="Rechteck 7" descr="Datenbank">
              <a:extLst>
                <a:ext uri="{FF2B5EF4-FFF2-40B4-BE49-F238E27FC236}">
                  <a16:creationId xmlns:a16="http://schemas.microsoft.com/office/drawing/2014/main" id="{B3851371-1C86-70F8-5E9C-E94F9928B65A}"/>
                </a:ext>
              </a:extLst>
            </p:cNvPr>
            <p:cNvSpPr/>
            <p:nvPr/>
          </p:nvSpPr>
          <p:spPr>
            <a:xfrm>
              <a:off x="1042299" y="2218529"/>
              <a:ext cx="1754203" cy="175420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dirty="0"/>
            </a:p>
          </p:txBody>
        </p:sp>
        <p:grpSp>
          <p:nvGrpSpPr>
            <p:cNvPr id="26" name="Gruppieren 25">
              <a:extLst>
                <a:ext uri="{FF2B5EF4-FFF2-40B4-BE49-F238E27FC236}">
                  <a16:creationId xmlns:a16="http://schemas.microsoft.com/office/drawing/2014/main" id="{35D1FD7D-7803-7AEA-CC35-4BDFE3DE234E}"/>
                </a:ext>
              </a:extLst>
            </p:cNvPr>
            <p:cNvGrpSpPr/>
            <p:nvPr/>
          </p:nvGrpSpPr>
          <p:grpSpPr>
            <a:xfrm>
              <a:off x="1042244" y="3972731"/>
              <a:ext cx="1800000" cy="915791"/>
              <a:chOff x="9090720" y="2860554"/>
              <a:chExt cx="1800000" cy="915791"/>
            </a:xfrm>
          </p:grpSpPr>
          <p:sp>
            <p:nvSpPr>
              <p:cNvPr id="27" name="Rechteck 26">
                <a:extLst>
                  <a:ext uri="{FF2B5EF4-FFF2-40B4-BE49-F238E27FC236}">
                    <a16:creationId xmlns:a16="http://schemas.microsoft.com/office/drawing/2014/main" id="{CDF3BBC5-2039-D604-2B9D-520722E4DD7D}"/>
                  </a:ext>
                </a:extLst>
              </p:cNvPr>
              <p:cNvSpPr/>
              <p:nvPr/>
            </p:nvSpPr>
            <p:spPr>
              <a:xfrm>
                <a:off x="9090720" y="286055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28" name="Textfeld 27">
                <a:extLst>
                  <a:ext uri="{FF2B5EF4-FFF2-40B4-BE49-F238E27FC236}">
                    <a16:creationId xmlns:a16="http://schemas.microsoft.com/office/drawing/2014/main" id="{10A8510D-63C2-7DBF-A8E5-6EAE899F058C}"/>
                  </a:ext>
                </a:extLst>
              </p:cNvPr>
              <p:cNvSpPr txBox="1"/>
              <p:nvPr/>
            </p:nvSpPr>
            <p:spPr>
              <a:xfrm>
                <a:off x="9090720" y="2860554"/>
                <a:ext cx="1800000" cy="9157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2000" dirty="0">
                    <a:latin typeface="Lato" panose="020F0502020204030203" pitchFamily="34" charset="0"/>
                  </a:rPr>
                  <a:t>Store </a:t>
                </a:r>
                <a:r>
                  <a:rPr lang="en-US" sz="2000" dirty="0">
                    <a:latin typeface="Lato" panose="020F0502020204030203" pitchFamily="34" charset="0"/>
                  </a:rPr>
                  <a:t>huge</a:t>
                </a:r>
                <a:r>
                  <a:rPr lang="de-DE" sz="2000" dirty="0">
                    <a:latin typeface="Lato" panose="020F0502020204030203" pitchFamily="34" charset="0"/>
                  </a:rPr>
                  <a:t> </a:t>
                </a:r>
                <a:r>
                  <a:rPr lang="en-US" sz="2000" dirty="0">
                    <a:latin typeface="Lato" panose="020F0502020204030203" pitchFamily="34" charset="0"/>
                  </a:rPr>
                  <a:t>amounts</a:t>
                </a:r>
                <a:r>
                  <a:rPr lang="de-DE" sz="2000" dirty="0">
                    <a:latin typeface="Lato" panose="020F0502020204030203" pitchFamily="34" charset="0"/>
                  </a:rPr>
                  <a:t> </a:t>
                </a:r>
                <a:r>
                  <a:rPr lang="en-US" sz="2000" dirty="0">
                    <a:latin typeface="Lato" panose="020F0502020204030203" pitchFamily="34" charset="0"/>
                  </a:rPr>
                  <a:t>of</a:t>
                </a:r>
                <a:r>
                  <a:rPr lang="de-DE" sz="2000" dirty="0">
                    <a:latin typeface="Lato" panose="020F0502020204030203" pitchFamily="34" charset="0"/>
                  </a:rPr>
                  <a:t> </a:t>
                </a:r>
                <a:r>
                  <a:rPr lang="en-US" sz="2000" dirty="0">
                    <a:latin typeface="Lato" panose="020F0502020204030203" pitchFamily="34" charset="0"/>
                  </a:rPr>
                  <a:t>structured</a:t>
                </a:r>
                <a:r>
                  <a:rPr lang="de-DE" sz="2000" dirty="0">
                    <a:latin typeface="Lato" panose="020F0502020204030203" pitchFamily="34" charset="0"/>
                  </a:rPr>
                  <a:t> </a:t>
                </a:r>
                <a:r>
                  <a:rPr lang="en-US" sz="2000" dirty="0">
                    <a:latin typeface="Lato" panose="020F0502020204030203" pitchFamily="34" charset="0"/>
                  </a:rPr>
                  <a:t>data</a:t>
                </a:r>
                <a:endParaRPr lang="en-US" sz="2000" kern="1200" dirty="0">
                  <a:latin typeface="Lato" panose="020F0502020204030203" pitchFamily="34" charset="0"/>
                </a:endParaRPr>
              </a:p>
            </p:txBody>
          </p:sp>
        </p:grpSp>
      </p:grpSp>
      <p:grpSp>
        <p:nvGrpSpPr>
          <p:cNvPr id="2" name="Group 1">
            <a:extLst>
              <a:ext uri="{FF2B5EF4-FFF2-40B4-BE49-F238E27FC236}">
                <a16:creationId xmlns:a16="http://schemas.microsoft.com/office/drawing/2014/main" id="{B56975F6-CF5A-DC84-F834-B08C7E14F9B9}"/>
              </a:ext>
            </a:extLst>
          </p:cNvPr>
          <p:cNvGrpSpPr/>
          <p:nvPr/>
        </p:nvGrpSpPr>
        <p:grpSpPr>
          <a:xfrm>
            <a:off x="4314463" y="2361158"/>
            <a:ext cx="1800000" cy="2474203"/>
            <a:chOff x="3163589" y="2276475"/>
            <a:chExt cx="1800000" cy="2474203"/>
          </a:xfrm>
        </p:grpSpPr>
        <p:sp>
          <p:nvSpPr>
            <p:cNvPr id="16" name="Rechteck 15" descr="Häkchen">
              <a:extLst>
                <a:ext uri="{FF2B5EF4-FFF2-40B4-BE49-F238E27FC236}">
                  <a16:creationId xmlns:a16="http://schemas.microsoft.com/office/drawing/2014/main" id="{AC79AB40-C607-DCBE-DDA0-5AA907E3475D}"/>
                </a:ext>
              </a:extLst>
            </p:cNvPr>
            <p:cNvSpPr/>
            <p:nvPr/>
          </p:nvSpPr>
          <p:spPr>
            <a:xfrm>
              <a:off x="3209386" y="2276475"/>
              <a:ext cx="1754203" cy="1754203"/>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dirty="0"/>
            </a:p>
          </p:txBody>
        </p:sp>
        <p:grpSp>
          <p:nvGrpSpPr>
            <p:cNvPr id="29" name="Gruppieren 28">
              <a:extLst>
                <a:ext uri="{FF2B5EF4-FFF2-40B4-BE49-F238E27FC236}">
                  <a16:creationId xmlns:a16="http://schemas.microsoft.com/office/drawing/2014/main" id="{0D6FF8D7-6A60-1292-EFC6-7F0EEB585D3D}"/>
                </a:ext>
              </a:extLst>
            </p:cNvPr>
            <p:cNvGrpSpPr/>
            <p:nvPr/>
          </p:nvGrpSpPr>
          <p:grpSpPr>
            <a:xfrm>
              <a:off x="3163589" y="4030678"/>
              <a:ext cx="1800000" cy="720000"/>
              <a:chOff x="6975720" y="2860555"/>
              <a:chExt cx="1800000" cy="720000"/>
            </a:xfrm>
          </p:grpSpPr>
          <p:sp>
            <p:nvSpPr>
              <p:cNvPr id="30" name="Rechteck 29">
                <a:extLst>
                  <a:ext uri="{FF2B5EF4-FFF2-40B4-BE49-F238E27FC236}">
                    <a16:creationId xmlns:a16="http://schemas.microsoft.com/office/drawing/2014/main" id="{F69A13E6-E3FF-308C-B280-E0A5621A3E24}"/>
                  </a:ext>
                </a:extLst>
              </p:cNvPr>
              <p:cNvSpPr/>
              <p:nvPr/>
            </p:nvSpPr>
            <p:spPr>
              <a:xfrm>
                <a:off x="6975720" y="286055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DE" dirty="0"/>
              </a:p>
            </p:txBody>
          </p:sp>
          <p:sp>
            <p:nvSpPr>
              <p:cNvPr id="31" name="Textfeld 30">
                <a:extLst>
                  <a:ext uri="{FF2B5EF4-FFF2-40B4-BE49-F238E27FC236}">
                    <a16:creationId xmlns:a16="http://schemas.microsoft.com/office/drawing/2014/main" id="{8A8112E3-7D2D-5262-4836-89D604A5876A}"/>
                  </a:ext>
                </a:extLst>
              </p:cNvPr>
              <p:cNvSpPr txBox="1"/>
              <p:nvPr/>
            </p:nvSpPr>
            <p:spPr>
              <a:xfrm>
                <a:off x="6975720" y="2860555"/>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de-DE" sz="2000" kern="1200" dirty="0">
                    <a:latin typeface="Lato" panose="020F0502020204030203" pitchFamily="34" charset="0"/>
                  </a:rPr>
                  <a:t>Data </a:t>
                </a:r>
                <a:r>
                  <a:rPr lang="en-US" sz="2000" kern="1200" dirty="0">
                    <a:latin typeface="Lato" panose="020F0502020204030203" pitchFamily="34" charset="0"/>
                  </a:rPr>
                  <a:t>integrity</a:t>
                </a:r>
              </a:p>
            </p:txBody>
          </p:sp>
        </p:grpSp>
      </p:grpSp>
      <p:grpSp>
        <p:nvGrpSpPr>
          <p:cNvPr id="15" name="Group 14">
            <a:extLst>
              <a:ext uri="{FF2B5EF4-FFF2-40B4-BE49-F238E27FC236}">
                <a16:creationId xmlns:a16="http://schemas.microsoft.com/office/drawing/2014/main" id="{9CFD4687-76CD-05AF-0E7B-03624E210F12}"/>
              </a:ext>
            </a:extLst>
          </p:cNvPr>
          <p:cNvGrpSpPr/>
          <p:nvPr/>
        </p:nvGrpSpPr>
        <p:grpSpPr>
          <a:xfrm>
            <a:off x="2371321" y="2361157"/>
            <a:ext cx="1970672" cy="2474203"/>
            <a:chOff x="2371321" y="2361157"/>
            <a:chExt cx="1970672" cy="2474203"/>
          </a:xfrm>
        </p:grpSpPr>
        <p:pic>
          <p:nvPicPr>
            <p:cNvPr id="11" name="Graphic 10" descr="Lights On with solid fill">
              <a:extLst>
                <a:ext uri="{FF2B5EF4-FFF2-40B4-BE49-F238E27FC236}">
                  <a16:creationId xmlns:a16="http://schemas.microsoft.com/office/drawing/2014/main" id="{B6A2893C-CCF3-9B9A-83F2-23BCC8412F3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40344" y="2361157"/>
              <a:ext cx="1754203" cy="1754203"/>
            </a:xfrm>
            <a:prstGeom prst="rect">
              <a:avLst/>
            </a:prstGeom>
          </p:spPr>
        </p:pic>
        <p:sp>
          <p:nvSpPr>
            <p:cNvPr id="13" name="Textfeld 21">
              <a:extLst>
                <a:ext uri="{FF2B5EF4-FFF2-40B4-BE49-F238E27FC236}">
                  <a16:creationId xmlns:a16="http://schemas.microsoft.com/office/drawing/2014/main" id="{2E16BD4A-71CF-D19A-FCA7-4BDC0B9B7C6E}"/>
                </a:ext>
              </a:extLst>
            </p:cNvPr>
            <p:cNvSpPr txBox="1"/>
            <p:nvPr/>
          </p:nvSpPr>
          <p:spPr>
            <a:xfrm>
              <a:off x="2371321" y="4115360"/>
              <a:ext cx="1970672"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2000" kern="1200" dirty="0">
                  <a:latin typeface="Lato" panose="020F0502020204030203" pitchFamily="34" charset="0"/>
                </a:rPr>
                <a:t>Declarative query language</a:t>
              </a:r>
            </a:p>
          </p:txBody>
        </p:sp>
      </p:grpSp>
    </p:spTree>
    <p:extLst>
      <p:ext uri="{BB962C8B-B14F-4D97-AF65-F5344CB8AC3E}">
        <p14:creationId xmlns:p14="http://schemas.microsoft.com/office/powerpoint/2010/main" val="7252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4FD22B-2EE9-8C3E-0C03-9CA219F79EBB}"/>
              </a:ext>
            </a:extLst>
          </p:cNvPr>
          <p:cNvSpPr>
            <a:spLocks noGrp="1"/>
          </p:cNvSpPr>
          <p:nvPr>
            <p:ph type="body" sz="quarter" idx="11"/>
          </p:nvPr>
        </p:nvSpPr>
        <p:spPr/>
        <p:txBody>
          <a:bodyPr/>
          <a:lstStyle/>
          <a:p>
            <a:r>
              <a:rPr lang="en-US" dirty="0"/>
              <a:t>Query a list of countries in Europe from the table Application.Countries with LatestRecordedPopulation above 1,000,000,000. The list shall show the CountryName and the LatestRecordedPopulation. It shall be ordered by the LatestRecordedPopulation starting from highest to the lowest.</a:t>
            </a:r>
          </a:p>
        </p:txBody>
      </p:sp>
      <p:sp>
        <p:nvSpPr>
          <p:cNvPr id="5" name="Text Placeholder 4">
            <a:extLst>
              <a:ext uri="{FF2B5EF4-FFF2-40B4-BE49-F238E27FC236}">
                <a16:creationId xmlns:a16="http://schemas.microsoft.com/office/drawing/2014/main" id="{23B7C59B-6AAA-B125-03B5-48A10A53981E}"/>
              </a:ext>
            </a:extLst>
          </p:cNvPr>
          <p:cNvSpPr>
            <a:spLocks noGrp="1"/>
          </p:cNvSpPr>
          <p:nvPr>
            <p:ph type="body" sz="quarter" idx="12"/>
          </p:nvPr>
        </p:nvSpPr>
        <p:spPr/>
        <p:txBody>
          <a:bodyPr>
            <a:normAutofit/>
          </a:bodyPr>
          <a:lstStyle/>
          <a:p>
            <a:r>
              <a:rPr lang="en-US" dirty="0"/>
              <a:t>TASK: Identify Countries</a:t>
            </a:r>
          </a:p>
        </p:txBody>
      </p:sp>
    </p:spTree>
    <p:extLst>
      <p:ext uri="{BB962C8B-B14F-4D97-AF65-F5344CB8AC3E}">
        <p14:creationId xmlns:p14="http://schemas.microsoft.com/office/powerpoint/2010/main" val="269431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9B15F32-BE19-4F5D-A897-F1CBA2BA6267}"/>
              </a:ext>
            </a:extLst>
          </p:cNvPr>
          <p:cNvSpPr>
            <a:spLocks noGrp="1"/>
          </p:cNvSpPr>
          <p:nvPr>
            <p:ph type="body" sz="quarter" idx="11"/>
          </p:nvPr>
        </p:nvSpPr>
        <p:spPr>
          <a:prstGeom prst="rect">
            <a:avLst/>
          </a:prstGeom>
        </p:spPr>
        <p:txBody>
          <a:bodyPr anchor="t">
            <a:normAutofit/>
          </a:bodyPr>
          <a:lstStyle/>
          <a:p>
            <a:r>
              <a:rPr lang="en-US" noProof="0" dirty="0"/>
              <a:t>String columns can be compared using the </a:t>
            </a:r>
            <a:r>
              <a:rPr lang="en-US" noProof="0" dirty="0">
                <a:solidFill>
                  <a:srgbClr val="005CA8"/>
                </a:solidFill>
              </a:rPr>
              <a:t>LIKE</a:t>
            </a:r>
            <a:r>
              <a:rPr lang="en-US" noProof="0" dirty="0"/>
              <a:t> operator</a:t>
            </a:r>
          </a:p>
          <a:p>
            <a:r>
              <a:rPr lang="en-US" noProof="0" dirty="0"/>
              <a:t>In contrast to the comparison operators (=, &gt;= etc.) it can be used to filter based on patterns </a:t>
            </a:r>
          </a:p>
          <a:p>
            <a:r>
              <a:rPr lang="en-US" noProof="0" dirty="0"/>
              <a:t>% indicates a random number of characters</a:t>
            </a:r>
          </a:p>
          <a:p>
            <a:r>
              <a:rPr lang="en-US" noProof="0" dirty="0"/>
              <a:t>_ indicates exactly one character</a:t>
            </a:r>
          </a:p>
          <a:p>
            <a:r>
              <a:rPr lang="en-US" noProof="0" dirty="0"/>
              <a:t>[abc] indicates one character of a or </a:t>
            </a:r>
            <a:r>
              <a:rPr lang="en-US" dirty="0"/>
              <a:t>b or c</a:t>
            </a:r>
            <a:r>
              <a:rPr lang="en-US" noProof="0" dirty="0"/>
              <a:t> </a:t>
            </a:r>
          </a:p>
          <a:p>
            <a:r>
              <a:rPr lang="en-US" noProof="0" dirty="0"/>
              <a:t>[a-c] or [^abc] can demand or refuse the existence of specific characters</a:t>
            </a:r>
          </a:p>
          <a:p>
            <a:r>
              <a:rPr lang="en-US" noProof="0" dirty="0"/>
              <a:t>If really a %-Sign shall be used, it can be searched as [%]</a:t>
            </a:r>
          </a:p>
          <a:p>
            <a:r>
              <a:rPr lang="en-US" noProof="0" dirty="0"/>
              <a:t>In general, it is slower than </a:t>
            </a:r>
            <a:r>
              <a:rPr lang="en-US" dirty="0"/>
              <a:t>=</a:t>
            </a:r>
            <a:endParaRPr lang="en-US" noProof="0" dirty="0"/>
          </a:p>
        </p:txBody>
      </p:sp>
      <p:sp>
        <p:nvSpPr>
          <p:cNvPr id="5" name="Textplatzhalter 4">
            <a:extLst>
              <a:ext uri="{FF2B5EF4-FFF2-40B4-BE49-F238E27FC236}">
                <a16:creationId xmlns:a16="http://schemas.microsoft.com/office/drawing/2014/main" id="{1A9D6F9C-6D8A-1B8A-ACD8-80C0A73AC9F1}"/>
              </a:ext>
            </a:extLst>
          </p:cNvPr>
          <p:cNvSpPr>
            <a:spLocks noGrp="1"/>
          </p:cNvSpPr>
          <p:nvPr>
            <p:ph type="body" sz="quarter" idx="12"/>
          </p:nvPr>
        </p:nvSpPr>
        <p:spPr/>
        <p:txBody>
          <a:bodyPr/>
          <a:lstStyle/>
          <a:p>
            <a:r>
              <a:rPr lang="en-US" noProof="0" dirty="0"/>
              <a:t>WHERE - LIKE</a:t>
            </a:r>
          </a:p>
        </p:txBody>
      </p:sp>
    </p:spTree>
    <p:extLst>
      <p:ext uri="{BB962C8B-B14F-4D97-AF65-F5344CB8AC3E}">
        <p14:creationId xmlns:p14="http://schemas.microsoft.com/office/powerpoint/2010/main" val="63058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FED3521-AA4A-4923-9778-18C383101C09}"/>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BETWEEN</a:t>
            </a:r>
            <a:r>
              <a:rPr lang="en-US" noProof="0" dirty="0"/>
              <a:t> can be used to filter values between a lower and an upper boundary</a:t>
            </a:r>
          </a:p>
          <a:p>
            <a:r>
              <a:rPr lang="en-US" noProof="0" dirty="0"/>
              <a:t>The edge cases are always part of the comparison</a:t>
            </a:r>
          </a:p>
          <a:p>
            <a:r>
              <a:rPr lang="en-US" noProof="0" dirty="0">
                <a:solidFill>
                  <a:srgbClr val="005CA8"/>
                </a:solidFill>
              </a:rPr>
              <a:t>BETWEEN</a:t>
            </a:r>
            <a:r>
              <a:rPr lang="en-US" noProof="0" dirty="0"/>
              <a:t> is therefore a combination of &gt;= and &lt;=</a:t>
            </a:r>
          </a:p>
          <a:p>
            <a:r>
              <a:rPr lang="en-US" noProof="0" dirty="0"/>
              <a:t>Can be used with numbers and dates</a:t>
            </a:r>
          </a:p>
        </p:txBody>
      </p:sp>
      <p:sp>
        <p:nvSpPr>
          <p:cNvPr id="5" name="Textplatzhalter 4">
            <a:extLst>
              <a:ext uri="{FF2B5EF4-FFF2-40B4-BE49-F238E27FC236}">
                <a16:creationId xmlns:a16="http://schemas.microsoft.com/office/drawing/2014/main" id="{D496B6A6-8F4C-CDEE-546D-369692F05507}"/>
              </a:ext>
            </a:extLst>
          </p:cNvPr>
          <p:cNvSpPr>
            <a:spLocks noGrp="1"/>
          </p:cNvSpPr>
          <p:nvPr>
            <p:ph type="body" sz="quarter" idx="12"/>
          </p:nvPr>
        </p:nvSpPr>
        <p:spPr/>
        <p:txBody>
          <a:bodyPr/>
          <a:lstStyle/>
          <a:p>
            <a:r>
              <a:rPr lang="en-US" noProof="0" dirty="0"/>
              <a:t>WHERE - BETWEEN</a:t>
            </a:r>
          </a:p>
        </p:txBody>
      </p:sp>
    </p:spTree>
    <p:extLst>
      <p:ext uri="{BB962C8B-B14F-4D97-AF65-F5344CB8AC3E}">
        <p14:creationId xmlns:p14="http://schemas.microsoft.com/office/powerpoint/2010/main" val="3111388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8915D20-E8CB-4460-8EEE-1B13BEAAFC0D}"/>
              </a:ext>
            </a:extLst>
          </p:cNvPr>
          <p:cNvSpPr>
            <a:spLocks noGrp="1"/>
          </p:cNvSpPr>
          <p:nvPr>
            <p:ph type="body" sz="quarter" idx="11"/>
          </p:nvPr>
        </p:nvSpPr>
        <p:spPr>
          <a:prstGeom prst="rect">
            <a:avLst/>
          </a:prstGeom>
        </p:spPr>
        <p:txBody>
          <a:bodyPr anchor="t"/>
          <a:lstStyle/>
          <a:p>
            <a:r>
              <a:rPr lang="en-US" noProof="0" dirty="0">
                <a:solidFill>
                  <a:srgbClr val="808080"/>
                </a:solidFill>
              </a:rPr>
              <a:t>NULL</a:t>
            </a:r>
            <a:r>
              <a:rPr lang="en-US" noProof="0" dirty="0"/>
              <a:t> refers to a missing, unknown or inapplicable value</a:t>
            </a:r>
          </a:p>
          <a:p>
            <a:r>
              <a:rPr lang="en-US" noProof="0" dirty="0">
                <a:solidFill>
                  <a:srgbClr val="808080"/>
                </a:solidFill>
              </a:rPr>
              <a:t>NULL</a:t>
            </a:r>
            <a:r>
              <a:rPr lang="en-US" noProof="0" dirty="0"/>
              <a:t> can be considered a state rather than a value</a:t>
            </a:r>
          </a:p>
          <a:p>
            <a:r>
              <a:rPr lang="en-US" dirty="0"/>
              <a:t>You can not directly compare a value for equality to </a:t>
            </a:r>
            <a:r>
              <a:rPr lang="en-US" dirty="0">
                <a:solidFill>
                  <a:srgbClr val="808080"/>
                </a:solidFill>
              </a:rPr>
              <a:t>NULL</a:t>
            </a:r>
            <a:r>
              <a:rPr lang="en-US" dirty="0"/>
              <a:t> </a:t>
            </a:r>
            <a:r>
              <a:rPr lang="en-US" dirty="0">
                <a:sym typeface="Wingdings" panose="05000000000000000000" pitchFamily="2" charset="2"/>
              </a:rPr>
              <a:t></a:t>
            </a:r>
            <a:r>
              <a:rPr lang="en-US" dirty="0"/>
              <a:t> use </a:t>
            </a:r>
            <a:r>
              <a:rPr lang="en-US" dirty="0">
                <a:solidFill>
                  <a:srgbClr val="808080"/>
                </a:solidFill>
              </a:rPr>
              <a:t>IS NULL</a:t>
            </a:r>
            <a:endParaRPr lang="en-US" noProof="0" dirty="0"/>
          </a:p>
          <a:p>
            <a:r>
              <a:rPr lang="en-US" dirty="0">
                <a:solidFill>
                  <a:srgbClr val="808080"/>
                </a:solidFill>
              </a:rPr>
              <a:t>NULL</a:t>
            </a:r>
            <a:r>
              <a:rPr lang="en-US" dirty="0"/>
              <a:t> is always at the beginning for </a:t>
            </a:r>
            <a:r>
              <a:rPr lang="en-US" dirty="0">
                <a:solidFill>
                  <a:srgbClr val="005CA8"/>
                </a:solidFill>
              </a:rPr>
              <a:t>ASC</a:t>
            </a:r>
            <a:r>
              <a:rPr lang="en-US" dirty="0"/>
              <a:t> </a:t>
            </a:r>
            <a:r>
              <a:rPr lang="en-US"/>
              <a:t>and last for </a:t>
            </a:r>
            <a:r>
              <a:rPr lang="en-US" dirty="0">
                <a:solidFill>
                  <a:srgbClr val="005CA8"/>
                </a:solidFill>
              </a:rPr>
              <a:t>DESC</a:t>
            </a:r>
          </a:p>
          <a:p>
            <a:r>
              <a:rPr lang="en-US" dirty="0">
                <a:solidFill>
                  <a:srgbClr val="808080"/>
                </a:solidFill>
              </a:rPr>
              <a:t>NULL</a:t>
            </a:r>
            <a:r>
              <a:rPr lang="en-US" dirty="0"/>
              <a:t> is not equal to an empty string (</a:t>
            </a:r>
            <a:r>
              <a:rPr lang="en-US" dirty="0">
                <a:solidFill>
                  <a:srgbClr val="FF0000"/>
                </a:solidFill>
              </a:rPr>
              <a:t>''</a:t>
            </a:r>
            <a:r>
              <a:rPr lang="en-US" dirty="0"/>
              <a:t>) or 0 in number columns</a:t>
            </a:r>
          </a:p>
        </p:txBody>
      </p:sp>
      <p:sp>
        <p:nvSpPr>
          <p:cNvPr id="6" name="Textplatzhalter 5">
            <a:extLst>
              <a:ext uri="{FF2B5EF4-FFF2-40B4-BE49-F238E27FC236}">
                <a16:creationId xmlns:a16="http://schemas.microsoft.com/office/drawing/2014/main" id="{E894EA6A-463D-80BC-F6CC-2B9A668E69B8}"/>
              </a:ext>
            </a:extLst>
          </p:cNvPr>
          <p:cNvSpPr>
            <a:spLocks noGrp="1"/>
          </p:cNvSpPr>
          <p:nvPr>
            <p:ph type="body" sz="quarter" idx="12"/>
          </p:nvPr>
        </p:nvSpPr>
        <p:spPr/>
        <p:txBody>
          <a:bodyPr/>
          <a:lstStyle/>
          <a:p>
            <a:r>
              <a:rPr lang="en-US" noProof="0" dirty="0"/>
              <a:t>The Value NULL</a:t>
            </a:r>
          </a:p>
        </p:txBody>
      </p:sp>
    </p:spTree>
    <p:extLst>
      <p:ext uri="{BB962C8B-B14F-4D97-AF65-F5344CB8AC3E}">
        <p14:creationId xmlns:p14="http://schemas.microsoft.com/office/powerpoint/2010/main" val="1265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0BB691A-DD33-4BAF-84B8-61D6E03959D8}"/>
              </a:ext>
            </a:extLst>
          </p:cNvPr>
          <p:cNvSpPr>
            <a:spLocks noGrp="1"/>
          </p:cNvSpPr>
          <p:nvPr>
            <p:ph type="body" sz="quarter" idx="11"/>
          </p:nvPr>
        </p:nvSpPr>
        <p:spPr>
          <a:prstGeom prst="rect">
            <a:avLst/>
          </a:prstGeom>
        </p:spPr>
        <p:txBody>
          <a:bodyPr anchor="t"/>
          <a:lstStyle/>
          <a:p>
            <a:r>
              <a:rPr lang="en-US" noProof="0" dirty="0">
                <a:solidFill>
                  <a:srgbClr val="808080"/>
                </a:solidFill>
              </a:rPr>
              <a:t>NULL</a:t>
            </a:r>
            <a:r>
              <a:rPr lang="en-US" noProof="0" dirty="0"/>
              <a:t> can be replaced using multiple options</a:t>
            </a:r>
          </a:p>
          <a:p>
            <a:r>
              <a:rPr lang="en-US" noProof="0" dirty="0">
                <a:solidFill>
                  <a:srgbClr val="005CA8"/>
                </a:solidFill>
              </a:rPr>
              <a:t>CASE WHEN </a:t>
            </a:r>
            <a:r>
              <a:rPr lang="en-US" noProof="0" dirty="0"/>
              <a:t>valueA </a:t>
            </a:r>
            <a:r>
              <a:rPr lang="en-US" noProof="0" dirty="0">
                <a:solidFill>
                  <a:srgbClr val="808080"/>
                </a:solidFill>
              </a:rPr>
              <a:t>IS NULL </a:t>
            </a:r>
            <a:r>
              <a:rPr lang="en-US" noProof="0" dirty="0">
                <a:solidFill>
                  <a:srgbClr val="005CA8"/>
                </a:solidFill>
              </a:rPr>
              <a:t>THEN</a:t>
            </a:r>
            <a:r>
              <a:rPr lang="en-US" noProof="0" dirty="0"/>
              <a:t> </a:t>
            </a:r>
            <a:r>
              <a:rPr lang="en-US" i="1" noProof="0" dirty="0"/>
              <a:t>value</a:t>
            </a:r>
            <a:r>
              <a:rPr lang="en-US" noProof="0" dirty="0"/>
              <a:t> </a:t>
            </a:r>
            <a:r>
              <a:rPr lang="en-US" noProof="0" dirty="0">
                <a:solidFill>
                  <a:srgbClr val="005CA8"/>
                </a:solidFill>
              </a:rPr>
              <a:t>END</a:t>
            </a:r>
          </a:p>
          <a:p>
            <a:r>
              <a:rPr lang="en-US" noProof="0" dirty="0">
                <a:solidFill>
                  <a:srgbClr val="FF00FF"/>
                </a:solidFill>
              </a:rPr>
              <a:t>ISNULL</a:t>
            </a:r>
            <a:r>
              <a:rPr lang="en-US" noProof="0" dirty="0"/>
              <a:t>(</a:t>
            </a:r>
            <a:r>
              <a:rPr lang="en-US" i="1" noProof="0" dirty="0"/>
              <a:t>valueA</a:t>
            </a:r>
            <a:r>
              <a:rPr lang="en-US" noProof="0" dirty="0"/>
              <a:t>, </a:t>
            </a:r>
            <a:r>
              <a:rPr lang="en-US" i="1" noProof="0" dirty="0"/>
              <a:t>valueB</a:t>
            </a:r>
            <a:r>
              <a:rPr lang="en-US" noProof="0" dirty="0"/>
              <a:t>) – Replace </a:t>
            </a:r>
            <a:r>
              <a:rPr lang="en-US" noProof="0" dirty="0">
                <a:solidFill>
                  <a:srgbClr val="808080"/>
                </a:solidFill>
              </a:rPr>
              <a:t>NULL</a:t>
            </a:r>
            <a:r>
              <a:rPr lang="en-US" noProof="0" dirty="0"/>
              <a:t> values</a:t>
            </a:r>
          </a:p>
          <a:p>
            <a:r>
              <a:rPr lang="en-US" noProof="0" dirty="0">
                <a:solidFill>
                  <a:srgbClr val="FF00FF"/>
                </a:solidFill>
              </a:rPr>
              <a:t>COALESCE</a:t>
            </a:r>
            <a:r>
              <a:rPr lang="en-US" noProof="0" dirty="0"/>
              <a:t>(</a:t>
            </a:r>
            <a:r>
              <a:rPr lang="en-US" i="1" noProof="0" dirty="0"/>
              <a:t>valueA</a:t>
            </a:r>
            <a:r>
              <a:rPr lang="en-US" noProof="0" dirty="0"/>
              <a:t>, </a:t>
            </a:r>
            <a:r>
              <a:rPr lang="en-US" i="1" noProof="0" dirty="0"/>
              <a:t>valueB</a:t>
            </a:r>
            <a:r>
              <a:rPr lang="en-US" noProof="0" dirty="0"/>
              <a:t>, </a:t>
            </a:r>
            <a:r>
              <a:rPr lang="en-US" i="1" noProof="0" dirty="0"/>
              <a:t>valueN</a:t>
            </a:r>
            <a:r>
              <a:rPr lang="en-US" noProof="0" dirty="0"/>
              <a:t>) – Return the first non-</a:t>
            </a:r>
            <a:r>
              <a:rPr lang="en-US" noProof="0" dirty="0">
                <a:solidFill>
                  <a:srgbClr val="808080"/>
                </a:solidFill>
              </a:rPr>
              <a:t>NULL</a:t>
            </a:r>
            <a:r>
              <a:rPr lang="en-US" noProof="0" dirty="0"/>
              <a:t> value</a:t>
            </a:r>
          </a:p>
          <a:p>
            <a:r>
              <a:rPr lang="en-US" noProof="0" dirty="0">
                <a:solidFill>
                  <a:srgbClr val="FF00FF"/>
                </a:solidFill>
              </a:rPr>
              <a:t>COALESCE</a:t>
            </a:r>
            <a:r>
              <a:rPr lang="en-US" noProof="0" dirty="0"/>
              <a:t> can take multiple values</a:t>
            </a:r>
          </a:p>
          <a:p>
            <a:r>
              <a:rPr lang="en-US" noProof="0" dirty="0">
                <a:solidFill>
                  <a:srgbClr val="FF00FF"/>
                </a:solidFill>
              </a:rPr>
              <a:t>COALESCE</a:t>
            </a:r>
            <a:r>
              <a:rPr lang="en-US" noProof="0" dirty="0"/>
              <a:t> is ANSI SQL, </a:t>
            </a:r>
            <a:r>
              <a:rPr lang="en-US" noProof="0" dirty="0">
                <a:solidFill>
                  <a:srgbClr val="FF00FF"/>
                </a:solidFill>
              </a:rPr>
              <a:t>ISNULL</a:t>
            </a:r>
            <a:r>
              <a:rPr lang="en-US" noProof="0" dirty="0"/>
              <a:t> is Transact-SQL</a:t>
            </a:r>
          </a:p>
          <a:p>
            <a:r>
              <a:rPr lang="en-US" noProof="0" dirty="0">
                <a:solidFill>
                  <a:srgbClr val="FF00FF"/>
                </a:solidFill>
              </a:rPr>
              <a:t>COALESCE</a:t>
            </a:r>
            <a:r>
              <a:rPr lang="en-US" noProof="0" dirty="0"/>
              <a:t> parameters must have the same datatype</a:t>
            </a:r>
          </a:p>
          <a:p>
            <a:r>
              <a:rPr lang="en-US" sz="2000" noProof="0" dirty="0">
                <a:solidFill>
                  <a:srgbClr val="FF00FF"/>
                </a:solidFill>
                <a:effectLst/>
              </a:rPr>
              <a:t>ISNULL</a:t>
            </a:r>
            <a:r>
              <a:rPr lang="en-US" sz="2000" noProof="0" dirty="0">
                <a:effectLst/>
              </a:rPr>
              <a:t>(</a:t>
            </a:r>
            <a:r>
              <a:rPr lang="en-US" sz="2000" noProof="0" dirty="0">
                <a:solidFill>
                  <a:srgbClr val="FF0000"/>
                </a:solidFill>
                <a:effectLst/>
              </a:rPr>
              <a:t>'ABC'</a:t>
            </a:r>
            <a:r>
              <a:rPr lang="en-US" sz="2000" noProof="0" dirty="0">
                <a:effectLst/>
              </a:rPr>
              <a:t>, 1) ; </a:t>
            </a:r>
            <a:r>
              <a:rPr lang="en-US" sz="2000" noProof="0" dirty="0">
                <a:solidFill>
                  <a:srgbClr val="FF00FF"/>
                </a:solidFill>
                <a:effectLst/>
              </a:rPr>
              <a:t>COALESCE</a:t>
            </a:r>
            <a:r>
              <a:rPr lang="en-US" sz="2000" noProof="0" dirty="0">
                <a:effectLst/>
              </a:rPr>
              <a:t>(</a:t>
            </a:r>
            <a:r>
              <a:rPr lang="en-US" sz="2000" noProof="0" dirty="0">
                <a:solidFill>
                  <a:srgbClr val="FF0000"/>
                </a:solidFill>
                <a:effectLst/>
              </a:rPr>
              <a:t>'ABC'</a:t>
            </a:r>
            <a:r>
              <a:rPr lang="en-US" sz="2000" noProof="0" dirty="0">
                <a:effectLst/>
              </a:rPr>
              <a:t>, 1) =&gt; </a:t>
            </a:r>
            <a:r>
              <a:rPr lang="en-US" sz="2000" noProof="0" dirty="0">
                <a:solidFill>
                  <a:srgbClr val="FF00FF"/>
                </a:solidFill>
                <a:effectLst/>
              </a:rPr>
              <a:t>COALESCE</a:t>
            </a:r>
            <a:r>
              <a:rPr lang="en-US" sz="2000" noProof="0" dirty="0">
                <a:effectLst/>
              </a:rPr>
              <a:t> fails as it looks at all values and tries to identify the data type based on data type precedence:</a:t>
            </a:r>
            <a:br>
              <a:rPr lang="en-US" sz="2000" noProof="0" dirty="0">
                <a:effectLst/>
              </a:rPr>
            </a:br>
            <a:r>
              <a:rPr lang="en-US" sz="2000" noProof="0" dirty="0">
                <a:effectLst/>
                <a:hlinkClick r:id="rId3"/>
              </a:rPr>
              <a:t>https://learn.microsoft.com/en-us/sql/t-sql/data-types/data-type-precedence-transact-sql?view=sql-server-ver16</a:t>
            </a:r>
            <a:endParaRPr lang="en-US" noProof="0" dirty="0"/>
          </a:p>
          <a:p>
            <a:r>
              <a:rPr lang="en-US" noProof="0" dirty="0">
                <a:solidFill>
                  <a:srgbClr val="FF00FF"/>
                </a:solidFill>
              </a:rPr>
              <a:t>ISNULL</a:t>
            </a:r>
            <a:r>
              <a:rPr lang="en-US" noProof="0" dirty="0"/>
              <a:t> automatically limits the length to the first parameter</a:t>
            </a:r>
          </a:p>
          <a:p>
            <a:r>
              <a:rPr lang="en-US" noProof="0" dirty="0"/>
              <a:t>Recommendation: Use </a:t>
            </a:r>
            <a:r>
              <a:rPr lang="en-US" dirty="0">
                <a:solidFill>
                  <a:srgbClr val="FF00FF"/>
                </a:solidFill>
              </a:rPr>
              <a:t>COALESCE</a:t>
            </a:r>
            <a:r>
              <a:rPr lang="en-US" dirty="0"/>
              <a:t> instead of </a:t>
            </a:r>
            <a:r>
              <a:rPr lang="en-US" dirty="0">
                <a:solidFill>
                  <a:srgbClr val="FF00FF"/>
                </a:solidFill>
              </a:rPr>
              <a:t>ISNULL</a:t>
            </a:r>
            <a:endParaRPr lang="en-US" noProof="0" dirty="0">
              <a:solidFill>
                <a:srgbClr val="FF00FF"/>
              </a:solidFill>
            </a:endParaRPr>
          </a:p>
        </p:txBody>
      </p:sp>
      <p:sp>
        <p:nvSpPr>
          <p:cNvPr id="4" name="Textplatzhalter 3">
            <a:extLst>
              <a:ext uri="{FF2B5EF4-FFF2-40B4-BE49-F238E27FC236}">
                <a16:creationId xmlns:a16="http://schemas.microsoft.com/office/drawing/2014/main" id="{08401A56-DA2E-41FF-79AF-E6D85EE35743}"/>
              </a:ext>
            </a:extLst>
          </p:cNvPr>
          <p:cNvSpPr>
            <a:spLocks noGrp="1"/>
          </p:cNvSpPr>
          <p:nvPr>
            <p:ph type="body" sz="quarter" idx="12"/>
          </p:nvPr>
        </p:nvSpPr>
        <p:spPr/>
        <p:txBody>
          <a:bodyPr/>
          <a:lstStyle/>
          <a:p>
            <a:r>
              <a:rPr lang="en-US" noProof="0" dirty="0"/>
              <a:t>Replacing NULL</a:t>
            </a:r>
          </a:p>
        </p:txBody>
      </p:sp>
    </p:spTree>
    <p:extLst>
      <p:ext uri="{BB962C8B-B14F-4D97-AF65-F5344CB8AC3E}">
        <p14:creationId xmlns:p14="http://schemas.microsoft.com/office/powerpoint/2010/main" val="2384745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55871B-8DDC-421D-854E-7B3F32B19E3F}"/>
              </a:ext>
            </a:extLst>
          </p:cNvPr>
          <p:cNvSpPr>
            <a:spLocks noGrp="1"/>
          </p:cNvSpPr>
          <p:nvPr>
            <p:ph type="body" sz="quarter" idx="11"/>
          </p:nvPr>
        </p:nvSpPr>
        <p:spPr>
          <a:prstGeom prst="rect">
            <a:avLst/>
          </a:prstGeom>
        </p:spPr>
        <p:txBody>
          <a:bodyPr anchor="t"/>
          <a:lstStyle/>
          <a:p>
            <a:r>
              <a:rPr lang="en-US" noProof="0" dirty="0">
                <a:solidFill>
                  <a:srgbClr val="005CA8"/>
                </a:solidFill>
              </a:rPr>
              <a:t>IN</a:t>
            </a:r>
            <a:r>
              <a:rPr lang="en-US" noProof="0" dirty="0"/>
              <a:t> can be used to evaluate if a value is present in a list of values</a:t>
            </a:r>
          </a:p>
          <a:p>
            <a:r>
              <a:rPr lang="en-US" noProof="0" dirty="0"/>
              <a:t>Is equivalent to multiple </a:t>
            </a:r>
            <a:r>
              <a:rPr lang="en-US" noProof="0" dirty="0">
                <a:solidFill>
                  <a:srgbClr val="005CA8"/>
                </a:solidFill>
              </a:rPr>
              <a:t>OR</a:t>
            </a:r>
            <a:r>
              <a:rPr lang="en-US" noProof="0" dirty="0"/>
              <a:t> comparisons, but more compact</a:t>
            </a:r>
          </a:p>
          <a:p>
            <a:r>
              <a:rPr lang="en-US" noProof="0" dirty="0"/>
              <a:t>The order of the values is not relevant</a:t>
            </a:r>
          </a:p>
          <a:p>
            <a:r>
              <a:rPr lang="en-US" noProof="0" dirty="0"/>
              <a:t>Don‘t include non-existing values as this increases the runtime</a:t>
            </a:r>
          </a:p>
        </p:txBody>
      </p:sp>
      <p:sp>
        <p:nvSpPr>
          <p:cNvPr id="7" name="Textplatzhalter 6">
            <a:extLst>
              <a:ext uri="{FF2B5EF4-FFF2-40B4-BE49-F238E27FC236}">
                <a16:creationId xmlns:a16="http://schemas.microsoft.com/office/drawing/2014/main" id="{669C8B92-324A-CC39-A186-129A3BE144C6}"/>
              </a:ext>
            </a:extLst>
          </p:cNvPr>
          <p:cNvSpPr>
            <a:spLocks noGrp="1"/>
          </p:cNvSpPr>
          <p:nvPr>
            <p:ph type="body" sz="quarter" idx="12"/>
          </p:nvPr>
        </p:nvSpPr>
        <p:spPr/>
        <p:txBody>
          <a:bodyPr/>
          <a:lstStyle/>
          <a:p>
            <a:r>
              <a:rPr lang="en-US" noProof="0" dirty="0"/>
              <a:t>WHERE – IN</a:t>
            </a:r>
          </a:p>
        </p:txBody>
      </p:sp>
    </p:spTree>
    <p:extLst>
      <p:ext uri="{BB962C8B-B14F-4D97-AF65-F5344CB8AC3E}">
        <p14:creationId xmlns:p14="http://schemas.microsoft.com/office/powerpoint/2010/main" val="36774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C09F796-781F-4562-8EAD-93BBA9F7E330}"/>
              </a:ext>
            </a:extLst>
          </p:cNvPr>
          <p:cNvSpPr>
            <a:spLocks noGrp="1"/>
          </p:cNvSpPr>
          <p:nvPr>
            <p:ph type="body" sz="quarter" idx="11"/>
          </p:nvPr>
        </p:nvSpPr>
        <p:spPr>
          <a:prstGeom prst="rect">
            <a:avLst/>
          </a:prstGeom>
        </p:spPr>
        <p:txBody>
          <a:bodyPr anchor="t">
            <a:normAutofit/>
          </a:bodyPr>
          <a:lstStyle/>
          <a:p>
            <a:r>
              <a:rPr lang="en-US" noProof="0" dirty="0"/>
              <a:t>The keyword </a:t>
            </a:r>
            <a:r>
              <a:rPr lang="en-US" noProof="0" dirty="0">
                <a:solidFill>
                  <a:srgbClr val="808080"/>
                </a:solidFill>
              </a:rPr>
              <a:t>NOT</a:t>
            </a:r>
            <a:r>
              <a:rPr lang="en-US" noProof="0" dirty="0"/>
              <a:t> negates an expression</a:t>
            </a:r>
          </a:p>
          <a:p>
            <a:r>
              <a:rPr lang="en-US" dirty="0"/>
              <a:t>Often used for </a:t>
            </a:r>
            <a:r>
              <a:rPr lang="en-US" dirty="0">
                <a:solidFill>
                  <a:srgbClr val="808080"/>
                </a:solidFill>
              </a:rPr>
              <a:t>IN</a:t>
            </a:r>
            <a:r>
              <a:rPr lang="en-US" dirty="0"/>
              <a:t> comparisons</a:t>
            </a:r>
          </a:p>
          <a:p>
            <a:r>
              <a:rPr lang="en-US" noProof="0" dirty="0"/>
              <a:t>Also often used for </a:t>
            </a:r>
            <a:r>
              <a:rPr lang="en-US" dirty="0">
                <a:solidFill>
                  <a:srgbClr val="808080"/>
                </a:solidFill>
              </a:rPr>
              <a:t>NULL</a:t>
            </a:r>
            <a:r>
              <a:rPr lang="en-US" noProof="0" dirty="0"/>
              <a:t> comparisons in the form of </a:t>
            </a:r>
            <a:r>
              <a:rPr lang="en-US" noProof="0" dirty="0">
                <a:solidFill>
                  <a:srgbClr val="808080"/>
                </a:solidFill>
              </a:rPr>
              <a:t>IS NOT NULL</a:t>
            </a:r>
            <a:endParaRPr lang="en-US" noProof="0" dirty="0"/>
          </a:p>
        </p:txBody>
      </p:sp>
      <p:sp>
        <p:nvSpPr>
          <p:cNvPr id="7" name="Textplatzhalter 6">
            <a:extLst>
              <a:ext uri="{FF2B5EF4-FFF2-40B4-BE49-F238E27FC236}">
                <a16:creationId xmlns:a16="http://schemas.microsoft.com/office/drawing/2014/main" id="{A4B401F4-3875-2FA5-8214-73A4192E170B}"/>
              </a:ext>
            </a:extLst>
          </p:cNvPr>
          <p:cNvSpPr>
            <a:spLocks noGrp="1"/>
          </p:cNvSpPr>
          <p:nvPr>
            <p:ph type="body" sz="quarter" idx="12"/>
          </p:nvPr>
        </p:nvSpPr>
        <p:spPr/>
        <p:txBody>
          <a:bodyPr/>
          <a:lstStyle/>
          <a:p>
            <a:r>
              <a:rPr lang="en-US" noProof="0" dirty="0"/>
              <a:t>Negation with NOT</a:t>
            </a:r>
          </a:p>
        </p:txBody>
      </p:sp>
    </p:spTree>
    <p:extLst>
      <p:ext uri="{BB962C8B-B14F-4D97-AF65-F5344CB8AC3E}">
        <p14:creationId xmlns:p14="http://schemas.microsoft.com/office/powerpoint/2010/main" val="387785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BB735-5D38-2BDC-CF96-BE1A806CB7DB}"/>
              </a:ext>
            </a:extLst>
          </p:cNvPr>
          <p:cNvSpPr>
            <a:spLocks noGrp="1"/>
          </p:cNvSpPr>
          <p:nvPr>
            <p:ph type="body" sz="quarter" idx="11"/>
          </p:nvPr>
        </p:nvSpPr>
        <p:spPr/>
        <p:txBody>
          <a:bodyPr/>
          <a:lstStyle/>
          <a:p>
            <a:r>
              <a:rPr lang="en-US" dirty="0"/>
              <a:t>The Marketing department needs a list of EmailAdresses of B2C customers. These can be queried from the Application.People table.</a:t>
            </a:r>
          </a:p>
          <a:p>
            <a:pPr lvl="1"/>
            <a:r>
              <a:rPr lang="en-US" dirty="0"/>
              <a:t>B2B customers have a logon to our system and can be identified using this information. Find out which column of the table can be used to filter.</a:t>
            </a:r>
          </a:p>
          <a:p>
            <a:pPr lvl="1"/>
            <a:r>
              <a:rPr lang="en-US" dirty="0"/>
              <a:t>This table also contains system users and employees, which shall be excluded additionally.</a:t>
            </a:r>
          </a:p>
          <a:p>
            <a:pPr lvl="1"/>
            <a:r>
              <a:rPr lang="en-US" dirty="0"/>
              <a:t>As the mailing tool can not handle NULL values, these shall also be excluded.</a:t>
            </a:r>
          </a:p>
          <a:p>
            <a:r>
              <a:rPr lang="en-US" dirty="0"/>
              <a:t>The marketing team also requests a list of </a:t>
            </a:r>
            <a:r>
              <a:rPr lang="en-US" dirty="0" err="1"/>
              <a:t>EmailAddresses</a:t>
            </a:r>
            <a:r>
              <a:rPr lang="en-US" dirty="0"/>
              <a:t> which were filtered out by you to revise the list. As you are new on the team, they probably don’t yet trust your SQL Skills. Time to show them that they can rely on you!</a:t>
            </a:r>
          </a:p>
        </p:txBody>
      </p:sp>
      <p:sp>
        <p:nvSpPr>
          <p:cNvPr id="5" name="Text Placeholder 4">
            <a:extLst>
              <a:ext uri="{FF2B5EF4-FFF2-40B4-BE49-F238E27FC236}">
                <a16:creationId xmlns:a16="http://schemas.microsoft.com/office/drawing/2014/main" id="{94A38E30-13F5-4977-E39A-0AE857D3CF2F}"/>
              </a:ext>
            </a:extLst>
          </p:cNvPr>
          <p:cNvSpPr>
            <a:spLocks noGrp="1"/>
          </p:cNvSpPr>
          <p:nvPr>
            <p:ph type="body" sz="quarter" idx="12"/>
          </p:nvPr>
        </p:nvSpPr>
        <p:spPr/>
        <p:txBody>
          <a:bodyPr/>
          <a:lstStyle/>
          <a:p>
            <a:r>
              <a:rPr lang="en-US" dirty="0"/>
              <a:t>Task: customer Mailing</a:t>
            </a:r>
          </a:p>
        </p:txBody>
      </p:sp>
    </p:spTree>
    <p:extLst>
      <p:ext uri="{BB962C8B-B14F-4D97-AF65-F5344CB8AC3E}">
        <p14:creationId xmlns:p14="http://schemas.microsoft.com/office/powerpoint/2010/main" val="53334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61588-AFAB-40A1-8079-D0EC4D26D199}"/>
              </a:ext>
            </a:extLst>
          </p:cNvPr>
          <p:cNvSpPr>
            <a:spLocks noGrp="1"/>
          </p:cNvSpPr>
          <p:nvPr>
            <p:ph type="body" sz="quarter" idx="11"/>
          </p:nvPr>
        </p:nvSpPr>
        <p:spPr>
          <a:prstGeom prst="rect">
            <a:avLst/>
          </a:prstGeom>
        </p:spPr>
        <p:txBody>
          <a:bodyPr anchor="t">
            <a:normAutofit/>
          </a:bodyPr>
          <a:lstStyle/>
          <a:p>
            <a:r>
              <a:rPr lang="en-US" dirty="0"/>
              <a:t>The following arithmetic operators are available</a:t>
            </a:r>
          </a:p>
          <a:p>
            <a:pPr lvl="1"/>
            <a:r>
              <a:rPr lang="en-US" noProof="0" dirty="0"/>
              <a:t>+ (Add)</a:t>
            </a:r>
          </a:p>
          <a:p>
            <a:pPr lvl="1"/>
            <a:r>
              <a:rPr lang="en-US" noProof="0" dirty="0"/>
              <a:t>- (Subtract)</a:t>
            </a:r>
          </a:p>
          <a:p>
            <a:pPr lvl="1"/>
            <a:r>
              <a:rPr lang="en-US" noProof="0" dirty="0"/>
              <a:t>* (Multiply)</a:t>
            </a:r>
          </a:p>
          <a:p>
            <a:pPr lvl="1"/>
            <a:r>
              <a:rPr lang="en-US" noProof="0" dirty="0"/>
              <a:t>/ (Divide)</a:t>
            </a:r>
          </a:p>
          <a:p>
            <a:pPr lvl="1"/>
            <a:r>
              <a:rPr lang="en-US" noProof="0" dirty="0"/>
              <a:t>% (Modulo)</a:t>
            </a:r>
            <a:endParaRPr lang="en-US" dirty="0"/>
          </a:p>
          <a:p>
            <a:r>
              <a:rPr lang="en-US" noProof="0" dirty="0"/>
              <a:t>Follow normal arithmetic rules like precedence of multiplication over addition</a:t>
            </a:r>
          </a:p>
          <a:p>
            <a:r>
              <a:rPr lang="en-US" noProof="0" dirty="0"/>
              <a:t>Precedence can be overridden using brackets</a:t>
            </a:r>
          </a:p>
        </p:txBody>
      </p:sp>
      <p:sp>
        <p:nvSpPr>
          <p:cNvPr id="24" name="Text Placeholder 23">
            <a:extLst>
              <a:ext uri="{FF2B5EF4-FFF2-40B4-BE49-F238E27FC236}">
                <a16:creationId xmlns:a16="http://schemas.microsoft.com/office/drawing/2014/main" id="{E8BD480D-56C9-04AB-E7ED-9571546EBF9C}"/>
              </a:ext>
            </a:extLst>
          </p:cNvPr>
          <p:cNvSpPr>
            <a:spLocks noGrp="1"/>
          </p:cNvSpPr>
          <p:nvPr>
            <p:ph type="body" sz="quarter" idx="12"/>
          </p:nvPr>
        </p:nvSpPr>
        <p:spPr/>
        <p:txBody>
          <a:bodyPr/>
          <a:lstStyle/>
          <a:p>
            <a:r>
              <a:rPr lang="en-US" noProof="0" dirty="0"/>
              <a:t>Arithmetic Operators</a:t>
            </a:r>
          </a:p>
        </p:txBody>
      </p:sp>
    </p:spTree>
    <p:extLst>
      <p:ext uri="{BB962C8B-B14F-4D97-AF65-F5344CB8AC3E}">
        <p14:creationId xmlns:p14="http://schemas.microsoft.com/office/powerpoint/2010/main" val="194985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cluding GROUP BY">
            <a:extLst>
              <a:ext uri="{FF2B5EF4-FFF2-40B4-BE49-F238E27FC236}">
                <a16:creationId xmlns:a16="http://schemas.microsoft.com/office/drawing/2014/main" id="{A280DEAD-56BF-95BF-7C22-CD920E05518C}"/>
              </a:ext>
            </a:extLst>
          </p:cNvPr>
          <p:cNvSpPr>
            <a:spLocks noGrp="1"/>
          </p:cNvSpPr>
          <p:nvPr>
            <p:ph type="body" sz="quarter" idx="11"/>
          </p:nvPr>
        </p:nvSpPr>
        <p:spPr>
          <a:xfrm>
            <a:off x="330199" y="1262614"/>
            <a:ext cx="9212561" cy="5215889"/>
          </a:xfrm>
          <a:prstGeom prst="rect">
            <a:avLst/>
          </a:prstGeom>
        </p:spPr>
        <p:txBody>
          <a:bodyPr>
            <a:noAutofit/>
          </a:bodyPr>
          <a:lstStyle/>
          <a:p>
            <a:pPr marL="0" indent="0">
              <a:buNone/>
            </a:pPr>
            <a:r>
              <a:rPr lang="en-US" sz="4000" noProof="0" dirty="0">
                <a:solidFill>
                  <a:srgbClr val="005CA8"/>
                </a:solidFill>
              </a:rPr>
              <a:t>SELECT</a:t>
            </a:r>
            <a:r>
              <a:rPr lang="en-US" sz="4000" noProof="0" dirty="0"/>
              <a:t> columns</a:t>
            </a:r>
          </a:p>
          <a:p>
            <a:pPr marL="0" indent="0">
              <a:buNone/>
            </a:pPr>
            <a:r>
              <a:rPr lang="en-US" sz="4000" noProof="0" dirty="0">
                <a:solidFill>
                  <a:srgbClr val="005CA8"/>
                </a:solidFill>
              </a:rPr>
              <a:t>FROM</a:t>
            </a:r>
            <a:r>
              <a:rPr lang="en-US" sz="4000" noProof="0" dirty="0"/>
              <a:t> table</a:t>
            </a:r>
          </a:p>
          <a:p>
            <a:pPr marL="0" indent="0">
              <a:buNone/>
            </a:pPr>
            <a:r>
              <a:rPr lang="en-US" sz="4000" noProof="0" dirty="0">
                <a:solidFill>
                  <a:srgbClr val="005CA8"/>
                </a:solidFill>
              </a:rPr>
              <a:t>WHERE</a:t>
            </a:r>
            <a:r>
              <a:rPr lang="en-US" sz="4000" noProof="0" dirty="0"/>
              <a:t> </a:t>
            </a:r>
            <a:r>
              <a:rPr lang="en-US" sz="4000" dirty="0"/>
              <a:t>condition</a:t>
            </a:r>
          </a:p>
          <a:p>
            <a:pPr marL="0" indent="0">
              <a:buNone/>
            </a:pPr>
            <a:r>
              <a:rPr lang="en-US" sz="4000" noProof="0" dirty="0">
                <a:solidFill>
                  <a:srgbClr val="005CA8"/>
                </a:solidFill>
              </a:rPr>
              <a:t>ORDER</a:t>
            </a:r>
            <a:r>
              <a:rPr lang="en-US" sz="4000" noProof="0" dirty="0"/>
              <a:t> </a:t>
            </a:r>
            <a:r>
              <a:rPr lang="en-US" sz="4000" noProof="0" dirty="0">
                <a:solidFill>
                  <a:srgbClr val="005CA8"/>
                </a:solidFill>
              </a:rPr>
              <a:t>BY</a:t>
            </a:r>
            <a:r>
              <a:rPr lang="en-US" sz="4000" noProof="0" dirty="0"/>
              <a:t> columns</a:t>
            </a:r>
          </a:p>
          <a:p>
            <a:pPr marL="0" indent="0">
              <a:buNone/>
            </a:pPr>
            <a:endParaRPr lang="en-US" sz="5400" noProof="0" dirty="0"/>
          </a:p>
        </p:txBody>
      </p:sp>
      <p:sp>
        <p:nvSpPr>
          <p:cNvPr id="4" name="Textplatzhalter 3">
            <a:extLst>
              <a:ext uri="{FF2B5EF4-FFF2-40B4-BE49-F238E27FC236}">
                <a16:creationId xmlns:a16="http://schemas.microsoft.com/office/drawing/2014/main" id="{A37E21DD-19C9-5A59-F2AC-64689ADA8C23}"/>
              </a:ext>
            </a:extLst>
          </p:cNvPr>
          <p:cNvSpPr>
            <a:spLocks noGrp="1"/>
          </p:cNvSpPr>
          <p:nvPr>
            <p:ph type="body" sz="quarter" idx="12"/>
          </p:nvPr>
        </p:nvSpPr>
        <p:spPr/>
        <p:txBody>
          <a:bodyPr/>
          <a:lstStyle/>
          <a:p>
            <a:r>
              <a:rPr lang="en-US" noProof="0" dirty="0"/>
              <a:t>Bringing it all Together</a:t>
            </a:r>
          </a:p>
        </p:txBody>
      </p:sp>
    </p:spTree>
    <p:extLst>
      <p:ext uri="{BB962C8B-B14F-4D97-AF65-F5344CB8AC3E}">
        <p14:creationId xmlns:p14="http://schemas.microsoft.com/office/powerpoint/2010/main" val="18021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486C567-6D6A-F8A8-E886-2AEB895CC3E9}"/>
              </a:ext>
            </a:extLst>
          </p:cNvPr>
          <p:cNvSpPr>
            <a:spLocks noGrp="1"/>
          </p:cNvSpPr>
          <p:nvPr>
            <p:ph type="body" sz="quarter" idx="12"/>
          </p:nvPr>
        </p:nvSpPr>
        <p:spPr/>
        <p:txBody>
          <a:bodyPr>
            <a:normAutofit/>
          </a:bodyPr>
          <a:lstStyle/>
          <a:p>
            <a:r>
              <a:rPr lang="en-US" noProof="0" dirty="0"/>
              <a:t>Relational Database Systems</a:t>
            </a:r>
          </a:p>
        </p:txBody>
      </p:sp>
      <p:pic>
        <p:nvPicPr>
          <p:cNvPr id="5" name="Inhaltsplatzhalter 4" descr="Ein Bild, das Basketball enthält.&#10;&#10;Automatisch generierte Beschreibung">
            <a:extLst>
              <a:ext uri="{FF2B5EF4-FFF2-40B4-BE49-F238E27FC236}">
                <a16:creationId xmlns:a16="http://schemas.microsoft.com/office/drawing/2014/main" id="{82A625F9-2005-4F6B-BC52-C680F332ADE2}"/>
              </a:ext>
            </a:extLst>
          </p:cNvPr>
          <p:cNvPicPr>
            <a:picLocks noGrp="1" noChangeAspect="1"/>
          </p:cNvPicPr>
          <p:nvPr>
            <p:ph idx="4294967295"/>
          </p:nvPr>
        </p:nvPicPr>
        <p:blipFill>
          <a:blip r:embed="rId3"/>
          <a:stretch>
            <a:fillRect/>
          </a:stretch>
        </p:blipFill>
        <p:spPr>
          <a:xfrm>
            <a:off x="4110037" y="1774492"/>
            <a:ext cx="3971925" cy="3225800"/>
          </a:xfrm>
          <a:prstGeom prst="rect">
            <a:avLst/>
          </a:prstGeom>
        </p:spPr>
      </p:pic>
      <p:pic>
        <p:nvPicPr>
          <p:cNvPr id="8" name="Grafik 7" descr="Ein Bild, das Zeichnung, Schild enthält.&#10;&#10;Automatisch generierte Beschreibung">
            <a:extLst>
              <a:ext uri="{FF2B5EF4-FFF2-40B4-BE49-F238E27FC236}">
                <a16:creationId xmlns:a16="http://schemas.microsoft.com/office/drawing/2014/main" id="{E2300CA4-37C4-47C1-B3D3-6C5B1B9B99AC}"/>
              </a:ext>
            </a:extLst>
          </p:cNvPr>
          <p:cNvPicPr>
            <a:picLocks noChangeAspect="1"/>
          </p:cNvPicPr>
          <p:nvPr/>
        </p:nvPicPr>
        <p:blipFill rotWithShape="1">
          <a:blip r:embed="rId4"/>
          <a:srcRect t="22263" b="17553"/>
          <a:stretch/>
        </p:blipFill>
        <p:spPr>
          <a:xfrm>
            <a:off x="770738" y="3603057"/>
            <a:ext cx="2570081" cy="1546764"/>
          </a:xfrm>
          <a:prstGeom prst="rect">
            <a:avLst/>
          </a:prstGeom>
        </p:spPr>
      </p:pic>
      <p:pic>
        <p:nvPicPr>
          <p:cNvPr id="11" name="Grafik 10" descr="Ein Bild, das Zeichnung, Licht enthält.&#10;&#10;Automatisch generierte Beschreibung">
            <a:extLst>
              <a:ext uri="{FF2B5EF4-FFF2-40B4-BE49-F238E27FC236}">
                <a16:creationId xmlns:a16="http://schemas.microsoft.com/office/drawing/2014/main" id="{9FD9E8F2-D73C-47FF-81DA-B2CEA623D103}"/>
              </a:ext>
            </a:extLst>
          </p:cNvPr>
          <p:cNvPicPr>
            <a:picLocks noChangeAspect="1"/>
          </p:cNvPicPr>
          <p:nvPr/>
        </p:nvPicPr>
        <p:blipFill>
          <a:blip r:embed="rId5"/>
          <a:stretch>
            <a:fillRect/>
          </a:stretch>
        </p:blipFill>
        <p:spPr>
          <a:xfrm>
            <a:off x="956359" y="1400250"/>
            <a:ext cx="2198838" cy="2202807"/>
          </a:xfrm>
          <a:prstGeom prst="rect">
            <a:avLst/>
          </a:prstGeom>
        </p:spPr>
      </p:pic>
      <p:pic>
        <p:nvPicPr>
          <p:cNvPr id="1028" name="Picture 4">
            <a:extLst>
              <a:ext uri="{FF2B5EF4-FFF2-40B4-BE49-F238E27FC236}">
                <a16:creationId xmlns:a16="http://schemas.microsoft.com/office/drawing/2014/main" id="{E205E341-920A-9A76-40C1-58D21E214D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1019" y="1624964"/>
            <a:ext cx="3524857" cy="352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33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2DE1CD-49CB-4B2E-A38C-B919206D2E16}"/>
              </a:ext>
            </a:extLst>
          </p:cNvPr>
          <p:cNvSpPr>
            <a:spLocks noGrp="1"/>
          </p:cNvSpPr>
          <p:nvPr>
            <p:ph type="body" sz="quarter" idx="11"/>
          </p:nvPr>
        </p:nvSpPr>
        <p:spPr>
          <a:prstGeom prst="rect">
            <a:avLst/>
          </a:prstGeom>
        </p:spPr>
        <p:txBody>
          <a:bodyPr anchor="t">
            <a:normAutofit/>
          </a:bodyPr>
          <a:lstStyle/>
          <a:p>
            <a:r>
              <a:rPr lang="en-US" noProof="0" dirty="0">
                <a:solidFill>
                  <a:srgbClr val="005CA8"/>
                </a:solidFill>
              </a:rPr>
              <a:t>GROUP BY </a:t>
            </a:r>
            <a:r>
              <a:rPr lang="en-US" noProof="0" dirty="0"/>
              <a:t>is used to group rows having the same value together</a:t>
            </a:r>
          </a:p>
          <a:p>
            <a:r>
              <a:rPr lang="en-US" dirty="0"/>
              <a:t>Follows the </a:t>
            </a:r>
            <a:r>
              <a:rPr lang="en-US" noProof="0" dirty="0">
                <a:solidFill>
                  <a:srgbClr val="005CA8"/>
                </a:solidFill>
              </a:rPr>
              <a:t>WHERE</a:t>
            </a:r>
            <a:r>
              <a:rPr lang="en-US" noProof="0" dirty="0"/>
              <a:t> clause and groups on the filtered set of rows</a:t>
            </a:r>
          </a:p>
          <a:p>
            <a:r>
              <a:rPr lang="en-US" noProof="0" dirty="0"/>
              <a:t>Column that are not part of the </a:t>
            </a:r>
            <a:r>
              <a:rPr lang="en-US" noProof="0" dirty="0">
                <a:solidFill>
                  <a:srgbClr val="005CA8"/>
                </a:solidFill>
              </a:rPr>
              <a:t>GROUP BY </a:t>
            </a:r>
            <a:r>
              <a:rPr lang="en-US" noProof="0" dirty="0"/>
              <a:t>are not used for grouping</a:t>
            </a:r>
          </a:p>
          <a:p>
            <a:r>
              <a:rPr lang="en-US" noProof="0" dirty="0"/>
              <a:t>Aggregations  (</a:t>
            </a:r>
            <a:r>
              <a:rPr lang="en-US" noProof="0" dirty="0">
                <a:solidFill>
                  <a:srgbClr val="FF00FF"/>
                </a:solidFill>
              </a:rPr>
              <a:t>COUNT</a:t>
            </a:r>
            <a:r>
              <a:rPr lang="en-US" noProof="0" dirty="0"/>
              <a:t> and others) can be calculated based on this groups</a:t>
            </a:r>
          </a:p>
          <a:p>
            <a:r>
              <a:rPr lang="en-US" noProof="0" dirty="0"/>
              <a:t>It is possible to group by multiple columns</a:t>
            </a:r>
          </a:p>
          <a:p>
            <a:r>
              <a:rPr lang="en-US" noProof="0" dirty="0"/>
              <a:t>Columns in the </a:t>
            </a:r>
            <a:r>
              <a:rPr lang="en-US" noProof="0" dirty="0">
                <a:solidFill>
                  <a:srgbClr val="005CA8"/>
                </a:solidFill>
              </a:rPr>
              <a:t>SELECT</a:t>
            </a:r>
            <a:r>
              <a:rPr lang="en-US" noProof="0" dirty="0"/>
              <a:t> part need to be either grouped by or aggregated by</a:t>
            </a:r>
          </a:p>
          <a:p>
            <a:endParaRPr lang="en-US" noProof="0" dirty="0"/>
          </a:p>
        </p:txBody>
      </p:sp>
      <p:sp>
        <p:nvSpPr>
          <p:cNvPr id="4" name="Textplatzhalter 3">
            <a:extLst>
              <a:ext uri="{FF2B5EF4-FFF2-40B4-BE49-F238E27FC236}">
                <a16:creationId xmlns:a16="http://schemas.microsoft.com/office/drawing/2014/main" id="{544E3537-C716-B4CD-1936-ACBF20E2EEF5}"/>
              </a:ext>
            </a:extLst>
          </p:cNvPr>
          <p:cNvSpPr>
            <a:spLocks noGrp="1"/>
          </p:cNvSpPr>
          <p:nvPr>
            <p:ph type="body" sz="quarter" idx="12"/>
          </p:nvPr>
        </p:nvSpPr>
        <p:spPr/>
        <p:txBody>
          <a:bodyPr/>
          <a:lstStyle/>
          <a:p>
            <a:r>
              <a:rPr lang="en-US" noProof="0" dirty="0"/>
              <a:t>GROUP BY</a:t>
            </a:r>
          </a:p>
        </p:txBody>
      </p:sp>
    </p:spTree>
    <p:extLst>
      <p:ext uri="{BB962C8B-B14F-4D97-AF65-F5344CB8AC3E}">
        <p14:creationId xmlns:p14="http://schemas.microsoft.com/office/powerpoint/2010/main" val="7808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86E87514-F73B-5F3C-A354-2B388C84DD12}"/>
              </a:ext>
            </a:extLst>
          </p:cNvPr>
          <p:cNvSpPr>
            <a:spLocks noGrp="1"/>
          </p:cNvSpPr>
          <p:nvPr>
            <p:ph type="body" sz="quarter" idx="12"/>
          </p:nvPr>
        </p:nvSpPr>
        <p:spPr/>
        <p:txBody>
          <a:bodyPr/>
          <a:lstStyle/>
          <a:p>
            <a:r>
              <a:rPr lang="en-US" noProof="0" dirty="0"/>
              <a:t>GROUP BY</a:t>
            </a:r>
          </a:p>
        </p:txBody>
      </p:sp>
      <p:graphicFrame>
        <p:nvGraphicFramePr>
          <p:cNvPr id="7" name="Tabelle 8">
            <a:extLst>
              <a:ext uri="{FF2B5EF4-FFF2-40B4-BE49-F238E27FC236}">
                <a16:creationId xmlns:a16="http://schemas.microsoft.com/office/drawing/2014/main" id="{C1FF08A0-6575-3C12-4A98-363A31766912}"/>
              </a:ext>
            </a:extLst>
          </p:cNvPr>
          <p:cNvGraphicFramePr>
            <a:graphicFrameLocks/>
          </p:cNvGraphicFramePr>
          <p:nvPr>
            <p:extLst>
              <p:ext uri="{D42A27DB-BD31-4B8C-83A1-F6EECF244321}">
                <p14:modId xmlns:p14="http://schemas.microsoft.com/office/powerpoint/2010/main" val="782972119"/>
              </p:ext>
            </p:extLst>
          </p:nvPr>
        </p:nvGraphicFramePr>
        <p:xfrm>
          <a:off x="336328" y="2428417"/>
          <a:ext cx="2246366" cy="2560320"/>
        </p:xfrm>
        <a:graphic>
          <a:graphicData uri="http://schemas.openxmlformats.org/drawingml/2006/table">
            <a:tbl>
              <a:tblPr firstRow="1" bandRow="1">
                <a:tableStyleId>{5C22544A-7EE6-4342-B048-85BDC9FD1C3A}</a:tableStyleId>
              </a:tblPr>
              <a:tblGrid>
                <a:gridCol w="1123183">
                  <a:extLst>
                    <a:ext uri="{9D8B030D-6E8A-4147-A177-3AD203B41FA5}">
                      <a16:colId xmlns:a16="http://schemas.microsoft.com/office/drawing/2014/main" val="986089312"/>
                    </a:ext>
                  </a:extLst>
                </a:gridCol>
                <a:gridCol w="1123183">
                  <a:extLst>
                    <a:ext uri="{9D8B030D-6E8A-4147-A177-3AD203B41FA5}">
                      <a16:colId xmlns:a16="http://schemas.microsoft.com/office/drawing/2014/main" val="618248985"/>
                    </a:ext>
                  </a:extLst>
                </a:gridCol>
              </a:tblGrid>
              <a:tr h="363386">
                <a:tc>
                  <a:txBody>
                    <a:bodyPr/>
                    <a:lstStyle/>
                    <a:p>
                      <a:r>
                        <a:rPr lang="de-DE" dirty="0">
                          <a:latin typeface="Lato" panose="020F0502020204030203" pitchFamily="34" charset="0"/>
                        </a:rPr>
                        <a:t>SalesPID</a:t>
                      </a:r>
                    </a:p>
                  </a:txBody>
                  <a:tcPr/>
                </a:tc>
                <a:tc>
                  <a:txBody>
                    <a:bodyPr/>
                    <a:lstStyle/>
                    <a:p>
                      <a:r>
                        <a:rPr lang="de-DE" dirty="0">
                          <a:latin typeface="Lato" panose="020F0502020204030203" pitchFamily="34" charset="0"/>
                        </a:rPr>
                        <a:t>OrderID</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2</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3</a:t>
                      </a:r>
                    </a:p>
                  </a:txBody>
                  <a:tcPr/>
                </a:tc>
                <a:extLst>
                  <a:ext uri="{0D108BD9-81ED-4DB2-BD59-A6C34878D82A}">
                    <a16:rowId xmlns:a16="http://schemas.microsoft.com/office/drawing/2014/main" val="417414497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4</a:t>
                      </a:r>
                    </a:p>
                  </a:txBody>
                  <a:tcPr/>
                </a:tc>
                <a:extLst>
                  <a:ext uri="{0D108BD9-81ED-4DB2-BD59-A6C34878D82A}">
                    <a16:rowId xmlns:a16="http://schemas.microsoft.com/office/drawing/2014/main" val="1075360665"/>
                  </a:ext>
                </a:extLst>
              </a:tr>
              <a:tr h="353972">
                <a:tc>
                  <a:txBody>
                    <a:bodyPr/>
                    <a:lstStyle/>
                    <a:p>
                      <a:pPr algn="ctr"/>
                      <a:r>
                        <a:rPr lang="de-DE" dirty="0">
                          <a:latin typeface="Lato" panose="020F0502020204030203" pitchFamily="34" charset="0"/>
                        </a:rPr>
                        <a:t>1</a:t>
                      </a:r>
                    </a:p>
                  </a:txBody>
                  <a:tcPr/>
                </a:tc>
                <a:tc>
                  <a:txBody>
                    <a:bodyPr/>
                    <a:lstStyle/>
                    <a:p>
                      <a:pPr algn="ctr"/>
                      <a:r>
                        <a:rPr lang="de-DE" dirty="0">
                          <a:latin typeface="Lato" panose="020F0502020204030203" pitchFamily="34" charset="0"/>
                        </a:rPr>
                        <a:t>5</a:t>
                      </a:r>
                    </a:p>
                  </a:txBody>
                  <a:tcPr/>
                </a:tc>
                <a:extLst>
                  <a:ext uri="{0D108BD9-81ED-4DB2-BD59-A6C34878D82A}">
                    <a16:rowId xmlns:a16="http://schemas.microsoft.com/office/drawing/2014/main" val="1019477955"/>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6</a:t>
                      </a:r>
                    </a:p>
                  </a:txBody>
                  <a:tcPr/>
                </a:tc>
                <a:extLst>
                  <a:ext uri="{0D108BD9-81ED-4DB2-BD59-A6C34878D82A}">
                    <a16:rowId xmlns:a16="http://schemas.microsoft.com/office/drawing/2014/main" val="1817302415"/>
                  </a:ext>
                </a:extLst>
              </a:tr>
            </a:tbl>
          </a:graphicData>
        </a:graphic>
      </p:graphicFrame>
      <p:graphicFrame>
        <p:nvGraphicFramePr>
          <p:cNvPr id="9" name="Tabelle 8">
            <a:extLst>
              <a:ext uri="{FF2B5EF4-FFF2-40B4-BE49-F238E27FC236}">
                <a16:creationId xmlns:a16="http://schemas.microsoft.com/office/drawing/2014/main" id="{3884C601-3512-D658-2F5C-CCF08F53FE50}"/>
              </a:ext>
            </a:extLst>
          </p:cNvPr>
          <p:cNvGraphicFramePr>
            <a:graphicFrameLocks/>
          </p:cNvGraphicFramePr>
          <p:nvPr>
            <p:extLst>
              <p:ext uri="{D42A27DB-BD31-4B8C-83A1-F6EECF244321}">
                <p14:modId xmlns:p14="http://schemas.microsoft.com/office/powerpoint/2010/main" val="2118255791"/>
              </p:ext>
            </p:extLst>
          </p:nvPr>
        </p:nvGraphicFramePr>
        <p:xfrm>
          <a:off x="6662651" y="1747254"/>
          <a:ext cx="2313075" cy="1097280"/>
        </p:xfrm>
        <a:graphic>
          <a:graphicData uri="http://schemas.openxmlformats.org/drawingml/2006/table">
            <a:tbl>
              <a:tblPr firstRow="1" bandRow="1">
                <a:tableStyleId>{5C22544A-7EE6-4342-B048-85BDC9FD1C3A}</a:tableStyleId>
              </a:tblPr>
              <a:tblGrid>
                <a:gridCol w="1172979">
                  <a:extLst>
                    <a:ext uri="{9D8B030D-6E8A-4147-A177-3AD203B41FA5}">
                      <a16:colId xmlns:a16="http://schemas.microsoft.com/office/drawing/2014/main" val="618248985"/>
                    </a:ext>
                  </a:extLst>
                </a:gridCol>
                <a:gridCol w="1140096">
                  <a:extLst>
                    <a:ext uri="{9D8B030D-6E8A-4147-A177-3AD203B41FA5}">
                      <a16:colId xmlns:a16="http://schemas.microsoft.com/office/drawing/2014/main" val="3873561014"/>
                    </a:ext>
                  </a:extLst>
                </a:gridCol>
              </a:tblGrid>
              <a:tr h="353972">
                <a:tc>
                  <a:txBody>
                    <a:bodyPr/>
                    <a:lstStyle/>
                    <a:p>
                      <a:r>
                        <a:rPr lang="de-DE" dirty="0">
                          <a:latin typeface="Lato" panose="020F0502020204030203" pitchFamily="34" charset="0"/>
                        </a:rPr>
                        <a:t>SalesPID</a:t>
                      </a:r>
                    </a:p>
                  </a:txBody>
                  <a:tcPr/>
                </a:tc>
                <a:tc>
                  <a:txBody>
                    <a:bodyPr/>
                    <a:lstStyle/>
                    <a:p>
                      <a:r>
                        <a:rPr lang="de-DE" dirty="0">
                          <a:latin typeface="Lato" panose="020F0502020204030203" pitchFamily="34" charset="0"/>
                        </a:rPr>
                        <a:t>OrderID</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algn="ctr"/>
                      <a:r>
                        <a:rPr lang="de-DE" dirty="0">
                          <a:latin typeface="Lato" panose="020F0502020204030203" pitchFamily="34" charset="0"/>
                        </a:rPr>
                        <a:t>1</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1</a:t>
                      </a:r>
                    </a:p>
                  </a:txBody>
                  <a:tcPr/>
                </a:tc>
                <a:tc>
                  <a:txBody>
                    <a:bodyPr/>
                    <a:lstStyle/>
                    <a:p>
                      <a:pPr algn="ctr"/>
                      <a:r>
                        <a:rPr lang="de-DE" dirty="0">
                          <a:latin typeface="Lato" panose="020F0502020204030203" pitchFamily="34" charset="0"/>
                        </a:rPr>
                        <a:t>5</a:t>
                      </a:r>
                    </a:p>
                  </a:txBody>
                  <a:tcPr/>
                </a:tc>
                <a:extLst>
                  <a:ext uri="{0D108BD9-81ED-4DB2-BD59-A6C34878D82A}">
                    <a16:rowId xmlns:a16="http://schemas.microsoft.com/office/drawing/2014/main" val="1075360665"/>
                  </a:ext>
                </a:extLst>
              </a:tr>
            </a:tbl>
          </a:graphicData>
        </a:graphic>
      </p:graphicFrame>
      <p:sp>
        <p:nvSpPr>
          <p:cNvPr id="13" name="Geschweifte Klammer links/rechts 12">
            <a:extLst>
              <a:ext uri="{FF2B5EF4-FFF2-40B4-BE49-F238E27FC236}">
                <a16:creationId xmlns:a16="http://schemas.microsoft.com/office/drawing/2014/main" id="{2D724526-F87F-B063-05FB-C6D5875DBD60}"/>
              </a:ext>
            </a:extLst>
          </p:cNvPr>
          <p:cNvSpPr/>
          <p:nvPr/>
        </p:nvSpPr>
        <p:spPr>
          <a:xfrm>
            <a:off x="2928711" y="2804699"/>
            <a:ext cx="2791176" cy="1783151"/>
          </a:xfrm>
          <a:prstGeom prst="bracePair">
            <a:avLst/>
          </a:prstGeom>
          <a:solidFill>
            <a:schemeClr val="tx1"/>
          </a:solidFill>
          <a:ln w="38100">
            <a:solidFill>
              <a:srgbClr val="005CA8"/>
            </a:solidFill>
          </a:ln>
        </p:spPr>
        <p:style>
          <a:lnRef idx="1">
            <a:schemeClr val="accent1"/>
          </a:lnRef>
          <a:fillRef idx="0">
            <a:schemeClr val="accent1"/>
          </a:fillRef>
          <a:effectRef idx="0">
            <a:schemeClr val="accent1"/>
          </a:effectRef>
          <a:fontRef idx="minor">
            <a:schemeClr val="tx1"/>
          </a:fontRef>
        </p:style>
        <p:txBody>
          <a:bodyPr rtlCol="0" anchor="ctr"/>
          <a:lstStyle/>
          <a:p>
            <a:r>
              <a:rPr lang="de-DE" dirty="0">
                <a:solidFill>
                  <a:schemeClr val="bg1"/>
                </a:solidFill>
                <a:latin typeface="Consolas" panose="020B0609020204030204" pitchFamily="49" charset="0"/>
              </a:rPr>
              <a:t>SELECT</a:t>
            </a:r>
          </a:p>
          <a:p>
            <a:r>
              <a:rPr lang="de-DE" dirty="0">
                <a:solidFill>
                  <a:schemeClr val="bg1"/>
                </a:solidFill>
                <a:latin typeface="Consolas" panose="020B0609020204030204" pitchFamily="49" charset="0"/>
              </a:rPr>
              <a:t>	SalesPID, 	COUNT(OrderID)</a:t>
            </a:r>
            <a:br>
              <a:rPr lang="de-DE" dirty="0">
                <a:solidFill>
                  <a:schemeClr val="bg1"/>
                </a:solidFill>
                <a:latin typeface="Consolas" panose="020B0609020204030204" pitchFamily="49" charset="0"/>
              </a:rPr>
            </a:br>
            <a:r>
              <a:rPr lang="de-DE" dirty="0">
                <a:solidFill>
                  <a:schemeClr val="bg1"/>
                </a:solidFill>
                <a:latin typeface="Consolas" panose="020B0609020204030204" pitchFamily="49" charset="0"/>
              </a:rPr>
              <a:t>FROM Orders</a:t>
            </a:r>
            <a:br>
              <a:rPr lang="de-DE" dirty="0">
                <a:solidFill>
                  <a:schemeClr val="bg1"/>
                </a:solidFill>
                <a:latin typeface="Consolas" panose="020B0609020204030204" pitchFamily="49" charset="0"/>
              </a:rPr>
            </a:br>
            <a:r>
              <a:rPr lang="de-DE" dirty="0">
                <a:solidFill>
                  <a:schemeClr val="bg1"/>
                </a:solidFill>
                <a:latin typeface="Consolas" panose="020B0609020204030204" pitchFamily="49" charset="0"/>
              </a:rPr>
              <a:t>GROUP BY SalesPID</a:t>
            </a:r>
          </a:p>
          <a:p>
            <a:pPr algn="ctr"/>
            <a:endParaRPr lang="de-DE" dirty="0"/>
          </a:p>
        </p:txBody>
      </p:sp>
      <p:graphicFrame>
        <p:nvGraphicFramePr>
          <p:cNvPr id="14" name="Tabelle 13">
            <a:extLst>
              <a:ext uri="{FF2B5EF4-FFF2-40B4-BE49-F238E27FC236}">
                <a16:creationId xmlns:a16="http://schemas.microsoft.com/office/drawing/2014/main" id="{07BC759A-FD1A-4734-FA29-B0FC6ED6DA21}"/>
              </a:ext>
            </a:extLst>
          </p:cNvPr>
          <p:cNvGraphicFramePr>
            <a:graphicFrameLocks/>
          </p:cNvGraphicFramePr>
          <p:nvPr>
            <p:extLst>
              <p:ext uri="{D42A27DB-BD31-4B8C-83A1-F6EECF244321}">
                <p14:modId xmlns:p14="http://schemas.microsoft.com/office/powerpoint/2010/main" val="454054367"/>
              </p:ext>
            </p:extLst>
          </p:nvPr>
        </p:nvGraphicFramePr>
        <p:xfrm>
          <a:off x="6678735" y="3167231"/>
          <a:ext cx="2296989" cy="1463040"/>
        </p:xfrm>
        <a:graphic>
          <a:graphicData uri="http://schemas.openxmlformats.org/drawingml/2006/table">
            <a:tbl>
              <a:tblPr firstRow="1" bandRow="1">
                <a:tableStyleId>{5C22544A-7EE6-4342-B048-85BDC9FD1C3A}</a:tableStyleId>
              </a:tblPr>
              <a:tblGrid>
                <a:gridCol w="1152031">
                  <a:extLst>
                    <a:ext uri="{9D8B030D-6E8A-4147-A177-3AD203B41FA5}">
                      <a16:colId xmlns:a16="http://schemas.microsoft.com/office/drawing/2014/main" val="618248985"/>
                    </a:ext>
                  </a:extLst>
                </a:gridCol>
                <a:gridCol w="1144958">
                  <a:extLst>
                    <a:ext uri="{9D8B030D-6E8A-4147-A177-3AD203B41FA5}">
                      <a16:colId xmlns:a16="http://schemas.microsoft.com/office/drawing/2014/main" val="3873561014"/>
                    </a:ext>
                  </a:extLst>
                </a:gridCol>
              </a:tblGrid>
              <a:tr h="353972">
                <a:tc>
                  <a:txBody>
                    <a:bodyPr/>
                    <a:lstStyle/>
                    <a:p>
                      <a:r>
                        <a:rPr lang="de-DE" dirty="0">
                          <a:latin typeface="Lato" panose="020F0502020204030203" pitchFamily="34" charset="0"/>
                        </a:rPr>
                        <a:t>SalesPID</a:t>
                      </a:r>
                    </a:p>
                  </a:txBody>
                  <a:tcPr/>
                </a:tc>
                <a:tc>
                  <a:txBody>
                    <a:bodyPr/>
                    <a:lstStyle/>
                    <a:p>
                      <a:r>
                        <a:rPr lang="de-DE" dirty="0">
                          <a:latin typeface="Lato" panose="020F0502020204030203" pitchFamily="34" charset="0"/>
                        </a:rPr>
                        <a:t>OrderID</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2</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4</a:t>
                      </a:r>
                    </a:p>
                  </a:txBody>
                  <a:tcPr/>
                </a:tc>
                <a:extLst>
                  <a:ext uri="{0D108BD9-81ED-4DB2-BD59-A6C34878D82A}">
                    <a16:rowId xmlns:a16="http://schemas.microsoft.com/office/drawing/2014/main" val="1075360665"/>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6</a:t>
                      </a:r>
                    </a:p>
                  </a:txBody>
                  <a:tcPr/>
                </a:tc>
                <a:extLst>
                  <a:ext uri="{0D108BD9-81ED-4DB2-BD59-A6C34878D82A}">
                    <a16:rowId xmlns:a16="http://schemas.microsoft.com/office/drawing/2014/main" val="859881117"/>
                  </a:ext>
                </a:extLst>
              </a:tr>
            </a:tbl>
          </a:graphicData>
        </a:graphic>
      </p:graphicFrame>
      <p:graphicFrame>
        <p:nvGraphicFramePr>
          <p:cNvPr id="15" name="Tabelle 14">
            <a:extLst>
              <a:ext uri="{FF2B5EF4-FFF2-40B4-BE49-F238E27FC236}">
                <a16:creationId xmlns:a16="http://schemas.microsoft.com/office/drawing/2014/main" id="{CCC99906-DDD3-44F8-0B42-C5E8B95C9594}"/>
              </a:ext>
            </a:extLst>
          </p:cNvPr>
          <p:cNvGraphicFramePr>
            <a:graphicFrameLocks/>
          </p:cNvGraphicFramePr>
          <p:nvPr>
            <p:extLst>
              <p:ext uri="{D42A27DB-BD31-4B8C-83A1-F6EECF244321}">
                <p14:modId xmlns:p14="http://schemas.microsoft.com/office/powerpoint/2010/main" val="3797512056"/>
              </p:ext>
            </p:extLst>
          </p:nvPr>
        </p:nvGraphicFramePr>
        <p:xfrm>
          <a:off x="6678736" y="4952968"/>
          <a:ext cx="2296990" cy="731520"/>
        </p:xfrm>
        <a:graphic>
          <a:graphicData uri="http://schemas.openxmlformats.org/drawingml/2006/table">
            <a:tbl>
              <a:tblPr firstRow="1" bandRow="1">
                <a:tableStyleId>{5C22544A-7EE6-4342-B048-85BDC9FD1C3A}</a:tableStyleId>
              </a:tblPr>
              <a:tblGrid>
                <a:gridCol w="1166621">
                  <a:extLst>
                    <a:ext uri="{9D8B030D-6E8A-4147-A177-3AD203B41FA5}">
                      <a16:colId xmlns:a16="http://schemas.microsoft.com/office/drawing/2014/main" val="618248985"/>
                    </a:ext>
                  </a:extLst>
                </a:gridCol>
                <a:gridCol w="1130369">
                  <a:extLst>
                    <a:ext uri="{9D8B030D-6E8A-4147-A177-3AD203B41FA5}">
                      <a16:colId xmlns:a16="http://schemas.microsoft.com/office/drawing/2014/main" val="3873561014"/>
                    </a:ext>
                  </a:extLst>
                </a:gridCol>
              </a:tblGrid>
              <a:tr h="353972">
                <a:tc>
                  <a:txBody>
                    <a:bodyPr/>
                    <a:lstStyle/>
                    <a:p>
                      <a:r>
                        <a:rPr lang="de-DE" dirty="0">
                          <a:latin typeface="Lato" panose="020F0502020204030203" pitchFamily="34" charset="0"/>
                        </a:rPr>
                        <a:t>SalesPID</a:t>
                      </a:r>
                    </a:p>
                  </a:txBody>
                  <a:tcPr/>
                </a:tc>
                <a:tc>
                  <a:txBody>
                    <a:bodyPr/>
                    <a:lstStyle/>
                    <a:p>
                      <a:r>
                        <a:rPr lang="de-DE" dirty="0">
                          <a:latin typeface="Lato" panose="020F0502020204030203" pitchFamily="34" charset="0"/>
                        </a:rPr>
                        <a:t>OrderID</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3</a:t>
                      </a:r>
                    </a:p>
                  </a:txBody>
                  <a:tcPr/>
                </a:tc>
                <a:extLst>
                  <a:ext uri="{0D108BD9-81ED-4DB2-BD59-A6C34878D82A}">
                    <a16:rowId xmlns:a16="http://schemas.microsoft.com/office/drawing/2014/main" val="625022150"/>
                  </a:ext>
                </a:extLst>
              </a:tr>
            </a:tbl>
          </a:graphicData>
        </a:graphic>
      </p:graphicFrame>
      <p:sp>
        <p:nvSpPr>
          <p:cNvPr id="16" name="Geschweifte Klammer links 15">
            <a:extLst>
              <a:ext uri="{FF2B5EF4-FFF2-40B4-BE49-F238E27FC236}">
                <a16:creationId xmlns:a16="http://schemas.microsoft.com/office/drawing/2014/main" id="{00E78569-944F-9ADC-7F74-9ABECE02F4EE}"/>
              </a:ext>
            </a:extLst>
          </p:cNvPr>
          <p:cNvSpPr/>
          <p:nvPr/>
        </p:nvSpPr>
        <p:spPr>
          <a:xfrm>
            <a:off x="5963596" y="1747254"/>
            <a:ext cx="599703" cy="391789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ln w="38100">
                <a:solidFill>
                  <a:schemeClr val="bg1"/>
                </a:solidFill>
              </a:ln>
            </a:endParaRPr>
          </a:p>
        </p:txBody>
      </p:sp>
      <p:sp>
        <p:nvSpPr>
          <p:cNvPr id="17" name="Geschweifte Klammer rechts 16">
            <a:extLst>
              <a:ext uri="{FF2B5EF4-FFF2-40B4-BE49-F238E27FC236}">
                <a16:creationId xmlns:a16="http://schemas.microsoft.com/office/drawing/2014/main" id="{8C62D8BD-456D-9C35-DA86-2CC58450D716}"/>
              </a:ext>
            </a:extLst>
          </p:cNvPr>
          <p:cNvSpPr/>
          <p:nvPr/>
        </p:nvSpPr>
        <p:spPr>
          <a:xfrm>
            <a:off x="9031184" y="1747255"/>
            <a:ext cx="658687" cy="391789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9" name="Rechteck 18">
            <a:extLst>
              <a:ext uri="{FF2B5EF4-FFF2-40B4-BE49-F238E27FC236}">
                <a16:creationId xmlns:a16="http://schemas.microsoft.com/office/drawing/2014/main" id="{336E7CBF-EF3A-0BE3-0643-65E87F3DFBA1}"/>
              </a:ext>
            </a:extLst>
          </p:cNvPr>
          <p:cNvSpPr/>
          <p:nvPr/>
        </p:nvSpPr>
        <p:spPr>
          <a:xfrm>
            <a:off x="339392" y="2795085"/>
            <a:ext cx="2243301" cy="352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8C28A181-3F84-DF8A-250F-4C8CFA4B15B9}"/>
              </a:ext>
            </a:extLst>
          </p:cNvPr>
          <p:cNvSpPr/>
          <p:nvPr/>
        </p:nvSpPr>
        <p:spPr>
          <a:xfrm>
            <a:off x="336328" y="4251404"/>
            <a:ext cx="2249668" cy="352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551DBB64-E18C-F46B-BC27-7AFD526A849F}"/>
              </a:ext>
            </a:extLst>
          </p:cNvPr>
          <p:cNvSpPr/>
          <p:nvPr/>
        </p:nvSpPr>
        <p:spPr>
          <a:xfrm>
            <a:off x="6678736" y="2115879"/>
            <a:ext cx="2296988" cy="7286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AD414AD6-6FBA-5D5A-C82C-00B70B9BFAF4}"/>
              </a:ext>
            </a:extLst>
          </p:cNvPr>
          <p:cNvSpPr/>
          <p:nvPr/>
        </p:nvSpPr>
        <p:spPr>
          <a:xfrm>
            <a:off x="342457" y="3148937"/>
            <a:ext cx="2243302" cy="384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a:extLst>
              <a:ext uri="{FF2B5EF4-FFF2-40B4-BE49-F238E27FC236}">
                <a16:creationId xmlns:a16="http://schemas.microsoft.com/office/drawing/2014/main" id="{8D1A850A-CB0E-E0E4-29A4-2803301D9BCB}"/>
              </a:ext>
            </a:extLst>
          </p:cNvPr>
          <p:cNvSpPr/>
          <p:nvPr/>
        </p:nvSpPr>
        <p:spPr>
          <a:xfrm>
            <a:off x="342457" y="3885464"/>
            <a:ext cx="2243302" cy="365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4D186157-EC4C-963C-9263-FB07037D8A70}"/>
              </a:ext>
            </a:extLst>
          </p:cNvPr>
          <p:cNvSpPr/>
          <p:nvPr/>
        </p:nvSpPr>
        <p:spPr>
          <a:xfrm>
            <a:off x="339392" y="4604050"/>
            <a:ext cx="2243302" cy="384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E2485550-0734-4711-F53F-68BD763F2411}"/>
              </a:ext>
            </a:extLst>
          </p:cNvPr>
          <p:cNvSpPr/>
          <p:nvPr/>
        </p:nvSpPr>
        <p:spPr>
          <a:xfrm>
            <a:off x="341954" y="3532685"/>
            <a:ext cx="2243302" cy="352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A478EBCC-F1C0-2FF9-CAAB-A08222303566}"/>
              </a:ext>
            </a:extLst>
          </p:cNvPr>
          <p:cNvSpPr/>
          <p:nvPr/>
        </p:nvSpPr>
        <p:spPr>
          <a:xfrm>
            <a:off x="6680324" y="3543265"/>
            <a:ext cx="2295400" cy="1060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C4E60318-1FE1-0612-BA54-4DAE9AA978E3}"/>
              </a:ext>
            </a:extLst>
          </p:cNvPr>
          <p:cNvSpPr/>
          <p:nvPr/>
        </p:nvSpPr>
        <p:spPr>
          <a:xfrm>
            <a:off x="6678736" y="5329385"/>
            <a:ext cx="2296988" cy="355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AutoShape 3">
            <a:extLst>
              <a:ext uri="{FF2B5EF4-FFF2-40B4-BE49-F238E27FC236}">
                <a16:creationId xmlns:a16="http://schemas.microsoft.com/office/drawing/2014/main" id="{668EC335-6BC9-A4B7-B932-8F1D33B7893B}"/>
              </a:ext>
            </a:extLst>
          </p:cNvPr>
          <p:cNvSpPr>
            <a:spLocks noChangeAspect="1" noChangeArrowheads="1" noTextEdit="1"/>
          </p:cNvSpPr>
          <p:nvPr/>
        </p:nvSpPr>
        <p:spPr bwMode="auto">
          <a:xfrm>
            <a:off x="9936163" y="2916238"/>
            <a:ext cx="195421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0" name="Line 13">
            <a:extLst>
              <a:ext uri="{FF2B5EF4-FFF2-40B4-BE49-F238E27FC236}">
                <a16:creationId xmlns:a16="http://schemas.microsoft.com/office/drawing/2014/main" id="{B5307586-DB90-99C9-3F2C-64017590AF01}"/>
              </a:ext>
            </a:extLst>
          </p:cNvPr>
          <p:cNvSpPr>
            <a:spLocks noChangeShapeType="1"/>
          </p:cNvSpPr>
          <p:nvPr/>
        </p:nvSpPr>
        <p:spPr bwMode="auto">
          <a:xfrm>
            <a:off x="10904538" y="2935288"/>
            <a:ext cx="0" cy="1476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1" name="Line 14">
            <a:extLst>
              <a:ext uri="{FF2B5EF4-FFF2-40B4-BE49-F238E27FC236}">
                <a16:creationId xmlns:a16="http://schemas.microsoft.com/office/drawing/2014/main" id="{0FB56FB2-94B6-3CAF-674F-1D07D89A7CEF}"/>
              </a:ext>
            </a:extLst>
          </p:cNvPr>
          <p:cNvSpPr>
            <a:spLocks noChangeShapeType="1"/>
          </p:cNvSpPr>
          <p:nvPr/>
        </p:nvSpPr>
        <p:spPr bwMode="auto">
          <a:xfrm>
            <a:off x="9937750" y="3306763"/>
            <a:ext cx="1931987"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2" name="Line 15">
            <a:extLst>
              <a:ext uri="{FF2B5EF4-FFF2-40B4-BE49-F238E27FC236}">
                <a16:creationId xmlns:a16="http://schemas.microsoft.com/office/drawing/2014/main" id="{7ADA45CA-D4F7-0459-0418-16F70E0E53C9}"/>
              </a:ext>
            </a:extLst>
          </p:cNvPr>
          <p:cNvSpPr>
            <a:spLocks noChangeShapeType="1"/>
          </p:cNvSpPr>
          <p:nvPr/>
        </p:nvSpPr>
        <p:spPr bwMode="auto">
          <a:xfrm>
            <a:off x="9937750" y="3673475"/>
            <a:ext cx="193198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3" name="Line 16">
            <a:extLst>
              <a:ext uri="{FF2B5EF4-FFF2-40B4-BE49-F238E27FC236}">
                <a16:creationId xmlns:a16="http://schemas.microsoft.com/office/drawing/2014/main" id="{48B282C3-D194-C24F-E3ED-8C6A2FB581EA}"/>
              </a:ext>
            </a:extLst>
          </p:cNvPr>
          <p:cNvSpPr>
            <a:spLocks noChangeShapeType="1"/>
          </p:cNvSpPr>
          <p:nvPr/>
        </p:nvSpPr>
        <p:spPr bwMode="auto">
          <a:xfrm>
            <a:off x="9937750" y="4038600"/>
            <a:ext cx="193198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4" name="Line 17">
            <a:extLst>
              <a:ext uri="{FF2B5EF4-FFF2-40B4-BE49-F238E27FC236}">
                <a16:creationId xmlns:a16="http://schemas.microsoft.com/office/drawing/2014/main" id="{5D7D07C4-BFC9-FAAD-E26D-31A6F04E4460}"/>
              </a:ext>
            </a:extLst>
          </p:cNvPr>
          <p:cNvSpPr>
            <a:spLocks noChangeShapeType="1"/>
          </p:cNvSpPr>
          <p:nvPr/>
        </p:nvSpPr>
        <p:spPr bwMode="auto">
          <a:xfrm>
            <a:off x="9944100" y="2935288"/>
            <a:ext cx="0" cy="1476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5" name="Line 18">
            <a:extLst>
              <a:ext uri="{FF2B5EF4-FFF2-40B4-BE49-F238E27FC236}">
                <a16:creationId xmlns:a16="http://schemas.microsoft.com/office/drawing/2014/main" id="{D60FCE13-5597-AF1E-0E3C-7AFA8578BB80}"/>
              </a:ext>
            </a:extLst>
          </p:cNvPr>
          <p:cNvSpPr>
            <a:spLocks noChangeShapeType="1"/>
          </p:cNvSpPr>
          <p:nvPr/>
        </p:nvSpPr>
        <p:spPr bwMode="auto">
          <a:xfrm>
            <a:off x="11863388" y="2935288"/>
            <a:ext cx="0" cy="147637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6" name="Line 19">
            <a:extLst>
              <a:ext uri="{FF2B5EF4-FFF2-40B4-BE49-F238E27FC236}">
                <a16:creationId xmlns:a16="http://schemas.microsoft.com/office/drawing/2014/main" id="{80B19AA6-DCE2-6D33-8E68-719533235B0A}"/>
              </a:ext>
            </a:extLst>
          </p:cNvPr>
          <p:cNvSpPr>
            <a:spLocks noChangeShapeType="1"/>
          </p:cNvSpPr>
          <p:nvPr/>
        </p:nvSpPr>
        <p:spPr bwMode="auto">
          <a:xfrm>
            <a:off x="9937750" y="2941638"/>
            <a:ext cx="193198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47" name="Line 20">
            <a:extLst>
              <a:ext uri="{FF2B5EF4-FFF2-40B4-BE49-F238E27FC236}">
                <a16:creationId xmlns:a16="http://schemas.microsoft.com/office/drawing/2014/main" id="{4AC79608-4DE9-CE04-F383-BE4C43F363D0}"/>
              </a:ext>
            </a:extLst>
          </p:cNvPr>
          <p:cNvSpPr>
            <a:spLocks noChangeShapeType="1"/>
          </p:cNvSpPr>
          <p:nvPr/>
        </p:nvSpPr>
        <p:spPr bwMode="auto">
          <a:xfrm>
            <a:off x="9937750" y="4405313"/>
            <a:ext cx="193198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grpSp>
        <p:nvGrpSpPr>
          <p:cNvPr id="62" name="Gruppieren 61">
            <a:extLst>
              <a:ext uri="{FF2B5EF4-FFF2-40B4-BE49-F238E27FC236}">
                <a16:creationId xmlns:a16="http://schemas.microsoft.com/office/drawing/2014/main" id="{B027D9C4-FBC2-341B-846B-4950183C95BB}"/>
              </a:ext>
            </a:extLst>
          </p:cNvPr>
          <p:cNvGrpSpPr/>
          <p:nvPr/>
        </p:nvGrpSpPr>
        <p:grpSpPr>
          <a:xfrm>
            <a:off x="9944100" y="2941638"/>
            <a:ext cx="1919288" cy="747712"/>
            <a:chOff x="9944100" y="2941638"/>
            <a:chExt cx="1919288" cy="747712"/>
          </a:xfrm>
        </p:grpSpPr>
        <p:grpSp>
          <p:nvGrpSpPr>
            <p:cNvPr id="60" name="Gruppieren 59">
              <a:extLst>
                <a:ext uri="{FF2B5EF4-FFF2-40B4-BE49-F238E27FC236}">
                  <a16:creationId xmlns:a16="http://schemas.microsoft.com/office/drawing/2014/main" id="{84CD4755-C6C9-5A4A-28E0-2DAE2B7C795E}"/>
                </a:ext>
              </a:extLst>
            </p:cNvPr>
            <p:cNvGrpSpPr/>
            <p:nvPr/>
          </p:nvGrpSpPr>
          <p:grpSpPr>
            <a:xfrm>
              <a:off x="9944100" y="2941638"/>
              <a:ext cx="1919288" cy="365125"/>
              <a:chOff x="9944100" y="2941638"/>
              <a:chExt cx="1919288" cy="365125"/>
            </a:xfrm>
          </p:grpSpPr>
          <p:sp>
            <p:nvSpPr>
              <p:cNvPr id="32" name="Rectangle 5">
                <a:extLst>
                  <a:ext uri="{FF2B5EF4-FFF2-40B4-BE49-F238E27FC236}">
                    <a16:creationId xmlns:a16="http://schemas.microsoft.com/office/drawing/2014/main" id="{F0CCB85D-C2EF-5C08-CB8A-4D1E6D1E0308}"/>
                  </a:ext>
                </a:extLst>
              </p:cNvPr>
              <p:cNvSpPr>
                <a:spLocks noChangeArrowheads="1"/>
              </p:cNvSpPr>
              <p:nvPr/>
            </p:nvSpPr>
            <p:spPr bwMode="auto">
              <a:xfrm>
                <a:off x="9944100" y="2941638"/>
                <a:ext cx="960437" cy="36512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3" name="Rectangle 6">
                <a:extLst>
                  <a:ext uri="{FF2B5EF4-FFF2-40B4-BE49-F238E27FC236}">
                    <a16:creationId xmlns:a16="http://schemas.microsoft.com/office/drawing/2014/main" id="{DD4E5FEB-6288-4D76-EF8A-F774D32C78F8}"/>
                  </a:ext>
                </a:extLst>
              </p:cNvPr>
              <p:cNvSpPr>
                <a:spLocks noChangeArrowheads="1"/>
              </p:cNvSpPr>
              <p:nvPr/>
            </p:nvSpPr>
            <p:spPr bwMode="auto">
              <a:xfrm>
                <a:off x="10904538" y="2941638"/>
                <a:ext cx="958850" cy="365125"/>
              </a:xfrm>
              <a:prstGeom prst="rect">
                <a:avLst/>
              </a:prstGeom>
              <a:solidFill>
                <a:srgbClr val="005C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48" name="Rectangle 21">
                <a:extLst>
                  <a:ext uri="{FF2B5EF4-FFF2-40B4-BE49-F238E27FC236}">
                    <a16:creationId xmlns:a16="http://schemas.microsoft.com/office/drawing/2014/main" id="{B7CDABAF-C3ED-BD33-BC13-5C20110B6D31}"/>
                  </a:ext>
                </a:extLst>
              </p:cNvPr>
              <p:cNvSpPr>
                <a:spLocks noChangeArrowheads="1"/>
              </p:cNvSpPr>
              <p:nvPr/>
            </p:nvSpPr>
            <p:spPr bwMode="auto">
              <a:xfrm>
                <a:off x="10036175" y="2984500"/>
                <a:ext cx="920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Lato" panose="020F0502020204030203" pitchFamily="34" charset="0"/>
                  </a:rPr>
                  <a:t>SalesPID</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grpSp>
        <p:grpSp>
          <p:nvGrpSpPr>
            <p:cNvPr id="58" name="Gruppieren 57">
              <a:extLst>
                <a:ext uri="{FF2B5EF4-FFF2-40B4-BE49-F238E27FC236}">
                  <a16:creationId xmlns:a16="http://schemas.microsoft.com/office/drawing/2014/main" id="{803F80E8-5CA2-4BA9-F3D8-319791A62DC6}"/>
                </a:ext>
              </a:extLst>
            </p:cNvPr>
            <p:cNvGrpSpPr/>
            <p:nvPr/>
          </p:nvGrpSpPr>
          <p:grpSpPr>
            <a:xfrm>
              <a:off x="9944100" y="3306763"/>
              <a:ext cx="1919288" cy="382587"/>
              <a:chOff x="9944100" y="3306763"/>
              <a:chExt cx="1919288" cy="382587"/>
            </a:xfrm>
          </p:grpSpPr>
          <p:grpSp>
            <p:nvGrpSpPr>
              <p:cNvPr id="55" name="Gruppieren 54">
                <a:extLst>
                  <a:ext uri="{FF2B5EF4-FFF2-40B4-BE49-F238E27FC236}">
                    <a16:creationId xmlns:a16="http://schemas.microsoft.com/office/drawing/2014/main" id="{E7F55030-81F8-199D-2669-CB1A9BBC90AB}"/>
                  </a:ext>
                </a:extLst>
              </p:cNvPr>
              <p:cNvGrpSpPr/>
              <p:nvPr/>
            </p:nvGrpSpPr>
            <p:grpSpPr>
              <a:xfrm>
                <a:off x="9944100" y="3306763"/>
                <a:ext cx="1919288" cy="366712"/>
                <a:chOff x="9944100" y="3306763"/>
                <a:chExt cx="1919288" cy="366712"/>
              </a:xfrm>
            </p:grpSpPr>
            <p:sp>
              <p:nvSpPr>
                <p:cNvPr id="34" name="Rectangle 7">
                  <a:extLst>
                    <a:ext uri="{FF2B5EF4-FFF2-40B4-BE49-F238E27FC236}">
                      <a16:creationId xmlns:a16="http://schemas.microsoft.com/office/drawing/2014/main" id="{B2651C2E-33D7-1AE1-43B7-25649FA39E27}"/>
                    </a:ext>
                  </a:extLst>
                </p:cNvPr>
                <p:cNvSpPr>
                  <a:spLocks noChangeArrowheads="1"/>
                </p:cNvSpPr>
                <p:nvPr/>
              </p:nvSpPr>
              <p:spPr bwMode="auto">
                <a:xfrm>
                  <a:off x="9944100" y="3306763"/>
                  <a:ext cx="960437" cy="366712"/>
                </a:xfrm>
                <a:prstGeom prst="rect">
                  <a:avLst/>
                </a:prstGeom>
                <a:solidFill>
                  <a:srgbClr val="CB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5" name="Rectangle 8">
                  <a:extLst>
                    <a:ext uri="{FF2B5EF4-FFF2-40B4-BE49-F238E27FC236}">
                      <a16:creationId xmlns:a16="http://schemas.microsoft.com/office/drawing/2014/main" id="{FA488500-DF5D-A6F0-E9C0-7EDDF2298028}"/>
                    </a:ext>
                  </a:extLst>
                </p:cNvPr>
                <p:cNvSpPr>
                  <a:spLocks noChangeArrowheads="1"/>
                </p:cNvSpPr>
                <p:nvPr/>
              </p:nvSpPr>
              <p:spPr bwMode="auto">
                <a:xfrm>
                  <a:off x="10904538" y="3306763"/>
                  <a:ext cx="958850" cy="366712"/>
                </a:xfrm>
                <a:prstGeom prst="rect">
                  <a:avLst/>
                </a:prstGeom>
                <a:solidFill>
                  <a:srgbClr val="CB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49" name="Rectangle 22">
                <a:extLst>
                  <a:ext uri="{FF2B5EF4-FFF2-40B4-BE49-F238E27FC236}">
                    <a16:creationId xmlns:a16="http://schemas.microsoft.com/office/drawing/2014/main" id="{8C3E39FF-8B98-9F0E-A17C-C8A148CFE954}"/>
                  </a:ext>
                </a:extLst>
              </p:cNvPr>
              <p:cNvSpPr>
                <a:spLocks noChangeArrowheads="1"/>
              </p:cNvSpPr>
              <p:nvPr/>
            </p:nvSpPr>
            <p:spPr bwMode="auto">
              <a:xfrm>
                <a:off x="10364788" y="3349625"/>
                <a:ext cx="234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Calibri" panose="020F0502020204030204" pitchFamily="34" charset="0"/>
                  </a:rPr>
                  <a:t>1</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50" name="Rectangle 23">
                <a:extLst>
                  <a:ext uri="{FF2B5EF4-FFF2-40B4-BE49-F238E27FC236}">
                    <a16:creationId xmlns:a16="http://schemas.microsoft.com/office/drawing/2014/main" id="{0D1466B7-C861-6A0D-2146-B37B86A1BB3A}"/>
                  </a:ext>
                </a:extLst>
              </p:cNvPr>
              <p:cNvSpPr>
                <a:spLocks noChangeArrowheads="1"/>
              </p:cNvSpPr>
              <p:nvPr/>
            </p:nvSpPr>
            <p:spPr bwMode="auto">
              <a:xfrm>
                <a:off x="11325225" y="3349625"/>
                <a:ext cx="234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grpSp>
      </p:grpSp>
      <p:grpSp>
        <p:nvGrpSpPr>
          <p:cNvPr id="59" name="Gruppieren 58">
            <a:extLst>
              <a:ext uri="{FF2B5EF4-FFF2-40B4-BE49-F238E27FC236}">
                <a16:creationId xmlns:a16="http://schemas.microsoft.com/office/drawing/2014/main" id="{9570B047-2207-948A-D3D2-AB977AEA2A72}"/>
              </a:ext>
            </a:extLst>
          </p:cNvPr>
          <p:cNvGrpSpPr/>
          <p:nvPr/>
        </p:nvGrpSpPr>
        <p:grpSpPr>
          <a:xfrm>
            <a:off x="9944100" y="3673475"/>
            <a:ext cx="1919288" cy="365125"/>
            <a:chOff x="9944100" y="3673475"/>
            <a:chExt cx="1919288" cy="365125"/>
          </a:xfrm>
        </p:grpSpPr>
        <p:grpSp>
          <p:nvGrpSpPr>
            <p:cNvPr id="56" name="Gruppieren 55">
              <a:extLst>
                <a:ext uri="{FF2B5EF4-FFF2-40B4-BE49-F238E27FC236}">
                  <a16:creationId xmlns:a16="http://schemas.microsoft.com/office/drawing/2014/main" id="{594CFACC-F787-A6D0-6714-AE420B10AB2A}"/>
                </a:ext>
              </a:extLst>
            </p:cNvPr>
            <p:cNvGrpSpPr/>
            <p:nvPr/>
          </p:nvGrpSpPr>
          <p:grpSpPr>
            <a:xfrm>
              <a:off x="9944100" y="3673475"/>
              <a:ext cx="1919288" cy="365125"/>
              <a:chOff x="9944100" y="3673475"/>
              <a:chExt cx="1919288" cy="365125"/>
            </a:xfrm>
          </p:grpSpPr>
          <p:sp>
            <p:nvSpPr>
              <p:cNvPr id="36" name="Rectangle 9">
                <a:extLst>
                  <a:ext uri="{FF2B5EF4-FFF2-40B4-BE49-F238E27FC236}">
                    <a16:creationId xmlns:a16="http://schemas.microsoft.com/office/drawing/2014/main" id="{B2559FCC-21E2-F4A2-F10B-DE9FBDE33950}"/>
                  </a:ext>
                </a:extLst>
              </p:cNvPr>
              <p:cNvSpPr>
                <a:spLocks noChangeArrowheads="1"/>
              </p:cNvSpPr>
              <p:nvPr/>
            </p:nvSpPr>
            <p:spPr bwMode="auto">
              <a:xfrm>
                <a:off x="9944100" y="3673475"/>
                <a:ext cx="960437" cy="36512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7" name="Rectangle 10">
                <a:extLst>
                  <a:ext uri="{FF2B5EF4-FFF2-40B4-BE49-F238E27FC236}">
                    <a16:creationId xmlns:a16="http://schemas.microsoft.com/office/drawing/2014/main" id="{D5FFE1AD-1C94-3E94-E28B-3D2ADB4E1B47}"/>
                  </a:ext>
                </a:extLst>
              </p:cNvPr>
              <p:cNvSpPr>
                <a:spLocks noChangeArrowheads="1"/>
              </p:cNvSpPr>
              <p:nvPr/>
            </p:nvSpPr>
            <p:spPr bwMode="auto">
              <a:xfrm>
                <a:off x="10904538" y="3673475"/>
                <a:ext cx="958850" cy="365125"/>
              </a:xfrm>
              <a:prstGeom prst="rect">
                <a:avLst/>
              </a:prstGeom>
              <a:solidFill>
                <a:srgbClr val="E7E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51" name="Rectangle 24">
              <a:extLst>
                <a:ext uri="{FF2B5EF4-FFF2-40B4-BE49-F238E27FC236}">
                  <a16:creationId xmlns:a16="http://schemas.microsoft.com/office/drawing/2014/main" id="{375F404A-9547-356A-AF88-BF863E81CDEB}"/>
                </a:ext>
              </a:extLst>
            </p:cNvPr>
            <p:cNvSpPr>
              <a:spLocks noChangeArrowheads="1"/>
            </p:cNvSpPr>
            <p:nvPr/>
          </p:nvSpPr>
          <p:spPr bwMode="auto">
            <a:xfrm>
              <a:off x="10364788" y="3716338"/>
              <a:ext cx="134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2</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sp>
          <p:nvSpPr>
            <p:cNvPr id="52" name="Rectangle 25">
              <a:extLst>
                <a:ext uri="{FF2B5EF4-FFF2-40B4-BE49-F238E27FC236}">
                  <a16:creationId xmlns:a16="http://schemas.microsoft.com/office/drawing/2014/main" id="{0B5DC1D0-9FA9-8848-3E18-6A69CD2510C8}"/>
                </a:ext>
              </a:extLst>
            </p:cNvPr>
            <p:cNvSpPr>
              <a:spLocks noChangeArrowheads="1"/>
            </p:cNvSpPr>
            <p:nvPr/>
          </p:nvSpPr>
          <p:spPr bwMode="auto">
            <a:xfrm>
              <a:off x="11325225" y="3716338"/>
              <a:ext cx="134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3</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grpSp>
      <p:grpSp>
        <p:nvGrpSpPr>
          <p:cNvPr id="61" name="Gruppieren 60">
            <a:extLst>
              <a:ext uri="{FF2B5EF4-FFF2-40B4-BE49-F238E27FC236}">
                <a16:creationId xmlns:a16="http://schemas.microsoft.com/office/drawing/2014/main" id="{82EB07B4-A45D-472B-1BF6-E0CA9D9EC2E5}"/>
              </a:ext>
            </a:extLst>
          </p:cNvPr>
          <p:cNvGrpSpPr/>
          <p:nvPr/>
        </p:nvGrpSpPr>
        <p:grpSpPr>
          <a:xfrm>
            <a:off x="9944100" y="4038600"/>
            <a:ext cx="1919288" cy="366712"/>
            <a:chOff x="9944100" y="4038600"/>
            <a:chExt cx="1919288" cy="366712"/>
          </a:xfrm>
        </p:grpSpPr>
        <p:grpSp>
          <p:nvGrpSpPr>
            <p:cNvPr id="57" name="Gruppieren 56">
              <a:extLst>
                <a:ext uri="{FF2B5EF4-FFF2-40B4-BE49-F238E27FC236}">
                  <a16:creationId xmlns:a16="http://schemas.microsoft.com/office/drawing/2014/main" id="{8316249F-9170-71BC-5B01-01C4B6E194CC}"/>
                </a:ext>
              </a:extLst>
            </p:cNvPr>
            <p:cNvGrpSpPr/>
            <p:nvPr/>
          </p:nvGrpSpPr>
          <p:grpSpPr>
            <a:xfrm>
              <a:off x="9944100" y="4038600"/>
              <a:ext cx="1919288" cy="366712"/>
              <a:chOff x="9944100" y="4038600"/>
              <a:chExt cx="1919288" cy="366712"/>
            </a:xfrm>
          </p:grpSpPr>
          <p:sp>
            <p:nvSpPr>
              <p:cNvPr id="38" name="Rectangle 11">
                <a:extLst>
                  <a:ext uri="{FF2B5EF4-FFF2-40B4-BE49-F238E27FC236}">
                    <a16:creationId xmlns:a16="http://schemas.microsoft.com/office/drawing/2014/main" id="{AC9F4FD2-F7E2-A6AB-51E5-D3BBA77E606B}"/>
                  </a:ext>
                </a:extLst>
              </p:cNvPr>
              <p:cNvSpPr>
                <a:spLocks noChangeArrowheads="1"/>
              </p:cNvSpPr>
              <p:nvPr/>
            </p:nvSpPr>
            <p:spPr bwMode="auto">
              <a:xfrm>
                <a:off x="9944100" y="4038600"/>
                <a:ext cx="960437" cy="366712"/>
              </a:xfrm>
              <a:prstGeom prst="rect">
                <a:avLst/>
              </a:prstGeom>
              <a:solidFill>
                <a:srgbClr val="CB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9" name="Rectangle 12">
                <a:extLst>
                  <a:ext uri="{FF2B5EF4-FFF2-40B4-BE49-F238E27FC236}">
                    <a16:creationId xmlns:a16="http://schemas.microsoft.com/office/drawing/2014/main" id="{9505209C-B3CA-7BA4-6F0A-F48D51E34C56}"/>
                  </a:ext>
                </a:extLst>
              </p:cNvPr>
              <p:cNvSpPr>
                <a:spLocks noChangeArrowheads="1"/>
              </p:cNvSpPr>
              <p:nvPr/>
            </p:nvSpPr>
            <p:spPr bwMode="auto">
              <a:xfrm>
                <a:off x="10904538" y="4038600"/>
                <a:ext cx="958850" cy="366712"/>
              </a:xfrm>
              <a:prstGeom prst="rect">
                <a:avLst/>
              </a:prstGeom>
              <a:solidFill>
                <a:srgbClr val="CB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53" name="Rectangle 26">
              <a:extLst>
                <a:ext uri="{FF2B5EF4-FFF2-40B4-BE49-F238E27FC236}">
                  <a16:creationId xmlns:a16="http://schemas.microsoft.com/office/drawing/2014/main" id="{2C979344-3557-986D-288A-E29D88F0A45F}"/>
                </a:ext>
              </a:extLst>
            </p:cNvPr>
            <p:cNvSpPr>
              <a:spLocks noChangeArrowheads="1"/>
            </p:cNvSpPr>
            <p:nvPr/>
          </p:nvSpPr>
          <p:spPr bwMode="auto">
            <a:xfrm>
              <a:off x="10364788" y="4081463"/>
              <a:ext cx="134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3</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sp>
          <p:nvSpPr>
            <p:cNvPr id="54" name="Rectangle 27">
              <a:extLst>
                <a:ext uri="{FF2B5EF4-FFF2-40B4-BE49-F238E27FC236}">
                  <a16:creationId xmlns:a16="http://schemas.microsoft.com/office/drawing/2014/main" id="{4FB0ACC9-CB67-9B19-E159-5464079A097E}"/>
                </a:ext>
              </a:extLst>
            </p:cNvPr>
            <p:cNvSpPr>
              <a:spLocks noChangeArrowheads="1"/>
            </p:cNvSpPr>
            <p:nvPr/>
          </p:nvSpPr>
          <p:spPr bwMode="auto">
            <a:xfrm>
              <a:off x="11325225" y="4081463"/>
              <a:ext cx="1346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Lato" panose="020F0502020204030203" pitchFamily="34" charset="0"/>
                </a:rPr>
                <a:t>1</a:t>
              </a:r>
              <a:endParaRPr kumimoji="0" lang="de-DE" altLang="de-DE" sz="1800" b="0" i="0" u="none" strike="noStrike" cap="none" normalizeH="0" baseline="0" dirty="0">
                <a:ln>
                  <a:noFill/>
                </a:ln>
                <a:solidFill>
                  <a:schemeClr val="tx1"/>
                </a:solidFill>
                <a:effectLst/>
                <a:latin typeface="Lato" panose="020F0502020204030203" pitchFamily="34" charset="0"/>
              </a:endParaRPr>
            </a:p>
          </p:txBody>
        </p:sp>
      </p:grpSp>
    </p:spTree>
    <p:extLst>
      <p:ext uri="{BB962C8B-B14F-4D97-AF65-F5344CB8AC3E}">
        <p14:creationId xmlns:p14="http://schemas.microsoft.com/office/powerpoint/2010/main" val="341663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130487-E3A1-43CE-AE33-6B00DC839781}"/>
              </a:ext>
            </a:extLst>
          </p:cNvPr>
          <p:cNvSpPr>
            <a:spLocks noGrp="1"/>
          </p:cNvSpPr>
          <p:nvPr>
            <p:ph type="body" sz="quarter" idx="11"/>
          </p:nvPr>
        </p:nvSpPr>
        <p:spPr>
          <a:xfrm>
            <a:off x="330200" y="1276350"/>
            <a:ext cx="5765800" cy="5215889"/>
          </a:xfrm>
          <a:prstGeom prst="rect">
            <a:avLst/>
          </a:prstGeom>
        </p:spPr>
        <p:txBody>
          <a:bodyPr anchor="t">
            <a:normAutofit fontScale="92500" lnSpcReduction="10000"/>
          </a:bodyPr>
          <a:lstStyle/>
          <a:p>
            <a:r>
              <a:rPr lang="en-US" sz="2200" noProof="0" dirty="0"/>
              <a:t>Aggregations are like aggregations in Excel</a:t>
            </a:r>
          </a:p>
          <a:p>
            <a:r>
              <a:rPr lang="en-US" sz="2200" noProof="0" dirty="0"/>
              <a:t>Common aggregations are:</a:t>
            </a:r>
          </a:p>
          <a:p>
            <a:pPr lvl="1"/>
            <a:r>
              <a:rPr lang="en-US" sz="1900" dirty="0">
                <a:solidFill>
                  <a:srgbClr val="FF00FF"/>
                </a:solidFill>
              </a:rPr>
              <a:t>COUNT</a:t>
            </a:r>
          </a:p>
          <a:p>
            <a:pPr lvl="1"/>
            <a:r>
              <a:rPr lang="en-US" sz="1900" noProof="0" dirty="0">
                <a:solidFill>
                  <a:srgbClr val="FF00FF"/>
                </a:solidFill>
              </a:rPr>
              <a:t>SUM</a:t>
            </a:r>
          </a:p>
          <a:p>
            <a:pPr lvl="1"/>
            <a:r>
              <a:rPr lang="en-US" sz="1900" dirty="0">
                <a:solidFill>
                  <a:srgbClr val="FF00FF"/>
                </a:solidFill>
              </a:rPr>
              <a:t>AVG</a:t>
            </a:r>
          </a:p>
          <a:p>
            <a:pPr lvl="1"/>
            <a:r>
              <a:rPr lang="en-US" sz="1900" dirty="0">
                <a:solidFill>
                  <a:srgbClr val="FF00FF"/>
                </a:solidFill>
              </a:rPr>
              <a:t>MIN</a:t>
            </a:r>
          </a:p>
          <a:p>
            <a:pPr lvl="1"/>
            <a:r>
              <a:rPr lang="en-US" sz="1900" dirty="0">
                <a:solidFill>
                  <a:srgbClr val="FF00FF"/>
                </a:solidFill>
              </a:rPr>
              <a:t>MAX</a:t>
            </a:r>
          </a:p>
          <a:p>
            <a:r>
              <a:rPr lang="en-US" sz="2200" noProof="0" dirty="0"/>
              <a:t>Often used in conjunction with </a:t>
            </a:r>
            <a:r>
              <a:rPr lang="en-US" sz="2200" noProof="0" dirty="0">
                <a:solidFill>
                  <a:srgbClr val="005CA8"/>
                </a:solidFill>
              </a:rPr>
              <a:t>GROUP BY</a:t>
            </a:r>
          </a:p>
          <a:p>
            <a:r>
              <a:rPr lang="en-US" sz="2200" dirty="0">
                <a:solidFill>
                  <a:srgbClr val="FF00FF"/>
                </a:solidFill>
              </a:rPr>
              <a:t>MIN</a:t>
            </a:r>
            <a:r>
              <a:rPr lang="en-US" sz="2200" dirty="0"/>
              <a:t> and </a:t>
            </a:r>
            <a:r>
              <a:rPr lang="en-US" sz="2200" dirty="0">
                <a:solidFill>
                  <a:srgbClr val="FF00FF"/>
                </a:solidFill>
              </a:rPr>
              <a:t>MAX</a:t>
            </a:r>
            <a:r>
              <a:rPr lang="en-US" sz="2200" dirty="0"/>
              <a:t> can be used with numeric, character and date columns</a:t>
            </a:r>
          </a:p>
          <a:p>
            <a:r>
              <a:rPr lang="en-US" sz="2200" dirty="0">
                <a:solidFill>
                  <a:srgbClr val="FF00FF"/>
                </a:solidFill>
              </a:rPr>
              <a:t>COUNT</a:t>
            </a:r>
            <a:r>
              <a:rPr lang="en-US" sz="2200" dirty="0"/>
              <a:t>(*) includes </a:t>
            </a:r>
            <a:r>
              <a:rPr lang="en-US" sz="2200" dirty="0">
                <a:solidFill>
                  <a:srgbClr val="808080"/>
                </a:solidFill>
              </a:rPr>
              <a:t>NULL</a:t>
            </a:r>
            <a:r>
              <a:rPr lang="en-US" sz="2200" dirty="0"/>
              <a:t> values (counts the number of rows)</a:t>
            </a:r>
          </a:p>
          <a:p>
            <a:r>
              <a:rPr lang="en-US" sz="2200" dirty="0"/>
              <a:t>Available Aggregations:</a:t>
            </a:r>
            <a:br>
              <a:rPr lang="en-US" sz="2200" dirty="0"/>
            </a:br>
            <a:r>
              <a:rPr lang="de-DE" sz="2200" dirty="0">
                <a:solidFill>
                  <a:srgbClr val="000000"/>
                </a:solidFill>
                <a:hlinkClick r:id="rId3"/>
              </a:rPr>
              <a:t>https://learn.microsoft.com/en-us/sql/t-sql/functions/aggregate-functions-transact-sql?view=sql-server-ver16</a:t>
            </a:r>
            <a:endParaRPr lang="en-US" sz="2200" dirty="0">
              <a:solidFill>
                <a:srgbClr val="000000"/>
              </a:solidFill>
            </a:endParaRPr>
          </a:p>
          <a:p>
            <a:endParaRPr lang="en-US" dirty="0"/>
          </a:p>
        </p:txBody>
      </p:sp>
      <p:sp>
        <p:nvSpPr>
          <p:cNvPr id="4" name="Textplatzhalter 3">
            <a:extLst>
              <a:ext uri="{FF2B5EF4-FFF2-40B4-BE49-F238E27FC236}">
                <a16:creationId xmlns:a16="http://schemas.microsoft.com/office/drawing/2014/main" id="{935FC460-665F-AAD1-680A-078F01F4E8F2}"/>
              </a:ext>
            </a:extLst>
          </p:cNvPr>
          <p:cNvSpPr>
            <a:spLocks noGrp="1"/>
          </p:cNvSpPr>
          <p:nvPr>
            <p:ph type="body" sz="quarter" idx="12"/>
          </p:nvPr>
        </p:nvSpPr>
        <p:spPr/>
        <p:txBody>
          <a:bodyPr/>
          <a:lstStyle/>
          <a:p>
            <a:r>
              <a:rPr lang="en-US" noProof="0" dirty="0"/>
              <a:t>Aggregations</a:t>
            </a:r>
          </a:p>
        </p:txBody>
      </p:sp>
      <p:pic>
        <p:nvPicPr>
          <p:cNvPr id="6" name="Picture 5">
            <a:extLst>
              <a:ext uri="{FF2B5EF4-FFF2-40B4-BE49-F238E27FC236}">
                <a16:creationId xmlns:a16="http://schemas.microsoft.com/office/drawing/2014/main" id="{8D51E22D-C233-DED0-D5AB-11335AA37A09}"/>
              </a:ext>
            </a:extLst>
          </p:cNvPr>
          <p:cNvPicPr>
            <a:picLocks noChangeAspect="1"/>
          </p:cNvPicPr>
          <p:nvPr/>
        </p:nvPicPr>
        <p:blipFill>
          <a:blip r:embed="rId4"/>
          <a:stretch>
            <a:fillRect/>
          </a:stretch>
        </p:blipFill>
        <p:spPr>
          <a:xfrm>
            <a:off x="6096000" y="1276350"/>
            <a:ext cx="4671744" cy="4883710"/>
          </a:xfrm>
          <a:prstGeom prst="rect">
            <a:avLst/>
          </a:prstGeom>
        </p:spPr>
      </p:pic>
      <p:sp>
        <p:nvSpPr>
          <p:cNvPr id="7" name="Rectangle 6">
            <a:extLst>
              <a:ext uri="{FF2B5EF4-FFF2-40B4-BE49-F238E27FC236}">
                <a16:creationId xmlns:a16="http://schemas.microsoft.com/office/drawing/2014/main" id="{BF043763-4077-9040-0905-BD8BF6C35060}"/>
              </a:ext>
            </a:extLst>
          </p:cNvPr>
          <p:cNvSpPr/>
          <p:nvPr/>
        </p:nvSpPr>
        <p:spPr>
          <a:xfrm>
            <a:off x="6502400" y="5374640"/>
            <a:ext cx="110744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rgbClr val="FF0000"/>
                </a:solidFill>
              </a:ln>
              <a:noFill/>
            </a:endParaRPr>
          </a:p>
        </p:txBody>
      </p:sp>
      <p:sp>
        <p:nvSpPr>
          <p:cNvPr id="8" name="Rectangle 7">
            <a:extLst>
              <a:ext uri="{FF2B5EF4-FFF2-40B4-BE49-F238E27FC236}">
                <a16:creationId xmlns:a16="http://schemas.microsoft.com/office/drawing/2014/main" id="{09DEBBB9-E24F-C1FE-3C39-A78A3A398B34}"/>
              </a:ext>
            </a:extLst>
          </p:cNvPr>
          <p:cNvSpPr/>
          <p:nvPr/>
        </p:nvSpPr>
        <p:spPr>
          <a:xfrm>
            <a:off x="7823200" y="2362200"/>
            <a:ext cx="878840"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n>
                <a:solidFill>
                  <a:srgbClr val="FF0000"/>
                </a:solidFill>
              </a:ln>
              <a:noFill/>
            </a:endParaRPr>
          </a:p>
        </p:txBody>
      </p:sp>
    </p:spTree>
    <p:extLst>
      <p:ext uri="{BB962C8B-B14F-4D97-AF65-F5344CB8AC3E}">
        <p14:creationId xmlns:p14="http://schemas.microsoft.com/office/powerpoint/2010/main" val="17708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4505DD-2736-4BE9-BD2F-776290F5A17F}"/>
              </a:ext>
            </a:extLst>
          </p:cNvPr>
          <p:cNvSpPr>
            <a:spLocks noGrp="1"/>
          </p:cNvSpPr>
          <p:nvPr>
            <p:ph type="body" sz="quarter" idx="11"/>
          </p:nvPr>
        </p:nvSpPr>
        <p:spPr>
          <a:prstGeom prst="rect">
            <a:avLst/>
          </a:prstGeom>
        </p:spPr>
        <p:txBody>
          <a:bodyPr anchor="t">
            <a:normAutofit/>
          </a:bodyPr>
          <a:lstStyle/>
          <a:p>
            <a:r>
              <a:rPr lang="en-US" noProof="0" dirty="0"/>
              <a:t>Groups created using </a:t>
            </a:r>
            <a:r>
              <a:rPr lang="en-US" noProof="0" dirty="0">
                <a:solidFill>
                  <a:srgbClr val="005CA8"/>
                </a:solidFill>
              </a:rPr>
              <a:t>GROUP BY </a:t>
            </a:r>
            <a:r>
              <a:rPr lang="en-US" noProof="0" dirty="0"/>
              <a:t>can be filtered with the </a:t>
            </a:r>
            <a:r>
              <a:rPr lang="en-US" noProof="0" dirty="0">
                <a:solidFill>
                  <a:srgbClr val="005CA8"/>
                </a:solidFill>
              </a:rPr>
              <a:t>HAVING</a:t>
            </a:r>
            <a:r>
              <a:rPr lang="en-US" noProof="0" dirty="0"/>
              <a:t> clause</a:t>
            </a:r>
          </a:p>
          <a:p>
            <a:r>
              <a:rPr lang="en-US" noProof="0" dirty="0">
                <a:solidFill>
                  <a:srgbClr val="005CA8"/>
                </a:solidFill>
              </a:rPr>
              <a:t>WHERE</a:t>
            </a:r>
            <a:r>
              <a:rPr lang="en-US" noProof="0" dirty="0"/>
              <a:t> filters rows, </a:t>
            </a:r>
            <a:r>
              <a:rPr lang="en-US" noProof="0" dirty="0">
                <a:solidFill>
                  <a:srgbClr val="005CA8"/>
                </a:solidFill>
              </a:rPr>
              <a:t>HAVING</a:t>
            </a:r>
            <a:r>
              <a:rPr lang="en-US" noProof="0" dirty="0"/>
              <a:t> filters groups</a:t>
            </a:r>
          </a:p>
          <a:p>
            <a:r>
              <a:rPr lang="en-US" noProof="0" dirty="0">
                <a:solidFill>
                  <a:srgbClr val="005CA8"/>
                </a:solidFill>
              </a:rPr>
              <a:t>HAVING</a:t>
            </a:r>
            <a:r>
              <a:rPr lang="en-US" noProof="0" dirty="0"/>
              <a:t> can apply filtering based on aggregate functions</a:t>
            </a:r>
          </a:p>
        </p:txBody>
      </p:sp>
      <p:sp>
        <p:nvSpPr>
          <p:cNvPr id="5" name="Textplatzhalter 4">
            <a:extLst>
              <a:ext uri="{FF2B5EF4-FFF2-40B4-BE49-F238E27FC236}">
                <a16:creationId xmlns:a16="http://schemas.microsoft.com/office/drawing/2014/main" id="{ED27B1A3-C7BF-C526-0912-CD546BE44D6E}"/>
              </a:ext>
            </a:extLst>
          </p:cNvPr>
          <p:cNvSpPr>
            <a:spLocks noGrp="1"/>
          </p:cNvSpPr>
          <p:nvPr>
            <p:ph type="body" sz="quarter" idx="12"/>
          </p:nvPr>
        </p:nvSpPr>
        <p:spPr/>
        <p:txBody>
          <a:bodyPr/>
          <a:lstStyle/>
          <a:p>
            <a:r>
              <a:rPr lang="en-US" noProof="0" dirty="0"/>
              <a:t>GROUP BY - HAVING</a:t>
            </a:r>
          </a:p>
        </p:txBody>
      </p:sp>
    </p:spTree>
    <p:extLst>
      <p:ext uri="{BB962C8B-B14F-4D97-AF65-F5344CB8AC3E}">
        <p14:creationId xmlns:p14="http://schemas.microsoft.com/office/powerpoint/2010/main" val="2677602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116B95-F62D-00ED-5E82-3FC3E79D9354}"/>
              </a:ext>
            </a:extLst>
          </p:cNvPr>
          <p:cNvSpPr>
            <a:spLocks noGrp="1"/>
          </p:cNvSpPr>
          <p:nvPr>
            <p:ph type="body" sz="quarter" idx="11"/>
          </p:nvPr>
        </p:nvSpPr>
        <p:spPr/>
        <p:txBody>
          <a:bodyPr/>
          <a:lstStyle/>
          <a:p>
            <a:r>
              <a:rPr lang="en-US" dirty="0"/>
              <a:t>Create a list with the sum of LineProfit per InvoiceID based of the Sales.InvoiceLines table. The list shall be ordered by the profit per invoice. The list shall only contain invoices with a profit per invoice over </a:t>
            </a:r>
            <a:r>
              <a:rPr lang="en-US" sz="1800" dirty="0">
                <a:solidFill>
                  <a:srgbClr val="000000"/>
                </a:solidFill>
                <a:latin typeface="Consolas" panose="020B0609020204030204" pitchFamily="49" charset="0"/>
              </a:rPr>
              <a:t>13,000</a:t>
            </a:r>
            <a:r>
              <a:rPr lang="en-US" dirty="0"/>
              <a:t>.</a:t>
            </a:r>
          </a:p>
        </p:txBody>
      </p:sp>
      <p:sp>
        <p:nvSpPr>
          <p:cNvPr id="5" name="Text Placeholder 4">
            <a:extLst>
              <a:ext uri="{FF2B5EF4-FFF2-40B4-BE49-F238E27FC236}">
                <a16:creationId xmlns:a16="http://schemas.microsoft.com/office/drawing/2014/main" id="{FA676121-6A05-8528-96EA-275DFA60A2FC}"/>
              </a:ext>
            </a:extLst>
          </p:cNvPr>
          <p:cNvSpPr>
            <a:spLocks noGrp="1"/>
          </p:cNvSpPr>
          <p:nvPr>
            <p:ph type="body" sz="quarter" idx="12"/>
          </p:nvPr>
        </p:nvSpPr>
        <p:spPr/>
        <p:txBody>
          <a:bodyPr/>
          <a:lstStyle/>
          <a:p>
            <a:r>
              <a:rPr lang="en-US" dirty="0"/>
              <a:t>TASK: Invoice Profits</a:t>
            </a:r>
          </a:p>
        </p:txBody>
      </p:sp>
    </p:spTree>
    <p:extLst>
      <p:ext uri="{BB962C8B-B14F-4D97-AF65-F5344CB8AC3E}">
        <p14:creationId xmlns:p14="http://schemas.microsoft.com/office/powerpoint/2010/main" val="2034131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9D7CC6-1070-A5A6-2C51-5C418166974F}"/>
              </a:ext>
            </a:extLst>
          </p:cNvPr>
          <p:cNvSpPr>
            <a:spLocks noGrp="1"/>
          </p:cNvSpPr>
          <p:nvPr>
            <p:ph type="body" sz="quarter" idx="12"/>
          </p:nvPr>
        </p:nvSpPr>
        <p:spPr/>
        <p:txBody>
          <a:bodyPr/>
          <a:lstStyle/>
          <a:p>
            <a:r>
              <a:rPr lang="en-US" noProof="0" dirty="0"/>
              <a:t>ROLLUP and CUBE</a:t>
            </a:r>
          </a:p>
        </p:txBody>
      </p:sp>
      <p:sp>
        <p:nvSpPr>
          <p:cNvPr id="6" name="Text Placeholder 5">
            <a:extLst>
              <a:ext uri="{FF2B5EF4-FFF2-40B4-BE49-F238E27FC236}">
                <a16:creationId xmlns:a16="http://schemas.microsoft.com/office/drawing/2014/main" id="{6E0ADFB9-24B3-DA34-97C5-466762A3C405}"/>
              </a:ext>
            </a:extLst>
          </p:cNvPr>
          <p:cNvSpPr>
            <a:spLocks noGrp="1"/>
          </p:cNvSpPr>
          <p:nvPr>
            <p:ph type="body" sz="quarter" idx="11"/>
          </p:nvPr>
        </p:nvSpPr>
        <p:spPr/>
        <p:txBody>
          <a:bodyPr/>
          <a:lstStyle/>
          <a:p>
            <a:r>
              <a:rPr lang="en-US" noProof="0" dirty="0">
                <a:solidFill>
                  <a:srgbClr val="005CA8"/>
                </a:solidFill>
              </a:rPr>
              <a:t>ROLLUP</a:t>
            </a:r>
            <a:r>
              <a:rPr lang="en-US" noProof="0" dirty="0"/>
              <a:t> and </a:t>
            </a:r>
            <a:r>
              <a:rPr lang="en-US" noProof="0" dirty="0">
                <a:solidFill>
                  <a:srgbClr val="005CA8"/>
                </a:solidFill>
              </a:rPr>
              <a:t>CUBE</a:t>
            </a:r>
            <a:r>
              <a:rPr lang="en-US" noProof="0" dirty="0"/>
              <a:t> can be used to calculate based on groupings including a grand total</a:t>
            </a:r>
          </a:p>
          <a:p>
            <a:r>
              <a:rPr lang="en-US" noProof="0" dirty="0">
                <a:solidFill>
                  <a:srgbClr val="005CA8"/>
                </a:solidFill>
              </a:rPr>
              <a:t>ROLLUP</a:t>
            </a:r>
            <a:r>
              <a:rPr lang="en-US" noProof="0" dirty="0"/>
              <a:t> generates aggregates following the group order to create hierarchies</a:t>
            </a:r>
          </a:p>
          <a:p>
            <a:r>
              <a:rPr lang="en-US" noProof="0" dirty="0">
                <a:solidFill>
                  <a:srgbClr val="005CA8"/>
                </a:solidFill>
              </a:rPr>
              <a:t>CUBE</a:t>
            </a:r>
            <a:r>
              <a:rPr lang="en-US" noProof="0" dirty="0"/>
              <a:t> generates aggregates for all combinations</a:t>
            </a:r>
          </a:p>
        </p:txBody>
      </p:sp>
    </p:spTree>
    <p:extLst>
      <p:ext uri="{BB962C8B-B14F-4D97-AF65-F5344CB8AC3E}">
        <p14:creationId xmlns:p14="http://schemas.microsoft.com/office/powerpoint/2010/main" val="1405530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cluding GROUP BY">
            <a:extLst>
              <a:ext uri="{FF2B5EF4-FFF2-40B4-BE49-F238E27FC236}">
                <a16:creationId xmlns:a16="http://schemas.microsoft.com/office/drawing/2014/main" id="{A280DEAD-56BF-95BF-7C22-CD920E05518C}"/>
              </a:ext>
            </a:extLst>
          </p:cNvPr>
          <p:cNvSpPr>
            <a:spLocks noGrp="1"/>
          </p:cNvSpPr>
          <p:nvPr>
            <p:ph type="body" sz="quarter" idx="11"/>
          </p:nvPr>
        </p:nvSpPr>
        <p:spPr>
          <a:xfrm>
            <a:off x="330199" y="1262614"/>
            <a:ext cx="9212561" cy="5215889"/>
          </a:xfrm>
          <a:prstGeom prst="rect">
            <a:avLst/>
          </a:prstGeom>
        </p:spPr>
        <p:txBody>
          <a:bodyPr>
            <a:noAutofit/>
          </a:bodyPr>
          <a:lstStyle/>
          <a:p>
            <a:pPr marL="0" indent="0">
              <a:buNone/>
            </a:pPr>
            <a:r>
              <a:rPr lang="en-US" sz="4000" noProof="0" dirty="0">
                <a:solidFill>
                  <a:srgbClr val="005CA8"/>
                </a:solidFill>
              </a:rPr>
              <a:t>SELECT</a:t>
            </a:r>
            <a:r>
              <a:rPr lang="en-US" sz="4000" noProof="0" dirty="0"/>
              <a:t> columns</a:t>
            </a:r>
          </a:p>
          <a:p>
            <a:pPr marL="0" indent="0">
              <a:buNone/>
            </a:pPr>
            <a:r>
              <a:rPr lang="en-US" sz="4000" noProof="0" dirty="0">
                <a:solidFill>
                  <a:srgbClr val="005CA8"/>
                </a:solidFill>
              </a:rPr>
              <a:t>FROM</a:t>
            </a:r>
            <a:r>
              <a:rPr lang="en-US" sz="4000" noProof="0" dirty="0"/>
              <a:t> table</a:t>
            </a:r>
          </a:p>
          <a:p>
            <a:pPr marL="0" indent="0">
              <a:buNone/>
            </a:pPr>
            <a:r>
              <a:rPr lang="en-US" sz="4000" noProof="0" dirty="0">
                <a:solidFill>
                  <a:srgbClr val="005CA8"/>
                </a:solidFill>
              </a:rPr>
              <a:t>WHERE</a:t>
            </a:r>
            <a:r>
              <a:rPr lang="en-US" sz="4000" noProof="0" dirty="0"/>
              <a:t> </a:t>
            </a:r>
            <a:r>
              <a:rPr lang="en-US" sz="4000" dirty="0"/>
              <a:t>row comparison</a:t>
            </a:r>
          </a:p>
          <a:p>
            <a:pPr marL="0" indent="0">
              <a:buNone/>
            </a:pPr>
            <a:r>
              <a:rPr lang="en-US" sz="4000" noProof="0" dirty="0">
                <a:solidFill>
                  <a:srgbClr val="005CA8"/>
                </a:solidFill>
              </a:rPr>
              <a:t>GROUP BY </a:t>
            </a:r>
            <a:r>
              <a:rPr lang="en-US" sz="4000" noProof="0" dirty="0"/>
              <a:t>columns</a:t>
            </a:r>
          </a:p>
          <a:p>
            <a:pPr marL="0" indent="0">
              <a:buNone/>
            </a:pPr>
            <a:r>
              <a:rPr lang="en-US" sz="4000" noProof="0" dirty="0">
                <a:solidFill>
                  <a:srgbClr val="005CA8"/>
                </a:solidFill>
              </a:rPr>
              <a:t>HAVING</a:t>
            </a:r>
            <a:r>
              <a:rPr lang="en-US" sz="4000" noProof="0" dirty="0"/>
              <a:t> group comparison</a:t>
            </a:r>
          </a:p>
          <a:p>
            <a:pPr marL="0" indent="0">
              <a:buNone/>
            </a:pPr>
            <a:r>
              <a:rPr lang="en-US" sz="4000" noProof="0" dirty="0">
                <a:solidFill>
                  <a:srgbClr val="005CA8"/>
                </a:solidFill>
              </a:rPr>
              <a:t>ORDER</a:t>
            </a:r>
            <a:r>
              <a:rPr lang="en-US" sz="4000" noProof="0" dirty="0"/>
              <a:t> </a:t>
            </a:r>
            <a:r>
              <a:rPr lang="en-US" sz="4000" noProof="0" dirty="0">
                <a:solidFill>
                  <a:srgbClr val="005CA8"/>
                </a:solidFill>
              </a:rPr>
              <a:t>BY</a:t>
            </a:r>
            <a:r>
              <a:rPr lang="en-US" sz="4000" noProof="0" dirty="0"/>
              <a:t> columns</a:t>
            </a:r>
          </a:p>
          <a:p>
            <a:pPr marL="0" indent="0">
              <a:buNone/>
            </a:pPr>
            <a:endParaRPr lang="en-US" sz="5400" noProof="0" dirty="0"/>
          </a:p>
        </p:txBody>
      </p:sp>
      <p:sp>
        <p:nvSpPr>
          <p:cNvPr id="4" name="Textplatzhalter 3">
            <a:extLst>
              <a:ext uri="{FF2B5EF4-FFF2-40B4-BE49-F238E27FC236}">
                <a16:creationId xmlns:a16="http://schemas.microsoft.com/office/drawing/2014/main" id="{A37E21DD-19C9-5A59-F2AC-64689ADA8C23}"/>
              </a:ext>
            </a:extLst>
          </p:cNvPr>
          <p:cNvSpPr>
            <a:spLocks noGrp="1"/>
          </p:cNvSpPr>
          <p:nvPr>
            <p:ph type="body" sz="quarter" idx="12"/>
          </p:nvPr>
        </p:nvSpPr>
        <p:spPr/>
        <p:txBody>
          <a:bodyPr/>
          <a:lstStyle/>
          <a:p>
            <a:r>
              <a:rPr lang="en-US" noProof="0" dirty="0"/>
              <a:t>Bringing it all Together</a:t>
            </a:r>
          </a:p>
        </p:txBody>
      </p:sp>
    </p:spTree>
    <p:extLst>
      <p:ext uri="{BB962C8B-B14F-4D97-AF65-F5344CB8AC3E}">
        <p14:creationId xmlns:p14="http://schemas.microsoft.com/office/powerpoint/2010/main" val="413811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F281116-C3C7-7368-42EE-49A617AA1274}"/>
              </a:ext>
            </a:extLst>
          </p:cNvPr>
          <p:cNvSpPr>
            <a:spLocks noGrp="1"/>
          </p:cNvSpPr>
          <p:nvPr>
            <p:ph type="body" sz="quarter" idx="12"/>
          </p:nvPr>
        </p:nvSpPr>
        <p:spPr/>
        <p:txBody>
          <a:bodyPr/>
          <a:lstStyle/>
          <a:p>
            <a:r>
              <a:rPr lang="en-US" noProof="0" dirty="0"/>
              <a:t>JOINs - Why so complicated?</a:t>
            </a:r>
          </a:p>
        </p:txBody>
      </p:sp>
      <p:sp>
        <p:nvSpPr>
          <p:cNvPr id="3" name="Pfeil: nach unten 2">
            <a:extLst>
              <a:ext uri="{FF2B5EF4-FFF2-40B4-BE49-F238E27FC236}">
                <a16:creationId xmlns:a16="http://schemas.microsoft.com/office/drawing/2014/main" id="{E60EA6E1-1D98-4A7C-8962-4874A38CB1A8}"/>
              </a:ext>
            </a:extLst>
          </p:cNvPr>
          <p:cNvSpPr/>
          <p:nvPr/>
        </p:nvSpPr>
        <p:spPr>
          <a:xfrm>
            <a:off x="1951854" y="3522630"/>
            <a:ext cx="3527099" cy="814624"/>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Consolas" panose="020B0609020204030204" pitchFamily="49" charset="0"/>
              </a:rPr>
              <a:t>INNER JOIN </a:t>
            </a:r>
            <a:r>
              <a:rPr lang="de-DE" dirty="0">
                <a:latin typeface="Lato" panose="020F0502020204030203" pitchFamily="34" charset="0"/>
              </a:rPr>
              <a:t>by SellerID</a:t>
            </a:r>
          </a:p>
        </p:txBody>
      </p:sp>
      <p:graphicFrame>
        <p:nvGraphicFramePr>
          <p:cNvPr id="11" name="Tabelle 8">
            <a:extLst>
              <a:ext uri="{FF2B5EF4-FFF2-40B4-BE49-F238E27FC236}">
                <a16:creationId xmlns:a16="http://schemas.microsoft.com/office/drawing/2014/main" id="{70066C22-E7DF-A4B9-69C9-E8A943DF8121}"/>
              </a:ext>
            </a:extLst>
          </p:cNvPr>
          <p:cNvGraphicFramePr>
            <a:graphicFrameLocks/>
          </p:cNvGraphicFramePr>
          <p:nvPr>
            <p:extLst>
              <p:ext uri="{D42A27DB-BD31-4B8C-83A1-F6EECF244321}">
                <p14:modId xmlns:p14="http://schemas.microsoft.com/office/powerpoint/2010/main" val="2671890857"/>
              </p:ext>
            </p:extLst>
          </p:nvPr>
        </p:nvGraphicFramePr>
        <p:xfrm>
          <a:off x="3197153" y="1276350"/>
          <a:ext cx="3527099" cy="1463040"/>
        </p:xfrm>
        <a:graphic>
          <a:graphicData uri="http://schemas.openxmlformats.org/drawingml/2006/table">
            <a:tbl>
              <a:tblPr firstRow="1" bandRow="1">
                <a:tableStyleId>{5C22544A-7EE6-4342-B048-85BDC9FD1C3A}</a:tableStyleId>
              </a:tblPr>
              <a:tblGrid>
                <a:gridCol w="1030892">
                  <a:extLst>
                    <a:ext uri="{9D8B030D-6E8A-4147-A177-3AD203B41FA5}">
                      <a16:colId xmlns:a16="http://schemas.microsoft.com/office/drawing/2014/main" val="986089312"/>
                    </a:ext>
                  </a:extLst>
                </a:gridCol>
                <a:gridCol w="1324303">
                  <a:extLst>
                    <a:ext uri="{9D8B030D-6E8A-4147-A177-3AD203B41FA5}">
                      <a16:colId xmlns:a16="http://schemas.microsoft.com/office/drawing/2014/main" val="618248985"/>
                    </a:ext>
                  </a:extLst>
                </a:gridCol>
                <a:gridCol w="1171904">
                  <a:extLst>
                    <a:ext uri="{9D8B030D-6E8A-4147-A177-3AD203B41FA5}">
                      <a16:colId xmlns:a16="http://schemas.microsoft.com/office/drawing/2014/main" val="4273186766"/>
                    </a:ext>
                  </a:extLst>
                </a:gridCol>
              </a:tblGrid>
              <a:tr h="363386">
                <a:tc>
                  <a:txBody>
                    <a:bodyPr/>
                    <a:lstStyle/>
                    <a:p>
                      <a:r>
                        <a:rPr lang="de-DE" dirty="0">
                          <a:latin typeface="Lato" panose="020F0502020204030203" pitchFamily="34" charset="0"/>
                        </a:rPr>
                        <a:t>SellerID</a:t>
                      </a:r>
                    </a:p>
                  </a:txBody>
                  <a:tcPr/>
                </a:tc>
                <a:tc>
                  <a:txBody>
                    <a:bodyPr/>
                    <a:lstStyle/>
                    <a:p>
                      <a:r>
                        <a:rPr lang="de-DE" dirty="0">
                          <a:latin typeface="Lato" panose="020F0502020204030203" pitchFamily="34" charset="0"/>
                        </a:rPr>
                        <a:t>Firstname</a:t>
                      </a:r>
                    </a:p>
                  </a:txBody>
                  <a:tcPr/>
                </a:tc>
                <a:tc>
                  <a:txBody>
                    <a:bodyPr/>
                    <a:lstStyle/>
                    <a:p>
                      <a:r>
                        <a:rPr lang="de-DE" dirty="0">
                          <a:latin typeface="Lato" panose="020F0502020204030203" pitchFamily="34" charset="0"/>
                        </a:rPr>
                        <a:t>Lastname</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Alan</a:t>
                      </a:r>
                    </a:p>
                  </a:txBody>
                  <a:tcPr/>
                </a:tc>
                <a:tc>
                  <a:txBody>
                    <a:bodyPr/>
                    <a:lstStyle/>
                    <a:p>
                      <a:pPr algn="ctr"/>
                      <a:r>
                        <a:rPr lang="de-DE" dirty="0">
                          <a:latin typeface="Lato" panose="020F0502020204030203" pitchFamily="34" charset="0"/>
                        </a:rPr>
                        <a:t>Analytics</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Eliza</a:t>
                      </a:r>
                    </a:p>
                  </a:txBody>
                  <a:tcPr/>
                </a:tc>
                <a:tc>
                  <a:txBody>
                    <a:bodyPr/>
                    <a:lstStyle/>
                    <a:p>
                      <a:pPr algn="ctr"/>
                      <a:r>
                        <a:rPr lang="de-DE" dirty="0">
                          <a:latin typeface="Lato" panose="020F0502020204030203" pitchFamily="34" charset="0"/>
                        </a:rPr>
                        <a:t>Engineer</a:t>
                      </a:r>
                    </a:p>
                  </a:txBody>
                  <a:tcPr/>
                </a:tc>
                <a:extLst>
                  <a:ext uri="{0D108BD9-81ED-4DB2-BD59-A6C34878D82A}">
                    <a16:rowId xmlns:a16="http://schemas.microsoft.com/office/drawing/2014/main" val="4174144971"/>
                  </a:ext>
                </a:extLst>
              </a:tr>
            </a:tbl>
          </a:graphicData>
        </a:graphic>
      </p:graphicFrame>
      <p:graphicFrame>
        <p:nvGraphicFramePr>
          <p:cNvPr id="12" name="Tabelle 8">
            <a:extLst>
              <a:ext uri="{FF2B5EF4-FFF2-40B4-BE49-F238E27FC236}">
                <a16:creationId xmlns:a16="http://schemas.microsoft.com/office/drawing/2014/main" id="{F1C59361-36B6-CC92-FD53-9E7E7F8D8905}"/>
              </a:ext>
            </a:extLst>
          </p:cNvPr>
          <p:cNvGraphicFramePr>
            <a:graphicFrameLocks/>
          </p:cNvGraphicFramePr>
          <p:nvPr>
            <p:extLst>
              <p:ext uri="{D42A27DB-BD31-4B8C-83A1-F6EECF244321}">
                <p14:modId xmlns:p14="http://schemas.microsoft.com/office/powerpoint/2010/main" val="20440330"/>
              </p:ext>
            </p:extLst>
          </p:nvPr>
        </p:nvGraphicFramePr>
        <p:xfrm>
          <a:off x="546614" y="1276350"/>
          <a:ext cx="2230962" cy="1828800"/>
        </p:xfrm>
        <a:graphic>
          <a:graphicData uri="http://schemas.openxmlformats.org/drawingml/2006/table">
            <a:tbl>
              <a:tblPr firstRow="1" bandRow="1">
                <a:tableStyleId>{5C22544A-7EE6-4342-B048-85BDC9FD1C3A}</a:tableStyleId>
              </a:tblPr>
              <a:tblGrid>
                <a:gridCol w="1115481">
                  <a:extLst>
                    <a:ext uri="{9D8B030D-6E8A-4147-A177-3AD203B41FA5}">
                      <a16:colId xmlns:a16="http://schemas.microsoft.com/office/drawing/2014/main" val="618248985"/>
                    </a:ext>
                  </a:extLst>
                </a:gridCol>
                <a:gridCol w="1115481">
                  <a:extLst>
                    <a:ext uri="{9D8B030D-6E8A-4147-A177-3AD203B41FA5}">
                      <a16:colId xmlns:a16="http://schemas.microsoft.com/office/drawing/2014/main" val="3732570493"/>
                    </a:ext>
                  </a:extLst>
                </a:gridCol>
              </a:tblGrid>
              <a:tr h="363386">
                <a:tc>
                  <a:txBody>
                    <a:bodyPr/>
                    <a:lstStyle/>
                    <a:p>
                      <a:r>
                        <a:rPr lang="de-DE" dirty="0">
                          <a:latin typeface="Lato" panose="020F0502020204030203" pitchFamily="34" charset="0"/>
                        </a:rPr>
                        <a:t>OrderID</a:t>
                      </a:r>
                    </a:p>
                  </a:txBody>
                  <a:tcPr/>
                </a:tc>
                <a:tc>
                  <a:txBody>
                    <a:bodyPr/>
                    <a:lstStyle/>
                    <a:p>
                      <a:r>
                        <a:rPr lang="de-DE" dirty="0">
                          <a:latin typeface="Lato" panose="020F0502020204030203" pitchFamily="34" charset="0"/>
                        </a:rPr>
                        <a:t>SellerID</a:t>
                      </a:r>
                    </a:p>
                  </a:txBody>
                  <a:tcPr/>
                </a:tc>
                <a:extLst>
                  <a:ext uri="{0D108BD9-81ED-4DB2-BD59-A6C34878D82A}">
                    <a16:rowId xmlns:a16="http://schemas.microsoft.com/office/drawing/2014/main" val="3836717906"/>
                  </a:ext>
                </a:extLst>
              </a:tr>
              <a:tr h="353972">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algn="ctr"/>
                      <a:r>
                        <a:rPr lang="de-DE" dirty="0">
                          <a:latin typeface="Lato" panose="020F0502020204030203" pitchFamily="34" charset="0"/>
                        </a:rPr>
                        <a:t>1</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2</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2</a:t>
                      </a:r>
                    </a:p>
                  </a:txBody>
                  <a:tcPr/>
                </a:tc>
                <a:extLst>
                  <a:ext uri="{0D108BD9-81ED-4DB2-BD59-A6C34878D82A}">
                    <a16:rowId xmlns:a16="http://schemas.microsoft.com/office/drawing/2014/main" val="4174144971"/>
                  </a:ext>
                </a:extLst>
              </a:tr>
              <a:tr h="353972">
                <a:tc>
                  <a:txBody>
                    <a:bodyPr/>
                    <a:lstStyle/>
                    <a:p>
                      <a:pPr algn="ctr"/>
                      <a:r>
                        <a:rPr lang="de-DE" dirty="0">
                          <a:latin typeface="Lato" panose="020F0502020204030203" pitchFamily="34" charset="0"/>
                        </a:rPr>
                        <a:t>4</a:t>
                      </a:r>
                    </a:p>
                  </a:txBody>
                  <a:tcPr/>
                </a:tc>
                <a:tc>
                  <a:txBody>
                    <a:bodyPr/>
                    <a:lstStyle/>
                    <a:p>
                      <a:pPr algn="ctr"/>
                      <a:r>
                        <a:rPr lang="de-DE" dirty="0">
                          <a:latin typeface="Lato" panose="020F0502020204030203" pitchFamily="34" charset="0"/>
                        </a:rPr>
                        <a:t>1</a:t>
                      </a:r>
                    </a:p>
                  </a:txBody>
                  <a:tcPr/>
                </a:tc>
                <a:extLst>
                  <a:ext uri="{0D108BD9-81ED-4DB2-BD59-A6C34878D82A}">
                    <a16:rowId xmlns:a16="http://schemas.microsoft.com/office/drawing/2014/main" val="1966192153"/>
                  </a:ext>
                </a:extLst>
              </a:tr>
            </a:tbl>
          </a:graphicData>
        </a:graphic>
      </p:graphicFrame>
      <p:graphicFrame>
        <p:nvGraphicFramePr>
          <p:cNvPr id="13" name="Tabelle 8">
            <a:extLst>
              <a:ext uri="{FF2B5EF4-FFF2-40B4-BE49-F238E27FC236}">
                <a16:creationId xmlns:a16="http://schemas.microsoft.com/office/drawing/2014/main" id="{4454EAFD-FE91-6152-C27E-C4B4E85D399E}"/>
              </a:ext>
            </a:extLst>
          </p:cNvPr>
          <p:cNvGraphicFramePr>
            <a:graphicFrameLocks/>
          </p:cNvGraphicFramePr>
          <p:nvPr>
            <p:extLst>
              <p:ext uri="{D42A27DB-BD31-4B8C-83A1-F6EECF244321}">
                <p14:modId xmlns:p14="http://schemas.microsoft.com/office/powerpoint/2010/main" val="1322872857"/>
              </p:ext>
            </p:extLst>
          </p:nvPr>
        </p:nvGraphicFramePr>
        <p:xfrm>
          <a:off x="1351164" y="4567828"/>
          <a:ext cx="4744836" cy="1828800"/>
        </p:xfrm>
        <a:graphic>
          <a:graphicData uri="http://schemas.openxmlformats.org/drawingml/2006/table">
            <a:tbl>
              <a:tblPr firstRow="1" bandRow="1">
                <a:tableStyleId>{5C22544A-7EE6-4342-B048-85BDC9FD1C3A}</a:tableStyleId>
              </a:tblPr>
              <a:tblGrid>
                <a:gridCol w="1055152">
                  <a:extLst>
                    <a:ext uri="{9D8B030D-6E8A-4147-A177-3AD203B41FA5}">
                      <a16:colId xmlns:a16="http://schemas.microsoft.com/office/drawing/2014/main" val="3419629651"/>
                    </a:ext>
                  </a:extLst>
                </a:gridCol>
                <a:gridCol w="1113780">
                  <a:extLst>
                    <a:ext uri="{9D8B030D-6E8A-4147-A177-3AD203B41FA5}">
                      <a16:colId xmlns:a16="http://schemas.microsoft.com/office/drawing/2014/main" val="986089312"/>
                    </a:ext>
                  </a:extLst>
                </a:gridCol>
                <a:gridCol w="1244409">
                  <a:extLst>
                    <a:ext uri="{9D8B030D-6E8A-4147-A177-3AD203B41FA5}">
                      <a16:colId xmlns:a16="http://schemas.microsoft.com/office/drawing/2014/main" val="618248985"/>
                    </a:ext>
                  </a:extLst>
                </a:gridCol>
                <a:gridCol w="1331495">
                  <a:extLst>
                    <a:ext uri="{9D8B030D-6E8A-4147-A177-3AD203B41FA5}">
                      <a16:colId xmlns:a16="http://schemas.microsoft.com/office/drawing/2014/main" val="527230359"/>
                    </a:ext>
                  </a:extLst>
                </a:gridCol>
              </a:tblGrid>
              <a:tr h="363386">
                <a:tc>
                  <a:txBody>
                    <a:bodyPr/>
                    <a:lstStyle/>
                    <a:p>
                      <a:r>
                        <a:rPr lang="de-DE" dirty="0">
                          <a:latin typeface="Lato" panose="020F0502020204030203" pitchFamily="34" charset="0"/>
                        </a:rPr>
                        <a:t>OrderID</a:t>
                      </a:r>
                    </a:p>
                  </a:txBody>
                  <a:tcPr/>
                </a:tc>
                <a:tc>
                  <a:txBody>
                    <a:bodyPr/>
                    <a:lstStyle/>
                    <a:p>
                      <a:r>
                        <a:rPr lang="de-DE" dirty="0">
                          <a:latin typeface="Lato" panose="020F0502020204030203" pitchFamily="34" charset="0"/>
                        </a:rPr>
                        <a:t>SellerID</a:t>
                      </a:r>
                    </a:p>
                  </a:txBody>
                  <a:tcPr/>
                </a:tc>
                <a:tc>
                  <a:txBody>
                    <a:bodyPr/>
                    <a:lstStyle/>
                    <a:p>
                      <a:r>
                        <a:rPr lang="de-DE" dirty="0">
                          <a:latin typeface="Lato" panose="020F0502020204030203" pitchFamily="34" charset="0"/>
                        </a:rPr>
                        <a:t>Firstname</a:t>
                      </a:r>
                    </a:p>
                  </a:txBody>
                  <a:tcPr/>
                </a:tc>
                <a:tc>
                  <a:txBody>
                    <a:bodyPr/>
                    <a:lstStyle/>
                    <a:p>
                      <a:r>
                        <a:rPr lang="de-DE" dirty="0">
                          <a:latin typeface="Lato" panose="020F0502020204030203" pitchFamily="34" charset="0"/>
                        </a:rPr>
                        <a:t>Lastname</a:t>
                      </a:r>
                    </a:p>
                  </a:txBody>
                  <a:tcPr/>
                </a:tc>
                <a:extLst>
                  <a:ext uri="{0D108BD9-81ED-4DB2-BD59-A6C34878D82A}">
                    <a16:rowId xmlns:a16="http://schemas.microsoft.com/office/drawing/2014/main" val="3836717906"/>
                  </a:ext>
                </a:extLst>
              </a:tr>
              <a:tr h="353972">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Alan</a:t>
                      </a:r>
                    </a:p>
                  </a:txBody>
                  <a:tcPr/>
                </a:tc>
                <a:tc>
                  <a:txBody>
                    <a:bodyPr/>
                    <a:lstStyle/>
                    <a:p>
                      <a:pPr algn="ctr"/>
                      <a:r>
                        <a:rPr lang="de-DE" dirty="0">
                          <a:latin typeface="Lato" panose="020F0502020204030203" pitchFamily="34" charset="0"/>
                        </a:rPr>
                        <a:t>Analytics</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latin typeface="Lato" panose="020F0502020204030203" pitchFamily="34" charset="0"/>
                        </a:rPr>
                        <a:t>Alan</a:t>
                      </a:r>
                    </a:p>
                  </a:txBody>
                  <a:tcPr/>
                </a:tc>
                <a:tc>
                  <a:txBody>
                    <a:bodyPr/>
                    <a:lstStyle/>
                    <a:p>
                      <a:pPr algn="ctr"/>
                      <a:r>
                        <a:rPr lang="de-DE" dirty="0">
                          <a:latin typeface="Lato" panose="020F0502020204030203" pitchFamily="34" charset="0"/>
                        </a:rPr>
                        <a:t>Analytics</a:t>
                      </a:r>
                    </a:p>
                  </a:txBody>
                  <a:tcPr/>
                </a:tc>
                <a:extLst>
                  <a:ext uri="{0D108BD9-81ED-4DB2-BD59-A6C34878D82A}">
                    <a16:rowId xmlns:a16="http://schemas.microsoft.com/office/drawing/2014/main" val="4174144971"/>
                  </a:ext>
                </a:extLst>
              </a:tr>
              <a:tr h="353972">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4</a:t>
                      </a:r>
                    </a:p>
                  </a:txBody>
                  <a:tcPr/>
                </a:tc>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2807289267"/>
                  </a:ext>
                </a:extLst>
              </a:tr>
            </a:tbl>
          </a:graphicData>
        </a:graphic>
      </p:graphicFrame>
      <p:sp>
        <p:nvSpPr>
          <p:cNvPr id="14" name="Inhaltsplatzhalter 2">
            <a:extLst>
              <a:ext uri="{FF2B5EF4-FFF2-40B4-BE49-F238E27FC236}">
                <a16:creationId xmlns:a16="http://schemas.microsoft.com/office/drawing/2014/main" id="{6BE4B35D-3D17-F01F-0F2A-CE0A46B611F3}"/>
              </a:ext>
            </a:extLst>
          </p:cNvPr>
          <p:cNvSpPr>
            <a:spLocks noGrp="1"/>
          </p:cNvSpPr>
          <p:nvPr>
            <p:ph type="body" sz="quarter" idx="11"/>
          </p:nvPr>
        </p:nvSpPr>
        <p:spPr>
          <a:xfrm>
            <a:off x="6910552" y="1276350"/>
            <a:ext cx="4941088" cy="5215889"/>
          </a:xfrm>
          <a:prstGeom prst="rect">
            <a:avLst/>
          </a:prstGeom>
        </p:spPr>
        <p:txBody>
          <a:bodyPr anchor="t">
            <a:normAutofit/>
          </a:bodyPr>
          <a:lstStyle/>
          <a:p>
            <a:r>
              <a:rPr lang="en-US" noProof="0" dirty="0"/>
              <a:t>Tables in relational databases avoid redundancies</a:t>
            </a:r>
          </a:p>
          <a:p>
            <a:r>
              <a:rPr lang="en-US" noProof="0" dirty="0">
                <a:solidFill>
                  <a:srgbClr val="005CA8"/>
                </a:solidFill>
              </a:rPr>
              <a:t>JOIN</a:t>
            </a:r>
            <a:r>
              <a:rPr lang="en-US" noProof="0" dirty="0"/>
              <a:t>s are used to query data from a combination of tables</a:t>
            </a:r>
          </a:p>
          <a:p>
            <a:r>
              <a:rPr lang="en-US" noProof="0" dirty="0"/>
              <a:t>Tables are joined via one or more columns</a:t>
            </a:r>
          </a:p>
          <a:p>
            <a:r>
              <a:rPr lang="en-US" noProof="0" dirty="0">
                <a:solidFill>
                  <a:srgbClr val="005CA8"/>
                </a:solidFill>
              </a:rPr>
              <a:t>JOIN</a:t>
            </a:r>
            <a:r>
              <a:rPr lang="en-US" noProof="0" dirty="0"/>
              <a:t>s don‘t change the underlying data</a:t>
            </a:r>
          </a:p>
        </p:txBody>
      </p:sp>
    </p:spTree>
    <p:extLst>
      <p:ext uri="{BB962C8B-B14F-4D97-AF65-F5344CB8AC3E}">
        <p14:creationId xmlns:p14="http://schemas.microsoft.com/office/powerpoint/2010/main" val="118753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7F27B5C-C954-5FCC-0DFD-3F016207F645}"/>
              </a:ext>
            </a:extLst>
          </p:cNvPr>
          <p:cNvSpPr>
            <a:spLocks noGrp="1"/>
          </p:cNvSpPr>
          <p:nvPr>
            <p:ph type="body" sz="quarter" idx="12"/>
          </p:nvPr>
        </p:nvSpPr>
        <p:spPr/>
        <p:txBody>
          <a:bodyPr/>
          <a:lstStyle/>
          <a:p>
            <a:r>
              <a:rPr lang="en-US" noProof="0" dirty="0"/>
              <a:t>Different JOIN Types</a:t>
            </a:r>
          </a:p>
        </p:txBody>
      </p:sp>
      <p:grpSp>
        <p:nvGrpSpPr>
          <p:cNvPr id="46" name="Group 45">
            <a:extLst>
              <a:ext uri="{FF2B5EF4-FFF2-40B4-BE49-F238E27FC236}">
                <a16:creationId xmlns:a16="http://schemas.microsoft.com/office/drawing/2014/main" id="{C4B39FE0-2BCA-F82F-FF12-0F5A9B725809}"/>
              </a:ext>
            </a:extLst>
          </p:cNvPr>
          <p:cNvGrpSpPr/>
          <p:nvPr/>
        </p:nvGrpSpPr>
        <p:grpSpPr>
          <a:xfrm>
            <a:off x="124485" y="2694582"/>
            <a:ext cx="4353203" cy="2081596"/>
            <a:chOff x="-198843" y="2515347"/>
            <a:chExt cx="4353203" cy="2081596"/>
          </a:xfrm>
        </p:grpSpPr>
        <p:grpSp>
          <p:nvGrpSpPr>
            <p:cNvPr id="24" name="Group 23">
              <a:extLst>
                <a:ext uri="{FF2B5EF4-FFF2-40B4-BE49-F238E27FC236}">
                  <a16:creationId xmlns:a16="http://schemas.microsoft.com/office/drawing/2014/main" id="{71188FE7-AD9B-561A-CFB8-26F37187F115}"/>
                </a:ext>
              </a:extLst>
            </p:cNvPr>
            <p:cNvGrpSpPr/>
            <p:nvPr/>
          </p:nvGrpSpPr>
          <p:grpSpPr>
            <a:xfrm>
              <a:off x="-198843" y="2965831"/>
              <a:ext cx="4353203" cy="1631112"/>
              <a:chOff x="659384" y="2821021"/>
              <a:chExt cx="2909253" cy="1090075"/>
            </a:xfrm>
          </p:grpSpPr>
          <p:sp>
            <p:nvSpPr>
              <p:cNvPr id="26" name="Ellipse 25">
                <a:extLst>
                  <a:ext uri="{FF2B5EF4-FFF2-40B4-BE49-F238E27FC236}">
                    <a16:creationId xmlns:a16="http://schemas.microsoft.com/office/drawing/2014/main" id="{9417E23B-C525-4F88-88EE-03BAB8E93D8E}"/>
                  </a:ext>
                </a:extLst>
              </p:cNvPr>
              <p:cNvSpPr/>
              <p:nvPr/>
            </p:nvSpPr>
            <p:spPr>
              <a:xfrm>
                <a:off x="1768637" y="2821021"/>
                <a:ext cx="180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Lato" panose="020F0502020204030203" pitchFamily="34" charset="0"/>
                  </a:rPr>
                  <a:t>B</a:t>
                </a:r>
              </a:p>
            </p:txBody>
          </p:sp>
          <p:sp>
            <p:nvSpPr>
              <p:cNvPr id="27" name="Ellipse 26">
                <a:extLst>
                  <a:ext uri="{FF2B5EF4-FFF2-40B4-BE49-F238E27FC236}">
                    <a16:creationId xmlns:a16="http://schemas.microsoft.com/office/drawing/2014/main" id="{D263B54A-977C-4C6B-80FB-A7F465D05E4F}"/>
                  </a:ext>
                </a:extLst>
              </p:cNvPr>
              <p:cNvSpPr/>
              <p:nvPr/>
            </p:nvSpPr>
            <p:spPr>
              <a:xfrm>
                <a:off x="659384" y="2831096"/>
                <a:ext cx="1800000" cy="1080000"/>
              </a:xfrm>
              <a:prstGeom prst="ellipse">
                <a:avLst/>
              </a:pr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Lato" panose="020F0502020204030203" pitchFamily="34" charset="0"/>
                  </a:rPr>
                  <a:t>A</a:t>
                </a:r>
              </a:p>
            </p:txBody>
          </p:sp>
        </p:grpSp>
        <p:sp>
          <p:nvSpPr>
            <p:cNvPr id="28" name="Textfeld 27">
              <a:extLst>
                <a:ext uri="{FF2B5EF4-FFF2-40B4-BE49-F238E27FC236}">
                  <a16:creationId xmlns:a16="http://schemas.microsoft.com/office/drawing/2014/main" id="{66B4102A-CF1A-4DB4-91A0-F39997CAA441}"/>
                </a:ext>
              </a:extLst>
            </p:cNvPr>
            <p:cNvSpPr txBox="1"/>
            <p:nvPr/>
          </p:nvSpPr>
          <p:spPr>
            <a:xfrm>
              <a:off x="364530" y="2515347"/>
              <a:ext cx="3226459" cy="782910"/>
            </a:xfrm>
            <a:prstGeom prst="rect">
              <a:avLst/>
            </a:prstGeom>
            <a:noFill/>
          </p:spPr>
          <p:txBody>
            <a:bodyPr wrap="square" rtlCol="0">
              <a:spAutoFit/>
            </a:bodyPr>
            <a:lstStyle/>
            <a:p>
              <a:pPr algn="ctr"/>
              <a:r>
                <a:rPr lang="de-DE" sz="2800" dirty="0">
                  <a:latin typeface="Lato" panose="020F0502020204030203" pitchFamily="34" charset="0"/>
                </a:rPr>
                <a:t>LEFT JOIN</a:t>
              </a:r>
            </a:p>
          </p:txBody>
        </p:sp>
      </p:grpSp>
      <p:grpSp>
        <p:nvGrpSpPr>
          <p:cNvPr id="54" name="Group 53">
            <a:extLst>
              <a:ext uri="{FF2B5EF4-FFF2-40B4-BE49-F238E27FC236}">
                <a16:creationId xmlns:a16="http://schemas.microsoft.com/office/drawing/2014/main" id="{0B5AE6EA-3661-B97A-B270-561217068D79}"/>
              </a:ext>
            </a:extLst>
          </p:cNvPr>
          <p:cNvGrpSpPr/>
          <p:nvPr/>
        </p:nvGrpSpPr>
        <p:grpSpPr>
          <a:xfrm>
            <a:off x="3911615" y="4354121"/>
            <a:ext cx="4353203" cy="2110241"/>
            <a:chOff x="3914318" y="4365145"/>
            <a:chExt cx="4353203" cy="2110241"/>
          </a:xfrm>
        </p:grpSpPr>
        <p:sp>
          <p:nvSpPr>
            <p:cNvPr id="48" name="Freeform: Shape 47">
              <a:extLst>
                <a:ext uri="{FF2B5EF4-FFF2-40B4-BE49-F238E27FC236}">
                  <a16:creationId xmlns:a16="http://schemas.microsoft.com/office/drawing/2014/main" id="{C25888CA-8AFB-BBAC-DC0C-D531F01E2FF9}"/>
                </a:ext>
              </a:extLst>
            </p:cNvPr>
            <p:cNvSpPr/>
            <p:nvPr/>
          </p:nvSpPr>
          <p:spPr>
            <a:xfrm>
              <a:off x="3914318" y="4844274"/>
              <a:ext cx="4353203" cy="1631112"/>
            </a:xfrm>
            <a:custGeom>
              <a:avLst/>
              <a:gdLst>
                <a:gd name="connsiteX0" fmla="*/ 3006506 w 4353203"/>
                <a:gd name="connsiteY0" fmla="*/ 0 h 1631112"/>
                <a:gd name="connsiteX1" fmla="*/ 4353203 w 4353203"/>
                <a:gd name="connsiteY1" fmla="*/ 808018 h 1631112"/>
                <a:gd name="connsiteX2" fmla="*/ 3006506 w 4353203"/>
                <a:gd name="connsiteY2" fmla="*/ 1616036 h 1631112"/>
                <a:gd name="connsiteX3" fmla="*/ 2253555 w 4353203"/>
                <a:gd name="connsiteY3" fmla="*/ 1478039 h 1631112"/>
                <a:gd name="connsiteX4" fmla="*/ 2191829 w 4353203"/>
                <a:gd name="connsiteY4" fmla="*/ 1447482 h 1631112"/>
                <a:gd name="connsiteX5" fmla="*/ 2099648 w 4353203"/>
                <a:gd name="connsiteY5" fmla="*/ 1493115 h 1631112"/>
                <a:gd name="connsiteX6" fmla="*/ 1346697 w 4353203"/>
                <a:gd name="connsiteY6" fmla="*/ 1631112 h 1631112"/>
                <a:gd name="connsiteX7" fmla="*/ 0 w 4353203"/>
                <a:gd name="connsiteY7" fmla="*/ 823094 h 1631112"/>
                <a:gd name="connsiteX8" fmla="*/ 1346697 w 4353203"/>
                <a:gd name="connsiteY8" fmla="*/ 15076 h 1631112"/>
                <a:gd name="connsiteX9" fmla="*/ 2099648 w 4353203"/>
                <a:gd name="connsiteY9" fmla="*/ 153073 h 1631112"/>
                <a:gd name="connsiteX10" fmla="*/ 2161375 w 4353203"/>
                <a:gd name="connsiteY10" fmla="*/ 183631 h 1631112"/>
                <a:gd name="connsiteX11" fmla="*/ 2253555 w 4353203"/>
                <a:gd name="connsiteY11" fmla="*/ 137997 h 1631112"/>
                <a:gd name="connsiteX12" fmla="*/ 3006506 w 4353203"/>
                <a:gd name="connsiteY12" fmla="*/ 0 h 163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3203" h="1631112">
                  <a:moveTo>
                    <a:pt x="3006506" y="0"/>
                  </a:moveTo>
                  <a:cubicBezTo>
                    <a:pt x="3750266" y="0"/>
                    <a:pt x="4353203" y="361762"/>
                    <a:pt x="4353203" y="808018"/>
                  </a:cubicBezTo>
                  <a:cubicBezTo>
                    <a:pt x="4353203" y="1254274"/>
                    <a:pt x="3750266" y="1616036"/>
                    <a:pt x="3006506" y="1616036"/>
                  </a:cubicBezTo>
                  <a:cubicBezTo>
                    <a:pt x="2727596" y="1616036"/>
                    <a:pt x="2468489" y="1565163"/>
                    <a:pt x="2253555" y="1478039"/>
                  </a:cubicBezTo>
                  <a:lnTo>
                    <a:pt x="2191829" y="1447482"/>
                  </a:lnTo>
                  <a:lnTo>
                    <a:pt x="2099648" y="1493115"/>
                  </a:lnTo>
                  <a:cubicBezTo>
                    <a:pt x="1884714" y="1580239"/>
                    <a:pt x="1625607" y="1631112"/>
                    <a:pt x="1346697" y="1631112"/>
                  </a:cubicBezTo>
                  <a:cubicBezTo>
                    <a:pt x="602937" y="1631112"/>
                    <a:pt x="0" y="1269350"/>
                    <a:pt x="0" y="823094"/>
                  </a:cubicBezTo>
                  <a:cubicBezTo>
                    <a:pt x="0" y="376838"/>
                    <a:pt x="602937" y="15076"/>
                    <a:pt x="1346697" y="15076"/>
                  </a:cubicBezTo>
                  <a:cubicBezTo>
                    <a:pt x="1625607" y="15076"/>
                    <a:pt x="1884714" y="65949"/>
                    <a:pt x="2099648" y="153073"/>
                  </a:cubicBezTo>
                  <a:lnTo>
                    <a:pt x="2161375" y="183631"/>
                  </a:lnTo>
                  <a:lnTo>
                    <a:pt x="2253555" y="137997"/>
                  </a:lnTo>
                  <a:cubicBezTo>
                    <a:pt x="2468489" y="50873"/>
                    <a:pt x="2727596" y="0"/>
                    <a:pt x="3006506"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bg1"/>
                </a:solidFill>
                <a:latin typeface="Lato" panose="020F0502020204030203" pitchFamily="34" charset="0"/>
              </a:endParaRPr>
            </a:p>
          </p:txBody>
        </p:sp>
        <p:sp>
          <p:nvSpPr>
            <p:cNvPr id="36" name="Textfeld 35">
              <a:extLst>
                <a:ext uri="{FF2B5EF4-FFF2-40B4-BE49-F238E27FC236}">
                  <a16:creationId xmlns:a16="http://schemas.microsoft.com/office/drawing/2014/main" id="{02B07D9A-1FE1-4A87-857B-D48BDAFE0A41}"/>
                </a:ext>
              </a:extLst>
            </p:cNvPr>
            <p:cNvSpPr txBox="1"/>
            <p:nvPr/>
          </p:nvSpPr>
          <p:spPr>
            <a:xfrm>
              <a:off x="4477691" y="4365145"/>
              <a:ext cx="3226459" cy="782910"/>
            </a:xfrm>
            <a:prstGeom prst="rect">
              <a:avLst/>
            </a:prstGeom>
            <a:noFill/>
          </p:spPr>
          <p:txBody>
            <a:bodyPr wrap="square" rtlCol="0">
              <a:spAutoFit/>
            </a:bodyPr>
            <a:lstStyle/>
            <a:p>
              <a:pPr algn="ctr"/>
              <a:r>
                <a:rPr lang="de-DE" sz="2800" dirty="0">
                  <a:latin typeface="Lato" panose="020F0502020204030203" pitchFamily="34" charset="0"/>
                </a:rPr>
                <a:t>FULL JOIN</a:t>
              </a:r>
            </a:p>
          </p:txBody>
        </p:sp>
      </p:grpSp>
      <p:grpSp>
        <p:nvGrpSpPr>
          <p:cNvPr id="45" name="Group 44">
            <a:extLst>
              <a:ext uri="{FF2B5EF4-FFF2-40B4-BE49-F238E27FC236}">
                <a16:creationId xmlns:a16="http://schemas.microsoft.com/office/drawing/2014/main" id="{8FFB8D89-A5C7-1222-4A51-4185607F62AD}"/>
              </a:ext>
            </a:extLst>
          </p:cNvPr>
          <p:cNvGrpSpPr/>
          <p:nvPr/>
        </p:nvGrpSpPr>
        <p:grpSpPr>
          <a:xfrm>
            <a:off x="3914318" y="1025920"/>
            <a:ext cx="4353203" cy="2154332"/>
            <a:chOff x="4086880" y="1046659"/>
            <a:chExt cx="4353203" cy="2154332"/>
          </a:xfrm>
        </p:grpSpPr>
        <p:sp>
          <p:nvSpPr>
            <p:cNvPr id="14" name="Textfeld 13">
              <a:extLst>
                <a:ext uri="{FF2B5EF4-FFF2-40B4-BE49-F238E27FC236}">
                  <a16:creationId xmlns:a16="http://schemas.microsoft.com/office/drawing/2014/main" id="{C650003F-D544-450A-8E6C-AAECACFA6B9A}"/>
                </a:ext>
              </a:extLst>
            </p:cNvPr>
            <p:cNvSpPr txBox="1"/>
            <p:nvPr/>
          </p:nvSpPr>
          <p:spPr>
            <a:xfrm>
              <a:off x="5185358" y="1046659"/>
              <a:ext cx="2156248" cy="523220"/>
            </a:xfrm>
            <a:prstGeom prst="rect">
              <a:avLst/>
            </a:prstGeom>
            <a:noFill/>
          </p:spPr>
          <p:txBody>
            <a:bodyPr wrap="square" rtlCol="0">
              <a:spAutoFit/>
            </a:bodyPr>
            <a:lstStyle/>
            <a:p>
              <a:pPr algn="ctr"/>
              <a:r>
                <a:rPr lang="de-DE" sz="2800" dirty="0">
                  <a:latin typeface="Lato" panose="020F0502020204030203" pitchFamily="34" charset="0"/>
                </a:rPr>
                <a:t>INNER JOIN</a:t>
              </a:r>
            </a:p>
          </p:txBody>
        </p:sp>
        <p:grpSp>
          <p:nvGrpSpPr>
            <p:cNvPr id="23" name="Group 22">
              <a:extLst>
                <a:ext uri="{FF2B5EF4-FFF2-40B4-BE49-F238E27FC236}">
                  <a16:creationId xmlns:a16="http://schemas.microsoft.com/office/drawing/2014/main" id="{C9AE923C-1295-4AE9-A944-D54FD8B7FFF6}"/>
                </a:ext>
              </a:extLst>
            </p:cNvPr>
            <p:cNvGrpSpPr/>
            <p:nvPr/>
          </p:nvGrpSpPr>
          <p:grpSpPr>
            <a:xfrm>
              <a:off x="4086880" y="1569879"/>
              <a:ext cx="4353203" cy="1631112"/>
              <a:chOff x="4816186" y="1665377"/>
              <a:chExt cx="2909253" cy="1090075"/>
            </a:xfrm>
          </p:grpSpPr>
          <p:sp>
            <p:nvSpPr>
              <p:cNvPr id="15" name="Freeform: Shape 14">
                <a:extLst>
                  <a:ext uri="{FF2B5EF4-FFF2-40B4-BE49-F238E27FC236}">
                    <a16:creationId xmlns:a16="http://schemas.microsoft.com/office/drawing/2014/main" id="{A0F3FC8C-73D6-7A5B-65ED-83A18B0CB954}"/>
                  </a:ext>
                </a:extLst>
              </p:cNvPr>
              <p:cNvSpPr/>
              <p:nvPr/>
            </p:nvSpPr>
            <p:spPr>
              <a:xfrm>
                <a:off x="5925440" y="1788098"/>
                <a:ext cx="690747" cy="844635"/>
              </a:xfrm>
              <a:custGeom>
                <a:avLst/>
                <a:gdLst>
                  <a:gd name="connsiteX0" fmla="*/ 335198 w 690747"/>
                  <a:gd name="connsiteY0" fmla="*/ 0 h 844635"/>
                  <a:gd name="connsiteX1" fmla="*/ 427143 w 690747"/>
                  <a:gd name="connsiteY1" fmla="*/ 45517 h 844635"/>
                  <a:gd name="connsiteX2" fmla="*/ 690747 w 690747"/>
                  <a:gd name="connsiteY2" fmla="*/ 427355 h 844635"/>
                  <a:gd name="connsiteX3" fmla="*/ 427143 w 690747"/>
                  <a:gd name="connsiteY3" fmla="*/ 809193 h 844635"/>
                  <a:gd name="connsiteX4" fmla="*/ 355550 w 690747"/>
                  <a:gd name="connsiteY4" fmla="*/ 844635 h 844635"/>
                  <a:gd name="connsiteX5" fmla="*/ 263604 w 690747"/>
                  <a:gd name="connsiteY5" fmla="*/ 799118 h 844635"/>
                  <a:gd name="connsiteX6" fmla="*/ 0 w 690747"/>
                  <a:gd name="connsiteY6" fmla="*/ 417280 h 844635"/>
                  <a:gd name="connsiteX7" fmla="*/ 263604 w 690747"/>
                  <a:gd name="connsiteY7" fmla="*/ 35442 h 84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747" h="844635">
                    <a:moveTo>
                      <a:pt x="335198" y="0"/>
                    </a:moveTo>
                    <a:lnTo>
                      <a:pt x="427143" y="45517"/>
                    </a:lnTo>
                    <a:cubicBezTo>
                      <a:pt x="590011" y="143238"/>
                      <a:pt x="690747" y="278238"/>
                      <a:pt x="690747" y="427355"/>
                    </a:cubicBezTo>
                    <a:cubicBezTo>
                      <a:pt x="690747" y="576472"/>
                      <a:pt x="590011" y="711472"/>
                      <a:pt x="427143" y="809193"/>
                    </a:cubicBezTo>
                    <a:lnTo>
                      <a:pt x="355550" y="844635"/>
                    </a:lnTo>
                    <a:lnTo>
                      <a:pt x="263604" y="799118"/>
                    </a:lnTo>
                    <a:cubicBezTo>
                      <a:pt x="100736" y="701397"/>
                      <a:pt x="0" y="566397"/>
                      <a:pt x="0" y="417280"/>
                    </a:cubicBezTo>
                    <a:cubicBezTo>
                      <a:pt x="0" y="268163"/>
                      <a:pt x="100736" y="133163"/>
                      <a:pt x="263604" y="35442"/>
                    </a:cubicBezTo>
                    <a:close/>
                  </a:path>
                </a:pathLst>
              </a:cu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6" name="Ellipse 16">
                <a:extLst>
                  <a:ext uri="{FF2B5EF4-FFF2-40B4-BE49-F238E27FC236}">
                    <a16:creationId xmlns:a16="http://schemas.microsoft.com/office/drawing/2014/main" id="{CDA3F508-FA8F-0D68-26D7-D96BC7D2D02B}"/>
                  </a:ext>
                </a:extLst>
              </p:cNvPr>
              <p:cNvSpPr/>
              <p:nvPr/>
            </p:nvSpPr>
            <p:spPr>
              <a:xfrm>
                <a:off x="5925439" y="1665377"/>
                <a:ext cx="180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Lato" panose="020F0502020204030203" pitchFamily="34" charset="0"/>
                  </a:rPr>
                  <a:t>B</a:t>
                </a:r>
              </a:p>
            </p:txBody>
          </p:sp>
          <p:sp>
            <p:nvSpPr>
              <p:cNvPr id="18" name="Ellipse 12">
                <a:extLst>
                  <a:ext uri="{FF2B5EF4-FFF2-40B4-BE49-F238E27FC236}">
                    <a16:creationId xmlns:a16="http://schemas.microsoft.com/office/drawing/2014/main" id="{B35F60F9-7E7C-6157-A26C-4C09682EF9A8}"/>
                  </a:ext>
                </a:extLst>
              </p:cNvPr>
              <p:cNvSpPr/>
              <p:nvPr/>
            </p:nvSpPr>
            <p:spPr>
              <a:xfrm>
                <a:off x="4816186" y="1675452"/>
                <a:ext cx="180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Lato" panose="020F0502020204030203" pitchFamily="34" charset="0"/>
                  </a:rPr>
                  <a:t>A</a:t>
                </a:r>
              </a:p>
            </p:txBody>
          </p:sp>
        </p:grpSp>
      </p:grpSp>
      <p:grpSp>
        <p:nvGrpSpPr>
          <p:cNvPr id="49" name="Group 48">
            <a:extLst>
              <a:ext uri="{FF2B5EF4-FFF2-40B4-BE49-F238E27FC236}">
                <a16:creationId xmlns:a16="http://schemas.microsoft.com/office/drawing/2014/main" id="{1C13CB45-2274-61A6-9102-10FEDCED63DF}"/>
              </a:ext>
            </a:extLst>
          </p:cNvPr>
          <p:cNvGrpSpPr/>
          <p:nvPr/>
        </p:nvGrpSpPr>
        <p:grpSpPr>
          <a:xfrm flipH="1">
            <a:off x="7714312" y="2843496"/>
            <a:ext cx="4353203" cy="2081596"/>
            <a:chOff x="-198843" y="2515347"/>
            <a:chExt cx="4353203" cy="2081596"/>
          </a:xfrm>
        </p:grpSpPr>
        <p:grpSp>
          <p:nvGrpSpPr>
            <p:cNvPr id="50" name="Group 49">
              <a:extLst>
                <a:ext uri="{FF2B5EF4-FFF2-40B4-BE49-F238E27FC236}">
                  <a16:creationId xmlns:a16="http://schemas.microsoft.com/office/drawing/2014/main" id="{EBC198A0-A539-A9C5-9981-03E4C8A64BB0}"/>
                </a:ext>
              </a:extLst>
            </p:cNvPr>
            <p:cNvGrpSpPr/>
            <p:nvPr/>
          </p:nvGrpSpPr>
          <p:grpSpPr>
            <a:xfrm>
              <a:off x="-198843" y="2965831"/>
              <a:ext cx="4353203" cy="1631112"/>
              <a:chOff x="659384" y="2821021"/>
              <a:chExt cx="2909253" cy="1090075"/>
            </a:xfrm>
          </p:grpSpPr>
          <p:sp>
            <p:nvSpPr>
              <p:cNvPr id="52" name="Ellipse 25">
                <a:extLst>
                  <a:ext uri="{FF2B5EF4-FFF2-40B4-BE49-F238E27FC236}">
                    <a16:creationId xmlns:a16="http://schemas.microsoft.com/office/drawing/2014/main" id="{9FF75E69-E36F-4498-5BA1-A0DC981C1217}"/>
                  </a:ext>
                </a:extLst>
              </p:cNvPr>
              <p:cNvSpPr/>
              <p:nvPr/>
            </p:nvSpPr>
            <p:spPr>
              <a:xfrm>
                <a:off x="1768637" y="2821021"/>
                <a:ext cx="180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Lato" panose="020F0502020204030203" pitchFamily="34" charset="0"/>
                  </a:rPr>
                  <a:t>A</a:t>
                </a:r>
              </a:p>
            </p:txBody>
          </p:sp>
          <p:sp>
            <p:nvSpPr>
              <p:cNvPr id="53" name="Ellipse 26">
                <a:extLst>
                  <a:ext uri="{FF2B5EF4-FFF2-40B4-BE49-F238E27FC236}">
                    <a16:creationId xmlns:a16="http://schemas.microsoft.com/office/drawing/2014/main" id="{00EE2E7C-2039-F45A-00E9-82B80C6678C8}"/>
                  </a:ext>
                </a:extLst>
              </p:cNvPr>
              <p:cNvSpPr/>
              <p:nvPr/>
            </p:nvSpPr>
            <p:spPr>
              <a:xfrm>
                <a:off x="659384" y="2831096"/>
                <a:ext cx="1800000" cy="1080000"/>
              </a:xfrm>
              <a:prstGeom prst="ellipse">
                <a:avLst/>
              </a:pr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Lato" panose="020F0502020204030203" pitchFamily="34" charset="0"/>
                  </a:rPr>
                  <a:t>B</a:t>
                </a:r>
              </a:p>
            </p:txBody>
          </p:sp>
        </p:grpSp>
        <p:sp>
          <p:nvSpPr>
            <p:cNvPr id="51" name="Textfeld 27">
              <a:extLst>
                <a:ext uri="{FF2B5EF4-FFF2-40B4-BE49-F238E27FC236}">
                  <a16:creationId xmlns:a16="http://schemas.microsoft.com/office/drawing/2014/main" id="{178557F2-AEDA-66EB-AED8-C003DD1A721B}"/>
                </a:ext>
              </a:extLst>
            </p:cNvPr>
            <p:cNvSpPr txBox="1"/>
            <p:nvPr/>
          </p:nvSpPr>
          <p:spPr>
            <a:xfrm>
              <a:off x="364530" y="2515347"/>
              <a:ext cx="3226459" cy="523220"/>
            </a:xfrm>
            <a:prstGeom prst="rect">
              <a:avLst/>
            </a:prstGeom>
            <a:noFill/>
          </p:spPr>
          <p:txBody>
            <a:bodyPr wrap="square" rtlCol="0">
              <a:spAutoFit/>
            </a:bodyPr>
            <a:lstStyle/>
            <a:p>
              <a:pPr algn="ctr"/>
              <a:r>
                <a:rPr lang="de-DE" sz="2800" dirty="0">
                  <a:latin typeface="Lato" panose="020F0502020204030203" pitchFamily="34" charset="0"/>
                </a:rPr>
                <a:t>RIGHT JOIN</a:t>
              </a:r>
            </a:p>
          </p:txBody>
        </p:sp>
      </p:grpSp>
      <p:sp>
        <p:nvSpPr>
          <p:cNvPr id="3" name="TextBox 2">
            <a:extLst>
              <a:ext uri="{FF2B5EF4-FFF2-40B4-BE49-F238E27FC236}">
                <a16:creationId xmlns:a16="http://schemas.microsoft.com/office/drawing/2014/main" id="{5C976621-23C0-087A-C9FA-92A2B4978C13}"/>
              </a:ext>
            </a:extLst>
          </p:cNvPr>
          <p:cNvSpPr txBox="1"/>
          <p:nvPr/>
        </p:nvSpPr>
        <p:spPr>
          <a:xfrm>
            <a:off x="2130883" y="5421243"/>
            <a:ext cx="6146800" cy="369332"/>
          </a:xfrm>
          <a:prstGeom prst="rect">
            <a:avLst/>
          </a:prstGeom>
          <a:noFill/>
        </p:spPr>
        <p:txBody>
          <a:bodyPr wrap="square">
            <a:spAutoFit/>
          </a:bodyPr>
          <a:lstStyle/>
          <a:p>
            <a:pPr algn="ctr"/>
            <a:r>
              <a:rPr lang="de-DE" dirty="0">
                <a:solidFill>
                  <a:schemeClr val="bg1"/>
                </a:solidFill>
                <a:latin typeface="Lato" panose="020F0502020204030203" pitchFamily="34" charset="0"/>
              </a:rPr>
              <a:t>A</a:t>
            </a:r>
          </a:p>
        </p:txBody>
      </p:sp>
      <p:sp>
        <p:nvSpPr>
          <p:cNvPr id="4" name="TextBox 3">
            <a:extLst>
              <a:ext uri="{FF2B5EF4-FFF2-40B4-BE49-F238E27FC236}">
                <a16:creationId xmlns:a16="http://schemas.microsoft.com/office/drawing/2014/main" id="{3369A408-842D-DE8F-24F7-155EDBD9BC29}"/>
              </a:ext>
            </a:extLst>
          </p:cNvPr>
          <p:cNvSpPr txBox="1"/>
          <p:nvPr/>
        </p:nvSpPr>
        <p:spPr>
          <a:xfrm>
            <a:off x="3911615" y="5421243"/>
            <a:ext cx="6146800" cy="369332"/>
          </a:xfrm>
          <a:prstGeom prst="rect">
            <a:avLst/>
          </a:prstGeom>
          <a:noFill/>
        </p:spPr>
        <p:txBody>
          <a:bodyPr wrap="square">
            <a:spAutoFit/>
          </a:bodyPr>
          <a:lstStyle/>
          <a:p>
            <a:pPr algn="ctr"/>
            <a:r>
              <a:rPr lang="de-DE" dirty="0">
                <a:solidFill>
                  <a:schemeClr val="bg1"/>
                </a:solidFill>
                <a:latin typeface="Lato" panose="020F0502020204030203" pitchFamily="34" charset="0"/>
              </a:rPr>
              <a:t>B</a:t>
            </a:r>
          </a:p>
        </p:txBody>
      </p:sp>
    </p:spTree>
    <p:extLst>
      <p:ext uri="{BB962C8B-B14F-4D97-AF65-F5344CB8AC3E}">
        <p14:creationId xmlns:p14="http://schemas.microsoft.com/office/powerpoint/2010/main" val="6263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9E323E-4F0D-1F58-AB22-E23B6984349F}"/>
              </a:ext>
            </a:extLst>
          </p:cNvPr>
          <p:cNvSpPr>
            <a:spLocks noGrp="1"/>
          </p:cNvSpPr>
          <p:nvPr>
            <p:ph type="body" sz="quarter" idx="11"/>
          </p:nvPr>
        </p:nvSpPr>
        <p:spPr/>
        <p:txBody>
          <a:bodyPr/>
          <a:lstStyle/>
          <a:p>
            <a:r>
              <a:rPr lang="en-US" noProof="0" dirty="0">
                <a:solidFill>
                  <a:srgbClr val="808080"/>
                </a:solidFill>
              </a:rPr>
              <a:t>INNER JOIN </a:t>
            </a:r>
            <a:r>
              <a:rPr lang="en-US" noProof="0" dirty="0"/>
              <a:t>contains only matching rows from both sides</a:t>
            </a:r>
          </a:p>
          <a:p>
            <a:r>
              <a:rPr lang="en-US" dirty="0"/>
              <a:t>Join operations </a:t>
            </a:r>
            <a:r>
              <a:rPr lang="en-US" noProof="0" dirty="0"/>
              <a:t>can be performed for more then 2 tables</a:t>
            </a:r>
          </a:p>
          <a:p>
            <a:r>
              <a:rPr lang="en-US" dirty="0"/>
              <a:t>Joins </a:t>
            </a:r>
            <a:r>
              <a:rPr lang="en-US" noProof="0" dirty="0"/>
              <a:t>are positioned between </a:t>
            </a:r>
            <a:r>
              <a:rPr lang="en-US" noProof="0" dirty="0">
                <a:solidFill>
                  <a:srgbClr val="005CA8"/>
                </a:solidFill>
              </a:rPr>
              <a:t>FROM</a:t>
            </a:r>
            <a:r>
              <a:rPr lang="en-US" noProof="0" dirty="0"/>
              <a:t> and </a:t>
            </a:r>
            <a:r>
              <a:rPr lang="en-US" dirty="0">
                <a:solidFill>
                  <a:srgbClr val="005CA8"/>
                </a:solidFill>
              </a:rPr>
              <a:t>WHER</a:t>
            </a:r>
            <a:r>
              <a:rPr lang="en-US" noProof="0" dirty="0">
                <a:solidFill>
                  <a:srgbClr val="005CA8"/>
                </a:solidFill>
              </a:rPr>
              <a:t>E</a:t>
            </a:r>
          </a:p>
          <a:p>
            <a:r>
              <a:rPr lang="en-US" noProof="0" dirty="0"/>
              <a:t>Order of joined tables is not relevant for </a:t>
            </a:r>
            <a:r>
              <a:rPr lang="en-US" noProof="0" dirty="0">
                <a:solidFill>
                  <a:srgbClr val="808080"/>
                </a:solidFill>
              </a:rPr>
              <a:t>INNER JOIN</a:t>
            </a:r>
            <a:r>
              <a:rPr lang="en-US" noProof="0" dirty="0"/>
              <a:t>s</a:t>
            </a:r>
          </a:p>
          <a:p>
            <a:r>
              <a:rPr lang="en-US" noProof="0" dirty="0"/>
              <a:t>Aliases can and should be used for joined tables</a:t>
            </a:r>
          </a:p>
          <a:p>
            <a:r>
              <a:rPr lang="en-US" noProof="0" dirty="0"/>
              <a:t>Recommendation: Always explicitly specify the source of columns to avoid name ambiguities</a:t>
            </a:r>
          </a:p>
        </p:txBody>
      </p:sp>
      <p:sp>
        <p:nvSpPr>
          <p:cNvPr id="4" name="Text Placeholder 3">
            <a:extLst>
              <a:ext uri="{FF2B5EF4-FFF2-40B4-BE49-F238E27FC236}">
                <a16:creationId xmlns:a16="http://schemas.microsoft.com/office/drawing/2014/main" id="{CAE1F1E0-C54A-E6F5-209A-692841C309AC}"/>
              </a:ext>
            </a:extLst>
          </p:cNvPr>
          <p:cNvSpPr>
            <a:spLocks noGrp="1"/>
          </p:cNvSpPr>
          <p:nvPr>
            <p:ph type="body" sz="quarter" idx="12"/>
          </p:nvPr>
        </p:nvSpPr>
        <p:spPr/>
        <p:txBody>
          <a:bodyPr/>
          <a:lstStyle/>
          <a:p>
            <a:r>
              <a:rPr lang="en-US" noProof="0" dirty="0"/>
              <a:t>Inner join</a:t>
            </a:r>
          </a:p>
        </p:txBody>
      </p:sp>
    </p:spTree>
    <p:extLst>
      <p:ext uri="{BB962C8B-B14F-4D97-AF65-F5344CB8AC3E}">
        <p14:creationId xmlns:p14="http://schemas.microsoft.com/office/powerpoint/2010/main" val="251904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AF3050-E860-0050-28C2-A1201F284020}"/>
              </a:ext>
            </a:extLst>
          </p:cNvPr>
          <p:cNvSpPr>
            <a:spLocks noGrp="1"/>
          </p:cNvSpPr>
          <p:nvPr>
            <p:ph type="body" sz="quarter" idx="11"/>
          </p:nvPr>
        </p:nvSpPr>
        <p:spPr/>
        <p:txBody>
          <a:bodyPr/>
          <a:lstStyle/>
          <a:p>
            <a:r>
              <a:rPr lang="en-US" dirty="0"/>
              <a:t>Traditional relational databases are hard to scale horizontally</a:t>
            </a:r>
          </a:p>
          <a:p>
            <a:r>
              <a:rPr lang="en-US" dirty="0"/>
              <a:t>Data analytics with SQL is also available in the cloud</a:t>
            </a:r>
          </a:p>
        </p:txBody>
      </p:sp>
      <p:sp>
        <p:nvSpPr>
          <p:cNvPr id="5" name="Text Placeholder 4">
            <a:extLst>
              <a:ext uri="{FF2B5EF4-FFF2-40B4-BE49-F238E27FC236}">
                <a16:creationId xmlns:a16="http://schemas.microsoft.com/office/drawing/2014/main" id="{E5C7ADEA-5D99-EB5D-8C1F-2E5288B32445}"/>
              </a:ext>
            </a:extLst>
          </p:cNvPr>
          <p:cNvSpPr>
            <a:spLocks noGrp="1"/>
          </p:cNvSpPr>
          <p:nvPr>
            <p:ph type="body" sz="quarter" idx="12"/>
          </p:nvPr>
        </p:nvSpPr>
        <p:spPr/>
        <p:txBody>
          <a:bodyPr>
            <a:normAutofit/>
          </a:bodyPr>
          <a:lstStyle/>
          <a:p>
            <a:pPr marL="0" indent="0">
              <a:buNone/>
            </a:pPr>
            <a:r>
              <a:rPr lang="en-US" dirty="0"/>
              <a:t>But SQL is not scaling well…</a:t>
            </a:r>
          </a:p>
        </p:txBody>
      </p:sp>
      <p:pic>
        <p:nvPicPr>
          <p:cNvPr id="9" name="Picture 8" descr="A blue text on a black background&#10;&#10;Description automatically generated">
            <a:extLst>
              <a:ext uri="{FF2B5EF4-FFF2-40B4-BE49-F238E27FC236}">
                <a16:creationId xmlns:a16="http://schemas.microsoft.com/office/drawing/2014/main" id="{7E68B457-17DD-5B1D-0712-FFCDC2472552}"/>
              </a:ext>
            </a:extLst>
          </p:cNvPr>
          <p:cNvPicPr>
            <a:picLocks noChangeAspect="1"/>
          </p:cNvPicPr>
          <p:nvPr/>
        </p:nvPicPr>
        <p:blipFill>
          <a:blip r:embed="rId2"/>
          <a:stretch>
            <a:fillRect/>
          </a:stretch>
        </p:blipFill>
        <p:spPr>
          <a:xfrm>
            <a:off x="685800" y="3591234"/>
            <a:ext cx="5049725" cy="1158566"/>
          </a:xfrm>
          <a:prstGeom prst="rect">
            <a:avLst/>
          </a:prstGeom>
        </p:spPr>
      </p:pic>
      <p:pic>
        <p:nvPicPr>
          <p:cNvPr id="11" name="Picture 10" descr="A logo with a black background&#10;&#10;Description automatically generated">
            <a:extLst>
              <a:ext uri="{FF2B5EF4-FFF2-40B4-BE49-F238E27FC236}">
                <a16:creationId xmlns:a16="http://schemas.microsoft.com/office/drawing/2014/main" id="{D311C74C-2BCA-5870-097F-68AAEB1F5EF8}"/>
              </a:ext>
            </a:extLst>
          </p:cNvPr>
          <p:cNvPicPr>
            <a:picLocks noChangeAspect="1"/>
          </p:cNvPicPr>
          <p:nvPr/>
        </p:nvPicPr>
        <p:blipFill>
          <a:blip r:embed="rId3"/>
          <a:stretch>
            <a:fillRect/>
          </a:stretch>
        </p:blipFill>
        <p:spPr>
          <a:xfrm>
            <a:off x="6679697" y="2799079"/>
            <a:ext cx="4413118" cy="2461895"/>
          </a:xfrm>
          <a:prstGeom prst="rect">
            <a:avLst/>
          </a:prstGeom>
        </p:spPr>
      </p:pic>
    </p:spTree>
    <p:extLst>
      <p:ext uri="{BB962C8B-B14F-4D97-AF65-F5344CB8AC3E}">
        <p14:creationId xmlns:p14="http://schemas.microsoft.com/office/powerpoint/2010/main" val="37305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9248FE-A38E-B23F-93EC-2F701ADDD826}"/>
              </a:ext>
            </a:extLst>
          </p:cNvPr>
          <p:cNvSpPr>
            <a:spLocks noGrp="1"/>
          </p:cNvSpPr>
          <p:nvPr>
            <p:ph type="body" sz="quarter" idx="11"/>
          </p:nvPr>
        </p:nvSpPr>
        <p:spPr/>
        <p:txBody>
          <a:bodyPr/>
          <a:lstStyle/>
          <a:p>
            <a:r>
              <a:rPr lang="en-US" dirty="0"/>
              <a:t>Query the invoiced profits per salesperson. The list shall contain the FullName from the Application.People table and the profits for each of them. It shall be ordered by profit in descending order.</a:t>
            </a:r>
            <a:br>
              <a:rPr lang="en-US" dirty="0"/>
            </a:br>
            <a:r>
              <a:rPr lang="en-US" dirty="0"/>
              <a:t>Hints: The Invoices Profits per Invoice line can be found in </a:t>
            </a:r>
            <a:r>
              <a:rPr lang="en-US" dirty="0" err="1"/>
              <a:t>Sales.InvoiceLines.LineProfit</a:t>
            </a:r>
            <a:r>
              <a:rPr lang="en-US" dirty="0"/>
              <a:t> . The Salesperson responsible for an order can be found in </a:t>
            </a:r>
            <a:r>
              <a:rPr lang="en-US" dirty="0" err="1"/>
              <a:t>Sales.Invoices</a:t>
            </a:r>
            <a:r>
              <a:rPr lang="en-US" dirty="0"/>
              <a:t>.</a:t>
            </a:r>
          </a:p>
        </p:txBody>
      </p:sp>
      <p:sp>
        <p:nvSpPr>
          <p:cNvPr id="5" name="Text Placeholder 4">
            <a:extLst>
              <a:ext uri="{FF2B5EF4-FFF2-40B4-BE49-F238E27FC236}">
                <a16:creationId xmlns:a16="http://schemas.microsoft.com/office/drawing/2014/main" id="{B79A5BF4-2D92-F5D5-E4D2-4CF6812F65A2}"/>
              </a:ext>
            </a:extLst>
          </p:cNvPr>
          <p:cNvSpPr>
            <a:spLocks noGrp="1"/>
          </p:cNvSpPr>
          <p:nvPr>
            <p:ph type="body" sz="quarter" idx="12"/>
          </p:nvPr>
        </p:nvSpPr>
        <p:spPr/>
        <p:txBody>
          <a:bodyPr>
            <a:normAutofit fontScale="77500" lnSpcReduction="20000"/>
          </a:bodyPr>
          <a:lstStyle/>
          <a:p>
            <a:r>
              <a:rPr lang="en-US" dirty="0"/>
              <a:t>Task: Invoiced profits per Salesperson</a:t>
            </a:r>
          </a:p>
        </p:txBody>
      </p:sp>
    </p:spTree>
    <p:extLst>
      <p:ext uri="{BB962C8B-B14F-4D97-AF65-F5344CB8AC3E}">
        <p14:creationId xmlns:p14="http://schemas.microsoft.com/office/powerpoint/2010/main" val="907105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33EEA-4C5B-EB5F-4285-D8DBD80E9683}"/>
              </a:ext>
            </a:extLst>
          </p:cNvPr>
          <p:cNvSpPr>
            <a:spLocks noGrp="1"/>
          </p:cNvSpPr>
          <p:nvPr>
            <p:ph type="body" sz="quarter" idx="11"/>
          </p:nvPr>
        </p:nvSpPr>
        <p:spPr/>
        <p:txBody>
          <a:bodyPr/>
          <a:lstStyle/>
          <a:p>
            <a:r>
              <a:rPr lang="en-US" noProof="0" dirty="0">
                <a:solidFill>
                  <a:srgbClr val="808080"/>
                </a:solidFill>
              </a:rPr>
              <a:t>LEFT</a:t>
            </a:r>
            <a:r>
              <a:rPr lang="en-US" noProof="0" dirty="0"/>
              <a:t> and </a:t>
            </a:r>
            <a:r>
              <a:rPr lang="en-US" noProof="0" dirty="0">
                <a:solidFill>
                  <a:srgbClr val="808080"/>
                </a:solidFill>
              </a:rPr>
              <a:t>RIGHT JOIN </a:t>
            </a:r>
            <a:r>
              <a:rPr lang="en-US" noProof="0" dirty="0"/>
              <a:t>contain all rows from the base side</a:t>
            </a:r>
          </a:p>
          <a:p>
            <a:r>
              <a:rPr lang="en-US" noProof="0" dirty="0"/>
              <a:t>Not matching rows are filled up with </a:t>
            </a:r>
            <a:r>
              <a:rPr lang="en-US" noProof="0" dirty="0">
                <a:solidFill>
                  <a:srgbClr val="808080"/>
                </a:solidFill>
              </a:rPr>
              <a:t>NULL</a:t>
            </a:r>
            <a:r>
              <a:rPr lang="en-US" noProof="0" dirty="0"/>
              <a:t> values on the joined side</a:t>
            </a:r>
          </a:p>
          <a:p>
            <a:r>
              <a:rPr lang="en-US" noProof="0" dirty="0"/>
              <a:t>Filtering in the </a:t>
            </a:r>
            <a:r>
              <a:rPr lang="en-US" noProof="0" dirty="0">
                <a:solidFill>
                  <a:srgbClr val="808080"/>
                </a:solidFill>
              </a:rPr>
              <a:t>ON</a:t>
            </a:r>
            <a:r>
              <a:rPr lang="en-US" noProof="0" dirty="0"/>
              <a:t> clause can produce different results than in the </a:t>
            </a:r>
            <a:r>
              <a:rPr lang="en-US" noProof="0" dirty="0">
                <a:solidFill>
                  <a:srgbClr val="005CA8"/>
                </a:solidFill>
              </a:rPr>
              <a:t>WHERE</a:t>
            </a:r>
            <a:r>
              <a:rPr lang="en-US" noProof="0" dirty="0"/>
              <a:t> clause</a:t>
            </a:r>
          </a:p>
          <a:p>
            <a:r>
              <a:rPr lang="en-US" noProof="0" dirty="0"/>
              <a:t>Order of joined tables is relevant, as it determines the base side of the </a:t>
            </a:r>
            <a:r>
              <a:rPr lang="en-US" noProof="0" dirty="0">
                <a:solidFill>
                  <a:srgbClr val="808080"/>
                </a:solidFill>
              </a:rPr>
              <a:t>LEFT</a:t>
            </a:r>
            <a:r>
              <a:rPr lang="en-US" noProof="0" dirty="0"/>
              <a:t>/</a:t>
            </a:r>
            <a:r>
              <a:rPr lang="en-US" noProof="0" dirty="0">
                <a:solidFill>
                  <a:srgbClr val="808080"/>
                </a:solidFill>
              </a:rPr>
              <a:t>RIGHT JOIN</a:t>
            </a:r>
          </a:p>
          <a:p>
            <a:r>
              <a:rPr lang="en-US" dirty="0"/>
              <a:t>In practice you will rarely see a </a:t>
            </a:r>
            <a:r>
              <a:rPr lang="en-US" dirty="0">
                <a:solidFill>
                  <a:srgbClr val="808080"/>
                </a:solidFill>
              </a:rPr>
              <a:t>RIGHT JOIN</a:t>
            </a:r>
            <a:r>
              <a:rPr lang="en-US" dirty="0"/>
              <a:t>, as it can be expressed as a </a:t>
            </a:r>
            <a:r>
              <a:rPr lang="en-US" dirty="0">
                <a:solidFill>
                  <a:srgbClr val="808080"/>
                </a:solidFill>
              </a:rPr>
              <a:t>LEFT JOIN </a:t>
            </a:r>
            <a:r>
              <a:rPr lang="en-US" dirty="0"/>
              <a:t>by switching the base and joined side</a:t>
            </a:r>
          </a:p>
          <a:p>
            <a:r>
              <a:rPr lang="en-US" dirty="0">
                <a:solidFill>
                  <a:srgbClr val="808080"/>
                </a:solidFill>
              </a:rPr>
              <a:t>LEFT JOIN </a:t>
            </a:r>
            <a:r>
              <a:rPr lang="en-US" dirty="0"/>
              <a:t>and</a:t>
            </a:r>
            <a:r>
              <a:rPr lang="en-US" dirty="0">
                <a:solidFill>
                  <a:srgbClr val="005CA8"/>
                </a:solidFill>
              </a:rPr>
              <a:t> </a:t>
            </a:r>
            <a:r>
              <a:rPr lang="en-US" dirty="0">
                <a:solidFill>
                  <a:srgbClr val="808080"/>
                </a:solidFill>
              </a:rPr>
              <a:t>RIGHT JOIN </a:t>
            </a:r>
            <a:r>
              <a:rPr lang="en-US" dirty="0"/>
              <a:t>are identical to </a:t>
            </a:r>
            <a:r>
              <a:rPr lang="en-US" dirty="0">
                <a:solidFill>
                  <a:srgbClr val="808080"/>
                </a:solidFill>
              </a:rPr>
              <a:t>LEFT OUTER JOIN </a:t>
            </a:r>
            <a:r>
              <a:rPr lang="en-US" dirty="0"/>
              <a:t>and</a:t>
            </a:r>
            <a:r>
              <a:rPr lang="en-US" dirty="0">
                <a:solidFill>
                  <a:srgbClr val="005CA8"/>
                </a:solidFill>
              </a:rPr>
              <a:t> </a:t>
            </a:r>
            <a:r>
              <a:rPr lang="en-US" dirty="0">
                <a:solidFill>
                  <a:srgbClr val="808080"/>
                </a:solidFill>
              </a:rPr>
              <a:t>RIGHT OUTER JOIN </a:t>
            </a:r>
            <a:r>
              <a:rPr lang="en-US" dirty="0"/>
              <a:t>respectively</a:t>
            </a:r>
          </a:p>
        </p:txBody>
      </p:sp>
      <p:sp>
        <p:nvSpPr>
          <p:cNvPr id="4" name="Text Placeholder 3">
            <a:extLst>
              <a:ext uri="{FF2B5EF4-FFF2-40B4-BE49-F238E27FC236}">
                <a16:creationId xmlns:a16="http://schemas.microsoft.com/office/drawing/2014/main" id="{F760759D-1076-19F5-374C-2845A5BB0F9D}"/>
              </a:ext>
            </a:extLst>
          </p:cNvPr>
          <p:cNvSpPr>
            <a:spLocks noGrp="1"/>
          </p:cNvSpPr>
          <p:nvPr>
            <p:ph type="body" sz="quarter" idx="12"/>
          </p:nvPr>
        </p:nvSpPr>
        <p:spPr/>
        <p:txBody>
          <a:bodyPr/>
          <a:lstStyle/>
          <a:p>
            <a:r>
              <a:rPr lang="en-US" noProof="0" dirty="0"/>
              <a:t>LEFT and RIGHT JOIN</a:t>
            </a:r>
          </a:p>
        </p:txBody>
      </p:sp>
    </p:spTree>
    <p:extLst>
      <p:ext uri="{BB962C8B-B14F-4D97-AF65-F5344CB8AC3E}">
        <p14:creationId xmlns:p14="http://schemas.microsoft.com/office/powerpoint/2010/main" val="2607914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F3CAD-7FB7-6307-D1EF-BEFEF3B4F487}"/>
              </a:ext>
            </a:extLst>
          </p:cNvPr>
          <p:cNvSpPr>
            <a:spLocks noGrp="1"/>
          </p:cNvSpPr>
          <p:nvPr>
            <p:ph type="body" sz="quarter" idx="11"/>
          </p:nvPr>
        </p:nvSpPr>
        <p:spPr/>
        <p:txBody>
          <a:bodyPr/>
          <a:lstStyle/>
          <a:p>
            <a:r>
              <a:rPr lang="en-US" noProof="0" dirty="0">
                <a:solidFill>
                  <a:srgbClr val="808080"/>
                </a:solidFill>
              </a:rPr>
              <a:t>FULL JOIN </a:t>
            </a:r>
            <a:r>
              <a:rPr lang="en-US" noProof="0" dirty="0"/>
              <a:t>contains all rows from both sides of the join</a:t>
            </a:r>
          </a:p>
          <a:p>
            <a:r>
              <a:rPr lang="en-US" noProof="0" dirty="0"/>
              <a:t>Not matching rows are filled up with </a:t>
            </a:r>
            <a:r>
              <a:rPr lang="en-US" noProof="0" dirty="0">
                <a:solidFill>
                  <a:srgbClr val="808080"/>
                </a:solidFill>
              </a:rPr>
              <a:t>NULL</a:t>
            </a:r>
            <a:r>
              <a:rPr lang="en-US" noProof="0" dirty="0"/>
              <a:t> values on both sides</a:t>
            </a:r>
          </a:p>
          <a:p>
            <a:r>
              <a:rPr lang="en-US" noProof="0" dirty="0"/>
              <a:t>Order of joined tables is not relevant</a:t>
            </a:r>
          </a:p>
        </p:txBody>
      </p:sp>
      <p:sp>
        <p:nvSpPr>
          <p:cNvPr id="4" name="Text Placeholder 3">
            <a:extLst>
              <a:ext uri="{FF2B5EF4-FFF2-40B4-BE49-F238E27FC236}">
                <a16:creationId xmlns:a16="http://schemas.microsoft.com/office/drawing/2014/main" id="{D5875206-04E1-F1C0-0C08-8E9112FF783C}"/>
              </a:ext>
            </a:extLst>
          </p:cNvPr>
          <p:cNvSpPr>
            <a:spLocks noGrp="1"/>
          </p:cNvSpPr>
          <p:nvPr>
            <p:ph type="body" sz="quarter" idx="12"/>
          </p:nvPr>
        </p:nvSpPr>
        <p:spPr/>
        <p:txBody>
          <a:bodyPr/>
          <a:lstStyle/>
          <a:p>
            <a:r>
              <a:rPr lang="en-US" noProof="0" dirty="0"/>
              <a:t>FULL JOIN</a:t>
            </a:r>
          </a:p>
        </p:txBody>
      </p:sp>
    </p:spTree>
    <p:extLst>
      <p:ext uri="{BB962C8B-B14F-4D97-AF65-F5344CB8AC3E}">
        <p14:creationId xmlns:p14="http://schemas.microsoft.com/office/powerpoint/2010/main" val="1817595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3E3433C-75B8-4A8D-E3BB-A592BA42E729}"/>
              </a:ext>
            </a:extLst>
          </p:cNvPr>
          <p:cNvSpPr>
            <a:spLocks noGrp="1"/>
          </p:cNvSpPr>
          <p:nvPr>
            <p:ph type="body" sz="quarter" idx="11"/>
          </p:nvPr>
        </p:nvSpPr>
        <p:spPr>
          <a:xfrm>
            <a:off x="330200" y="1276350"/>
            <a:ext cx="7271764" cy="5215889"/>
          </a:xfrm>
          <a:prstGeom prst="rect">
            <a:avLst/>
          </a:prstGeom>
        </p:spPr>
        <p:txBody>
          <a:bodyPr/>
          <a:lstStyle/>
          <a:p>
            <a:r>
              <a:rPr lang="en-US" dirty="0"/>
              <a:t>Joins tables with itself</a:t>
            </a:r>
          </a:p>
          <a:p>
            <a:r>
              <a:rPr lang="en-US" noProof="0" dirty="0"/>
              <a:t>D</a:t>
            </a:r>
            <a:r>
              <a:rPr lang="en-US" noProof="0" dirty="0">
                <a:effectLst/>
              </a:rPr>
              <a:t>oes </a:t>
            </a:r>
            <a:r>
              <a:rPr lang="en-US" noProof="0" dirty="0"/>
              <a:t>not have its own syntax</a:t>
            </a:r>
          </a:p>
          <a:p>
            <a:r>
              <a:rPr lang="en-US" noProof="0" dirty="0"/>
              <a:t>Is implemented using an </a:t>
            </a:r>
            <a:r>
              <a:rPr lang="en-US" noProof="0" dirty="0">
                <a:solidFill>
                  <a:srgbClr val="808080"/>
                </a:solidFill>
              </a:rPr>
              <a:t>INNER JOIN </a:t>
            </a:r>
            <a:r>
              <a:rPr lang="en-US" noProof="0" dirty="0"/>
              <a:t>or </a:t>
            </a:r>
            <a:r>
              <a:rPr lang="en-US" noProof="0" dirty="0">
                <a:solidFill>
                  <a:srgbClr val="808080"/>
                </a:solidFill>
              </a:rPr>
              <a:t>LEFT JOIN</a:t>
            </a:r>
          </a:p>
          <a:p>
            <a:r>
              <a:rPr lang="en-US" noProof="0" dirty="0"/>
              <a:t>Must use aliases</a:t>
            </a:r>
          </a:p>
          <a:p>
            <a:r>
              <a:rPr lang="en-US" dirty="0"/>
              <a:t>Self joins can be used to query hierarchies</a:t>
            </a:r>
            <a:endParaRPr lang="en-US" noProof="0" dirty="0"/>
          </a:p>
          <a:p>
            <a:r>
              <a:rPr lang="en-US" noProof="0" dirty="0"/>
              <a:t>Example: Query a hierarchy of employees and their respective manager</a:t>
            </a:r>
          </a:p>
        </p:txBody>
      </p:sp>
      <p:sp>
        <p:nvSpPr>
          <p:cNvPr id="4" name="Text Placeholder 3">
            <a:extLst>
              <a:ext uri="{FF2B5EF4-FFF2-40B4-BE49-F238E27FC236}">
                <a16:creationId xmlns:a16="http://schemas.microsoft.com/office/drawing/2014/main" id="{BBCAB016-5666-EA75-1E8C-B09B3D690601}"/>
              </a:ext>
            </a:extLst>
          </p:cNvPr>
          <p:cNvSpPr>
            <a:spLocks noGrp="1"/>
          </p:cNvSpPr>
          <p:nvPr>
            <p:ph type="body" sz="quarter" idx="12"/>
          </p:nvPr>
        </p:nvSpPr>
        <p:spPr/>
        <p:txBody>
          <a:bodyPr/>
          <a:lstStyle/>
          <a:p>
            <a:r>
              <a:rPr lang="en-US" noProof="0" dirty="0"/>
              <a:t>Self JOIN</a:t>
            </a:r>
          </a:p>
        </p:txBody>
      </p:sp>
      <p:grpSp>
        <p:nvGrpSpPr>
          <p:cNvPr id="5" name="Group 4">
            <a:extLst>
              <a:ext uri="{FF2B5EF4-FFF2-40B4-BE49-F238E27FC236}">
                <a16:creationId xmlns:a16="http://schemas.microsoft.com/office/drawing/2014/main" id="{BFF0B90D-ABEC-1580-C07A-61D1BB92EA51}"/>
              </a:ext>
            </a:extLst>
          </p:cNvPr>
          <p:cNvGrpSpPr/>
          <p:nvPr/>
        </p:nvGrpSpPr>
        <p:grpSpPr>
          <a:xfrm>
            <a:off x="7736313" y="1193650"/>
            <a:ext cx="2693394" cy="2139256"/>
            <a:chOff x="4916785" y="1046659"/>
            <a:chExt cx="2693394" cy="2139256"/>
          </a:xfrm>
        </p:grpSpPr>
        <p:sp>
          <p:nvSpPr>
            <p:cNvPr id="6" name="Textfeld 13">
              <a:extLst>
                <a:ext uri="{FF2B5EF4-FFF2-40B4-BE49-F238E27FC236}">
                  <a16:creationId xmlns:a16="http://schemas.microsoft.com/office/drawing/2014/main" id="{A44E1C87-4295-E2F4-E77C-3ED53AB0680D}"/>
                </a:ext>
              </a:extLst>
            </p:cNvPr>
            <p:cNvSpPr txBox="1"/>
            <p:nvPr/>
          </p:nvSpPr>
          <p:spPr>
            <a:xfrm>
              <a:off x="5185358" y="1046659"/>
              <a:ext cx="2156248" cy="523220"/>
            </a:xfrm>
            <a:prstGeom prst="rect">
              <a:avLst/>
            </a:prstGeom>
            <a:noFill/>
          </p:spPr>
          <p:txBody>
            <a:bodyPr wrap="square" rtlCol="0">
              <a:spAutoFit/>
            </a:bodyPr>
            <a:lstStyle/>
            <a:p>
              <a:pPr algn="ctr"/>
              <a:r>
                <a:rPr lang="en-US" sz="2800" dirty="0">
                  <a:latin typeface="Lato" panose="020F0502020204030203" pitchFamily="34" charset="0"/>
                </a:rPr>
                <a:t>Self join</a:t>
              </a:r>
            </a:p>
          </p:txBody>
        </p:sp>
        <p:sp>
          <p:nvSpPr>
            <p:cNvPr id="10" name="Ellipse 12">
              <a:extLst>
                <a:ext uri="{FF2B5EF4-FFF2-40B4-BE49-F238E27FC236}">
                  <a16:creationId xmlns:a16="http://schemas.microsoft.com/office/drawing/2014/main" id="{536C5893-6727-41F6-6ECC-49F70BA86AD8}"/>
                </a:ext>
              </a:extLst>
            </p:cNvPr>
            <p:cNvSpPr/>
            <p:nvPr/>
          </p:nvSpPr>
          <p:spPr>
            <a:xfrm>
              <a:off x="4916785" y="1569879"/>
              <a:ext cx="2693394" cy="1616036"/>
            </a:xfrm>
            <a:prstGeom prst="ellipse">
              <a:avLst/>
            </a:pr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Lato" panose="020F0502020204030203" pitchFamily="34" charset="0"/>
                </a:rPr>
                <a:t>A</a:t>
              </a:r>
            </a:p>
          </p:txBody>
        </p:sp>
      </p:grpSp>
      <p:sp>
        <p:nvSpPr>
          <p:cNvPr id="19" name="Arrow: Curved Right 18">
            <a:extLst>
              <a:ext uri="{FF2B5EF4-FFF2-40B4-BE49-F238E27FC236}">
                <a16:creationId xmlns:a16="http://schemas.microsoft.com/office/drawing/2014/main" id="{1884AF14-9229-78A2-EF95-BBED96C05B44}"/>
              </a:ext>
            </a:extLst>
          </p:cNvPr>
          <p:cNvSpPr/>
          <p:nvPr/>
        </p:nvSpPr>
        <p:spPr>
          <a:xfrm rot="16034047">
            <a:off x="8977967" y="3293863"/>
            <a:ext cx="539001" cy="613989"/>
          </a:xfrm>
          <a:prstGeom prst="curvedRightArrow">
            <a:avLst>
              <a:gd name="adj1" fmla="val 26655"/>
              <a:gd name="adj2" fmla="val 50000"/>
              <a:gd name="adj3" fmla="val 40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Tree>
    <p:extLst>
      <p:ext uri="{BB962C8B-B14F-4D97-AF65-F5344CB8AC3E}">
        <p14:creationId xmlns:p14="http://schemas.microsoft.com/office/powerpoint/2010/main" val="54967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2BA3885-CB0C-2F04-776C-4CCEC92AF171}"/>
              </a:ext>
            </a:extLst>
          </p:cNvPr>
          <p:cNvSpPr>
            <a:spLocks noGrp="1"/>
          </p:cNvSpPr>
          <p:nvPr>
            <p:ph type="body" sz="quarter" idx="11"/>
          </p:nvPr>
        </p:nvSpPr>
        <p:spPr>
          <a:xfrm>
            <a:off x="5244734" y="1276350"/>
            <a:ext cx="6606905" cy="5215889"/>
          </a:xfrm>
          <a:prstGeom prst="rect">
            <a:avLst/>
          </a:prstGeom>
        </p:spPr>
        <p:txBody>
          <a:bodyPr/>
          <a:lstStyle/>
          <a:p>
            <a:r>
              <a:rPr lang="en-US" noProof="0" dirty="0"/>
              <a:t>Finds records which are not present in the base side of the join</a:t>
            </a:r>
          </a:p>
          <a:p>
            <a:r>
              <a:rPr lang="en-US" noProof="0" dirty="0"/>
              <a:t>Does not have its own syntax</a:t>
            </a:r>
          </a:p>
          <a:p>
            <a:r>
              <a:rPr lang="en-US" noProof="0" dirty="0"/>
              <a:t>Is implemented using </a:t>
            </a:r>
            <a:r>
              <a:rPr lang="en-US" noProof="0" dirty="0">
                <a:solidFill>
                  <a:srgbClr val="808080"/>
                </a:solidFill>
              </a:rPr>
              <a:t>LEFT</a:t>
            </a:r>
            <a:r>
              <a:rPr lang="en-US" noProof="0" dirty="0"/>
              <a:t> or </a:t>
            </a:r>
            <a:r>
              <a:rPr lang="en-US" noProof="0" dirty="0">
                <a:solidFill>
                  <a:srgbClr val="808080"/>
                </a:solidFill>
              </a:rPr>
              <a:t>RIGHT JOIN </a:t>
            </a:r>
            <a:r>
              <a:rPr lang="en-US" noProof="0" dirty="0"/>
              <a:t>with </a:t>
            </a:r>
            <a:r>
              <a:rPr lang="en-US" noProof="0" dirty="0">
                <a:solidFill>
                  <a:srgbClr val="005CA8"/>
                </a:solidFill>
              </a:rPr>
              <a:t>WHERE</a:t>
            </a:r>
            <a:r>
              <a:rPr lang="en-US" noProof="0" dirty="0"/>
              <a:t> </a:t>
            </a:r>
            <a:r>
              <a:rPr lang="en-US" noProof="0" dirty="0">
                <a:solidFill>
                  <a:srgbClr val="808080"/>
                </a:solidFill>
              </a:rPr>
              <a:t>IS NULL </a:t>
            </a:r>
            <a:r>
              <a:rPr lang="en-US" noProof="0" dirty="0"/>
              <a:t>of second table</a:t>
            </a:r>
          </a:p>
          <a:p>
            <a:r>
              <a:rPr lang="en-US" noProof="0" dirty="0"/>
              <a:t>Example: Customers that did not place an order in the last month</a:t>
            </a:r>
          </a:p>
        </p:txBody>
      </p:sp>
      <p:sp>
        <p:nvSpPr>
          <p:cNvPr id="4" name="Text Placeholder 3">
            <a:extLst>
              <a:ext uri="{FF2B5EF4-FFF2-40B4-BE49-F238E27FC236}">
                <a16:creationId xmlns:a16="http://schemas.microsoft.com/office/drawing/2014/main" id="{B350CDFD-FC54-7869-1098-A9C4EFE11760}"/>
              </a:ext>
            </a:extLst>
          </p:cNvPr>
          <p:cNvSpPr>
            <a:spLocks noGrp="1"/>
          </p:cNvSpPr>
          <p:nvPr>
            <p:ph type="body" sz="quarter" idx="12"/>
          </p:nvPr>
        </p:nvSpPr>
        <p:spPr/>
        <p:txBody>
          <a:bodyPr/>
          <a:lstStyle/>
          <a:p>
            <a:r>
              <a:rPr lang="en-US" noProof="0" dirty="0"/>
              <a:t>Anti Join</a:t>
            </a:r>
          </a:p>
        </p:txBody>
      </p:sp>
      <p:grpSp>
        <p:nvGrpSpPr>
          <p:cNvPr id="11" name="Group 10">
            <a:extLst>
              <a:ext uri="{FF2B5EF4-FFF2-40B4-BE49-F238E27FC236}">
                <a16:creationId xmlns:a16="http://schemas.microsoft.com/office/drawing/2014/main" id="{0DAF362E-3C21-18FB-9C11-C5F8E1B3AE59}"/>
              </a:ext>
            </a:extLst>
          </p:cNvPr>
          <p:cNvGrpSpPr/>
          <p:nvPr/>
        </p:nvGrpSpPr>
        <p:grpSpPr>
          <a:xfrm>
            <a:off x="330200" y="1274668"/>
            <a:ext cx="4353203" cy="2154332"/>
            <a:chOff x="330200" y="1274668"/>
            <a:chExt cx="4353203" cy="2154332"/>
          </a:xfrm>
        </p:grpSpPr>
        <p:sp>
          <p:nvSpPr>
            <p:cNvPr id="6" name="Textfeld 13">
              <a:extLst>
                <a:ext uri="{FF2B5EF4-FFF2-40B4-BE49-F238E27FC236}">
                  <a16:creationId xmlns:a16="http://schemas.microsoft.com/office/drawing/2014/main" id="{E68BAE63-CC01-9E73-C7CA-D5571EC9F85B}"/>
                </a:ext>
              </a:extLst>
            </p:cNvPr>
            <p:cNvSpPr txBox="1"/>
            <p:nvPr/>
          </p:nvSpPr>
          <p:spPr>
            <a:xfrm>
              <a:off x="1428678" y="1274668"/>
              <a:ext cx="2156248" cy="523220"/>
            </a:xfrm>
            <a:prstGeom prst="rect">
              <a:avLst/>
            </a:prstGeom>
            <a:noFill/>
          </p:spPr>
          <p:txBody>
            <a:bodyPr wrap="square" rtlCol="0">
              <a:spAutoFit/>
            </a:bodyPr>
            <a:lstStyle/>
            <a:p>
              <a:pPr algn="ctr"/>
              <a:r>
                <a:rPr lang="en-US" sz="2800" dirty="0">
                  <a:latin typeface="Lato" panose="020F0502020204030203" pitchFamily="34" charset="0"/>
                </a:rPr>
                <a:t>Anti join</a:t>
              </a:r>
            </a:p>
          </p:txBody>
        </p:sp>
        <p:sp>
          <p:nvSpPr>
            <p:cNvPr id="9" name="Ellipse 16">
              <a:extLst>
                <a:ext uri="{FF2B5EF4-FFF2-40B4-BE49-F238E27FC236}">
                  <a16:creationId xmlns:a16="http://schemas.microsoft.com/office/drawing/2014/main" id="{54D0C9E5-1528-9765-F3D0-F8491B27748B}"/>
                </a:ext>
              </a:extLst>
            </p:cNvPr>
            <p:cNvSpPr/>
            <p:nvPr/>
          </p:nvSpPr>
          <p:spPr>
            <a:xfrm>
              <a:off x="1990009" y="1797888"/>
              <a:ext cx="2693394" cy="1616036"/>
            </a:xfrm>
            <a:prstGeom prst="ellipse">
              <a:avLst/>
            </a:pr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bg1"/>
                  </a:solidFill>
                  <a:latin typeface="Lato" panose="020F0502020204030203" pitchFamily="34" charset="0"/>
                </a:rPr>
                <a:t>B</a:t>
              </a:r>
            </a:p>
          </p:txBody>
        </p:sp>
        <p:sp>
          <p:nvSpPr>
            <p:cNvPr id="10" name="Ellipse 12">
              <a:extLst>
                <a:ext uri="{FF2B5EF4-FFF2-40B4-BE49-F238E27FC236}">
                  <a16:creationId xmlns:a16="http://schemas.microsoft.com/office/drawing/2014/main" id="{F2502F89-754E-C503-C439-8CF458F9739E}"/>
                </a:ext>
              </a:extLst>
            </p:cNvPr>
            <p:cNvSpPr/>
            <p:nvPr/>
          </p:nvSpPr>
          <p:spPr>
            <a:xfrm>
              <a:off x="330200" y="1812964"/>
              <a:ext cx="2693394" cy="16160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Lato" panose="020F0502020204030203" pitchFamily="34" charset="0"/>
                </a:rPr>
                <a:t>A</a:t>
              </a:r>
            </a:p>
          </p:txBody>
        </p:sp>
        <p:sp>
          <p:nvSpPr>
            <p:cNvPr id="8" name="Freeform: Shape 7">
              <a:extLst>
                <a:ext uri="{FF2B5EF4-FFF2-40B4-BE49-F238E27FC236}">
                  <a16:creationId xmlns:a16="http://schemas.microsoft.com/office/drawing/2014/main" id="{3C8C56C9-95FD-9BBE-66E6-AB7BEA2264BC}"/>
                </a:ext>
              </a:extLst>
            </p:cNvPr>
            <p:cNvSpPr/>
            <p:nvPr/>
          </p:nvSpPr>
          <p:spPr>
            <a:xfrm>
              <a:off x="1990010" y="1981519"/>
              <a:ext cx="1033586" cy="1263853"/>
            </a:xfrm>
            <a:custGeom>
              <a:avLst/>
              <a:gdLst>
                <a:gd name="connsiteX0" fmla="*/ 335198 w 690747"/>
                <a:gd name="connsiteY0" fmla="*/ 0 h 844635"/>
                <a:gd name="connsiteX1" fmla="*/ 427143 w 690747"/>
                <a:gd name="connsiteY1" fmla="*/ 45517 h 844635"/>
                <a:gd name="connsiteX2" fmla="*/ 690747 w 690747"/>
                <a:gd name="connsiteY2" fmla="*/ 427355 h 844635"/>
                <a:gd name="connsiteX3" fmla="*/ 427143 w 690747"/>
                <a:gd name="connsiteY3" fmla="*/ 809193 h 844635"/>
                <a:gd name="connsiteX4" fmla="*/ 355550 w 690747"/>
                <a:gd name="connsiteY4" fmla="*/ 844635 h 844635"/>
                <a:gd name="connsiteX5" fmla="*/ 263604 w 690747"/>
                <a:gd name="connsiteY5" fmla="*/ 799118 h 844635"/>
                <a:gd name="connsiteX6" fmla="*/ 0 w 690747"/>
                <a:gd name="connsiteY6" fmla="*/ 417280 h 844635"/>
                <a:gd name="connsiteX7" fmla="*/ 263604 w 690747"/>
                <a:gd name="connsiteY7" fmla="*/ 35442 h 84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747" h="844635">
                  <a:moveTo>
                    <a:pt x="335198" y="0"/>
                  </a:moveTo>
                  <a:lnTo>
                    <a:pt x="427143" y="45517"/>
                  </a:lnTo>
                  <a:cubicBezTo>
                    <a:pt x="590011" y="143238"/>
                    <a:pt x="690747" y="278238"/>
                    <a:pt x="690747" y="427355"/>
                  </a:cubicBezTo>
                  <a:cubicBezTo>
                    <a:pt x="690747" y="576472"/>
                    <a:pt x="590011" y="711472"/>
                    <a:pt x="427143" y="809193"/>
                  </a:cubicBezTo>
                  <a:lnTo>
                    <a:pt x="355550" y="844635"/>
                  </a:lnTo>
                  <a:lnTo>
                    <a:pt x="263604" y="799118"/>
                  </a:lnTo>
                  <a:cubicBezTo>
                    <a:pt x="100736" y="701397"/>
                    <a:pt x="0" y="566397"/>
                    <a:pt x="0" y="417280"/>
                  </a:cubicBezTo>
                  <a:cubicBezTo>
                    <a:pt x="0" y="268163"/>
                    <a:pt x="100736" y="133163"/>
                    <a:pt x="263604" y="3544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grpSp>
    </p:spTree>
    <p:extLst>
      <p:ext uri="{BB962C8B-B14F-4D97-AF65-F5344CB8AC3E}">
        <p14:creationId xmlns:p14="http://schemas.microsoft.com/office/powerpoint/2010/main" val="125716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8EBDD8-DD34-1A46-C554-457D9B59D185}"/>
              </a:ext>
            </a:extLst>
          </p:cNvPr>
          <p:cNvSpPr>
            <a:spLocks noGrp="1"/>
          </p:cNvSpPr>
          <p:nvPr>
            <p:ph type="body" sz="quarter" idx="11"/>
          </p:nvPr>
        </p:nvSpPr>
        <p:spPr/>
        <p:txBody>
          <a:bodyPr/>
          <a:lstStyle/>
          <a:p>
            <a:r>
              <a:rPr lang="en-US" dirty="0"/>
              <a:t>Query a list of customers, who did not receive an invoice in December 2015.</a:t>
            </a:r>
          </a:p>
        </p:txBody>
      </p:sp>
      <p:sp>
        <p:nvSpPr>
          <p:cNvPr id="5" name="Text Placeholder 4">
            <a:extLst>
              <a:ext uri="{FF2B5EF4-FFF2-40B4-BE49-F238E27FC236}">
                <a16:creationId xmlns:a16="http://schemas.microsoft.com/office/drawing/2014/main" id="{2EA2D923-0EF5-189E-AA51-0C674B523678}"/>
              </a:ext>
            </a:extLst>
          </p:cNvPr>
          <p:cNvSpPr>
            <a:spLocks noGrp="1"/>
          </p:cNvSpPr>
          <p:nvPr>
            <p:ph type="body" sz="quarter" idx="12"/>
          </p:nvPr>
        </p:nvSpPr>
        <p:spPr/>
        <p:txBody>
          <a:bodyPr>
            <a:normAutofit fontScale="85000" lnSpcReduction="10000"/>
          </a:bodyPr>
          <a:lstStyle/>
          <a:p>
            <a:r>
              <a:rPr lang="en-US" dirty="0"/>
              <a:t>Task: Customers without Invoices</a:t>
            </a:r>
          </a:p>
        </p:txBody>
      </p:sp>
    </p:spTree>
    <p:extLst>
      <p:ext uri="{BB962C8B-B14F-4D97-AF65-F5344CB8AC3E}">
        <p14:creationId xmlns:p14="http://schemas.microsoft.com/office/powerpoint/2010/main" val="3062262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36E33D-1E67-D970-C108-15249FA6024E}"/>
              </a:ext>
            </a:extLst>
          </p:cNvPr>
          <p:cNvSpPr>
            <a:spLocks noGrp="1"/>
          </p:cNvSpPr>
          <p:nvPr>
            <p:ph type="body" sz="quarter" idx="11"/>
          </p:nvPr>
        </p:nvSpPr>
        <p:spPr>
          <a:xfrm>
            <a:off x="5345722" y="1221419"/>
            <a:ext cx="6243891" cy="2517341"/>
          </a:xfrm>
          <a:prstGeom prst="rect">
            <a:avLst/>
          </a:prstGeom>
        </p:spPr>
        <p:txBody>
          <a:bodyPr/>
          <a:lstStyle/>
          <a:p>
            <a:r>
              <a:rPr lang="en-US" noProof="0" dirty="0"/>
              <a:t>A </a:t>
            </a:r>
            <a:r>
              <a:rPr lang="en-US" noProof="0" dirty="0">
                <a:solidFill>
                  <a:srgbClr val="808080"/>
                </a:solidFill>
              </a:rPr>
              <a:t>CROSS JOIN </a:t>
            </a:r>
            <a:r>
              <a:rPr lang="en-US" noProof="0" dirty="0"/>
              <a:t>creates the cartesian product</a:t>
            </a:r>
          </a:p>
          <a:p>
            <a:r>
              <a:rPr lang="en-US" noProof="0" dirty="0"/>
              <a:t>Number of rows is multiplied</a:t>
            </a:r>
          </a:p>
          <a:p>
            <a:r>
              <a:rPr lang="en-US" noProof="0" dirty="0"/>
              <a:t>Often used for reporting purposes</a:t>
            </a:r>
          </a:p>
          <a:p>
            <a:r>
              <a:rPr lang="en-US" noProof="0" dirty="0"/>
              <a:t>Example: Show the number of employees per position and department including positions which have 0 employees</a:t>
            </a:r>
          </a:p>
        </p:txBody>
      </p:sp>
      <p:sp>
        <p:nvSpPr>
          <p:cNvPr id="4" name="Text Placeholder 3">
            <a:extLst>
              <a:ext uri="{FF2B5EF4-FFF2-40B4-BE49-F238E27FC236}">
                <a16:creationId xmlns:a16="http://schemas.microsoft.com/office/drawing/2014/main" id="{A19BE222-6507-AF97-E714-0D8759A04344}"/>
              </a:ext>
            </a:extLst>
          </p:cNvPr>
          <p:cNvSpPr>
            <a:spLocks noGrp="1"/>
          </p:cNvSpPr>
          <p:nvPr>
            <p:ph type="body" sz="quarter" idx="12"/>
          </p:nvPr>
        </p:nvSpPr>
        <p:spPr/>
        <p:txBody>
          <a:bodyPr/>
          <a:lstStyle/>
          <a:p>
            <a:r>
              <a:rPr lang="en-US" noProof="0" dirty="0"/>
              <a:t>CROSS JOIN</a:t>
            </a:r>
          </a:p>
        </p:txBody>
      </p:sp>
      <p:graphicFrame>
        <p:nvGraphicFramePr>
          <p:cNvPr id="5" name="Tabelle 8">
            <a:extLst>
              <a:ext uri="{FF2B5EF4-FFF2-40B4-BE49-F238E27FC236}">
                <a16:creationId xmlns:a16="http://schemas.microsoft.com/office/drawing/2014/main" id="{3E234823-A5FA-4C2E-DCB9-FBE88DE54ABC}"/>
              </a:ext>
            </a:extLst>
          </p:cNvPr>
          <p:cNvGraphicFramePr>
            <a:graphicFrameLocks/>
          </p:cNvGraphicFramePr>
          <p:nvPr>
            <p:extLst>
              <p:ext uri="{D42A27DB-BD31-4B8C-83A1-F6EECF244321}">
                <p14:modId xmlns:p14="http://schemas.microsoft.com/office/powerpoint/2010/main" val="3860796017"/>
              </p:ext>
            </p:extLst>
          </p:nvPr>
        </p:nvGraphicFramePr>
        <p:xfrm>
          <a:off x="330200" y="1231548"/>
          <a:ext cx="2115414" cy="1097280"/>
        </p:xfrm>
        <a:graphic>
          <a:graphicData uri="http://schemas.openxmlformats.org/drawingml/2006/table">
            <a:tbl>
              <a:tblPr firstRow="1" bandRow="1">
                <a:tableStyleId>{5C22544A-7EE6-4342-B048-85BDC9FD1C3A}</a:tableStyleId>
              </a:tblPr>
              <a:tblGrid>
                <a:gridCol w="811447">
                  <a:extLst>
                    <a:ext uri="{9D8B030D-6E8A-4147-A177-3AD203B41FA5}">
                      <a16:colId xmlns:a16="http://schemas.microsoft.com/office/drawing/2014/main" val="986089312"/>
                    </a:ext>
                  </a:extLst>
                </a:gridCol>
                <a:gridCol w="1303967">
                  <a:extLst>
                    <a:ext uri="{9D8B030D-6E8A-4147-A177-3AD203B41FA5}">
                      <a16:colId xmlns:a16="http://schemas.microsoft.com/office/drawing/2014/main" val="618248985"/>
                    </a:ext>
                  </a:extLst>
                </a:gridCol>
              </a:tblGrid>
              <a:tr h="363386">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Position</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l"/>
                      <a:r>
                        <a:rPr lang="de-DE" dirty="0">
                          <a:latin typeface="Lato" panose="020F0502020204030203" pitchFamily="34" charset="0"/>
                        </a:rPr>
                        <a:t>Intern</a:t>
                      </a:r>
                    </a:p>
                  </a:txBody>
                  <a:tcPr/>
                </a:tc>
                <a:extLst>
                  <a:ext uri="{0D108BD9-81ED-4DB2-BD59-A6C34878D82A}">
                    <a16:rowId xmlns:a16="http://schemas.microsoft.com/office/drawing/2014/main" val="625022150"/>
                  </a:ext>
                </a:extLst>
              </a:tr>
            </a:tbl>
          </a:graphicData>
        </a:graphic>
      </p:graphicFrame>
      <p:graphicFrame>
        <p:nvGraphicFramePr>
          <p:cNvPr id="6" name="Tabelle 8">
            <a:extLst>
              <a:ext uri="{FF2B5EF4-FFF2-40B4-BE49-F238E27FC236}">
                <a16:creationId xmlns:a16="http://schemas.microsoft.com/office/drawing/2014/main" id="{D1D55CDA-6666-473A-BCA1-735F8928A0F7}"/>
              </a:ext>
            </a:extLst>
          </p:cNvPr>
          <p:cNvGraphicFramePr>
            <a:graphicFrameLocks/>
          </p:cNvGraphicFramePr>
          <p:nvPr>
            <p:extLst>
              <p:ext uri="{D42A27DB-BD31-4B8C-83A1-F6EECF244321}">
                <p14:modId xmlns:p14="http://schemas.microsoft.com/office/powerpoint/2010/main" val="3774193248"/>
              </p:ext>
            </p:extLst>
          </p:nvPr>
        </p:nvGraphicFramePr>
        <p:xfrm>
          <a:off x="2629576" y="1231548"/>
          <a:ext cx="2359044" cy="1097280"/>
        </p:xfrm>
        <a:graphic>
          <a:graphicData uri="http://schemas.openxmlformats.org/drawingml/2006/table">
            <a:tbl>
              <a:tblPr firstRow="1" bandRow="1">
                <a:tableStyleId>{5C22544A-7EE6-4342-B048-85BDC9FD1C3A}</a:tableStyleId>
              </a:tblPr>
              <a:tblGrid>
                <a:gridCol w="854883">
                  <a:extLst>
                    <a:ext uri="{9D8B030D-6E8A-4147-A177-3AD203B41FA5}">
                      <a16:colId xmlns:a16="http://schemas.microsoft.com/office/drawing/2014/main" val="986089312"/>
                    </a:ext>
                  </a:extLst>
                </a:gridCol>
                <a:gridCol w="1504161">
                  <a:extLst>
                    <a:ext uri="{9D8B030D-6E8A-4147-A177-3AD203B41FA5}">
                      <a16:colId xmlns:a16="http://schemas.microsoft.com/office/drawing/2014/main" val="618248985"/>
                    </a:ext>
                  </a:extLst>
                </a:gridCol>
              </a:tblGrid>
              <a:tr h="363386">
                <a:tc>
                  <a:txBody>
                    <a:bodyPr/>
                    <a:lstStyle/>
                    <a:p>
                      <a:r>
                        <a:rPr lang="de-DE" dirty="0">
                          <a:latin typeface="Lato" panose="020F0502020204030203" pitchFamily="34" charset="0"/>
                        </a:rPr>
                        <a:t>DepID</a:t>
                      </a:r>
                    </a:p>
                  </a:txBody>
                  <a:tcPr/>
                </a:tc>
                <a:tc>
                  <a:txBody>
                    <a:bodyPr/>
                    <a:lstStyle/>
                    <a:p>
                      <a:r>
                        <a:rPr lang="de-DE" dirty="0">
                          <a:latin typeface="Lato" panose="020F0502020204030203" pitchFamily="34" charset="0"/>
                        </a:rPr>
                        <a:t>Department</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IT</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l"/>
                      <a:r>
                        <a:rPr lang="de-DE" dirty="0">
                          <a:latin typeface="Lato" panose="020F0502020204030203" pitchFamily="34" charset="0"/>
                        </a:rPr>
                        <a:t>HR</a:t>
                      </a:r>
                    </a:p>
                  </a:txBody>
                  <a:tcPr/>
                </a:tc>
                <a:extLst>
                  <a:ext uri="{0D108BD9-81ED-4DB2-BD59-A6C34878D82A}">
                    <a16:rowId xmlns:a16="http://schemas.microsoft.com/office/drawing/2014/main" val="625022150"/>
                  </a:ext>
                </a:extLst>
              </a:tr>
            </a:tbl>
          </a:graphicData>
        </a:graphic>
      </p:graphicFrame>
      <p:sp>
        <p:nvSpPr>
          <p:cNvPr id="7" name="Pfeil: nach unten 2">
            <a:extLst>
              <a:ext uri="{FF2B5EF4-FFF2-40B4-BE49-F238E27FC236}">
                <a16:creationId xmlns:a16="http://schemas.microsoft.com/office/drawing/2014/main" id="{85070D08-5774-C852-7141-646DBEC326B0}"/>
              </a:ext>
            </a:extLst>
          </p:cNvPr>
          <p:cNvSpPr/>
          <p:nvPr/>
        </p:nvSpPr>
        <p:spPr>
          <a:xfrm>
            <a:off x="1060420" y="2562284"/>
            <a:ext cx="2981336" cy="759855"/>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Consolas" panose="020B0609020204030204" pitchFamily="49" charset="0"/>
              </a:rPr>
              <a:t>CROSS JOIN</a:t>
            </a:r>
          </a:p>
        </p:txBody>
      </p:sp>
      <p:graphicFrame>
        <p:nvGraphicFramePr>
          <p:cNvPr id="8" name="Tabelle 8">
            <a:extLst>
              <a:ext uri="{FF2B5EF4-FFF2-40B4-BE49-F238E27FC236}">
                <a16:creationId xmlns:a16="http://schemas.microsoft.com/office/drawing/2014/main" id="{B73999F9-AA7C-078B-F08F-A1EF5FE50243}"/>
              </a:ext>
            </a:extLst>
          </p:cNvPr>
          <p:cNvGraphicFramePr>
            <a:graphicFrameLocks/>
          </p:cNvGraphicFramePr>
          <p:nvPr>
            <p:extLst>
              <p:ext uri="{D42A27DB-BD31-4B8C-83A1-F6EECF244321}">
                <p14:modId xmlns:p14="http://schemas.microsoft.com/office/powerpoint/2010/main" val="351262491"/>
              </p:ext>
            </p:extLst>
          </p:nvPr>
        </p:nvGraphicFramePr>
        <p:xfrm>
          <a:off x="340360" y="3429000"/>
          <a:ext cx="4728476" cy="1828800"/>
        </p:xfrm>
        <a:graphic>
          <a:graphicData uri="http://schemas.openxmlformats.org/drawingml/2006/table">
            <a:tbl>
              <a:tblPr firstRow="1" bandRow="1">
                <a:tableStyleId>{5C22544A-7EE6-4342-B048-85BDC9FD1C3A}</a:tableStyleId>
              </a:tblPr>
              <a:tblGrid>
                <a:gridCol w="861664">
                  <a:extLst>
                    <a:ext uri="{9D8B030D-6E8A-4147-A177-3AD203B41FA5}">
                      <a16:colId xmlns:a16="http://schemas.microsoft.com/office/drawing/2014/main" val="986089312"/>
                    </a:ext>
                  </a:extLst>
                </a:gridCol>
                <a:gridCol w="946864">
                  <a:extLst>
                    <a:ext uri="{9D8B030D-6E8A-4147-A177-3AD203B41FA5}">
                      <a16:colId xmlns:a16="http://schemas.microsoft.com/office/drawing/2014/main" val="618248985"/>
                    </a:ext>
                  </a:extLst>
                </a:gridCol>
                <a:gridCol w="1276913">
                  <a:extLst>
                    <a:ext uri="{9D8B030D-6E8A-4147-A177-3AD203B41FA5}">
                      <a16:colId xmlns:a16="http://schemas.microsoft.com/office/drawing/2014/main" val="4273186766"/>
                    </a:ext>
                  </a:extLst>
                </a:gridCol>
                <a:gridCol w="1643035">
                  <a:extLst>
                    <a:ext uri="{9D8B030D-6E8A-4147-A177-3AD203B41FA5}">
                      <a16:colId xmlns:a16="http://schemas.microsoft.com/office/drawing/2014/main" val="655729778"/>
                    </a:ext>
                  </a:extLst>
                </a:gridCol>
              </a:tblGrid>
              <a:tr h="363386">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DepID</a:t>
                      </a:r>
                    </a:p>
                  </a:txBody>
                  <a:tcPr/>
                </a:tc>
                <a:tc>
                  <a:txBody>
                    <a:bodyPr/>
                    <a:lstStyle/>
                    <a:p>
                      <a:r>
                        <a:rPr lang="de-DE" dirty="0">
                          <a:latin typeface="Lato" panose="020F0502020204030203" pitchFamily="34" charset="0"/>
                        </a:rPr>
                        <a:t>Position</a:t>
                      </a:r>
                    </a:p>
                  </a:txBody>
                  <a:tcPr/>
                </a:tc>
                <a:tc>
                  <a:txBody>
                    <a:bodyPr/>
                    <a:lstStyle/>
                    <a:p>
                      <a:r>
                        <a:rPr lang="de-DE" dirty="0">
                          <a:latin typeface="Lato" panose="020F0502020204030203" pitchFamily="34" charset="0"/>
                        </a:rPr>
                        <a:t>Department</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IT</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2</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HR</a:t>
                      </a:r>
                    </a:p>
                  </a:txBody>
                  <a:tcPr/>
                </a:tc>
                <a:extLst>
                  <a:ext uri="{0D108BD9-81ED-4DB2-BD59-A6C34878D82A}">
                    <a16:rowId xmlns:a16="http://schemas.microsoft.com/office/drawing/2014/main" val="2726922187"/>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1</a:t>
                      </a:r>
                    </a:p>
                  </a:txBody>
                  <a:tcPr/>
                </a:tc>
                <a:tc>
                  <a:txBody>
                    <a:bodyPr/>
                    <a:lstStyle/>
                    <a:p>
                      <a:pPr algn="l"/>
                      <a:r>
                        <a:rPr lang="de-DE" dirty="0">
                          <a:latin typeface="Lato" panose="020F0502020204030203" pitchFamily="34" charset="0"/>
                        </a:rPr>
                        <a:t>Intern</a:t>
                      </a:r>
                    </a:p>
                  </a:txBody>
                  <a:tcPr/>
                </a:tc>
                <a:tc>
                  <a:txBody>
                    <a:bodyPr/>
                    <a:lstStyle/>
                    <a:p>
                      <a:pPr algn="l"/>
                      <a:r>
                        <a:rPr lang="de-DE" sz="1800" kern="1200" dirty="0">
                          <a:solidFill>
                            <a:schemeClr val="dk1"/>
                          </a:solidFill>
                          <a:latin typeface="Lato" panose="020F0502020204030203" pitchFamily="34" charset="0"/>
                          <a:ea typeface="+mn-ea"/>
                          <a:cs typeface="+mn-cs"/>
                        </a:rPr>
                        <a:t>IT</a:t>
                      </a:r>
                      <a:endParaRPr lang="de-DE" dirty="0">
                        <a:latin typeface="Lato" panose="020F0502020204030203" pitchFamily="34" charset="0"/>
                      </a:endParaRP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latin typeface="Lato" panose="020F0502020204030203" pitchFamily="34" charset="0"/>
                        </a:rPr>
                        <a:t>2</a:t>
                      </a:r>
                    </a:p>
                  </a:txBody>
                  <a:tcPr/>
                </a:tc>
                <a:tc>
                  <a:txBody>
                    <a:bodyPr/>
                    <a:lstStyle/>
                    <a:p>
                      <a:pPr algn="l"/>
                      <a:r>
                        <a:rPr lang="de-DE" dirty="0">
                          <a:latin typeface="Lato" panose="020F0502020204030203" pitchFamily="34" charset="0"/>
                        </a:rPr>
                        <a:t>Intern</a:t>
                      </a:r>
                    </a:p>
                  </a:txBody>
                  <a:tcPr/>
                </a:tc>
                <a:tc>
                  <a:txBody>
                    <a:bodyPr/>
                    <a:lstStyle/>
                    <a:p>
                      <a:pPr algn="l"/>
                      <a:r>
                        <a:rPr lang="de-DE" dirty="0">
                          <a:latin typeface="Lato" panose="020F0502020204030203" pitchFamily="34" charset="0"/>
                        </a:rPr>
                        <a:t>HR</a:t>
                      </a:r>
                    </a:p>
                  </a:txBody>
                  <a:tcPr/>
                </a:tc>
                <a:extLst>
                  <a:ext uri="{0D108BD9-81ED-4DB2-BD59-A6C34878D82A}">
                    <a16:rowId xmlns:a16="http://schemas.microsoft.com/office/drawing/2014/main" val="4174144971"/>
                  </a:ext>
                </a:extLst>
              </a:tr>
            </a:tbl>
          </a:graphicData>
        </a:graphic>
      </p:graphicFrame>
      <p:graphicFrame>
        <p:nvGraphicFramePr>
          <p:cNvPr id="9" name="Tabelle 8">
            <a:extLst>
              <a:ext uri="{FF2B5EF4-FFF2-40B4-BE49-F238E27FC236}">
                <a16:creationId xmlns:a16="http://schemas.microsoft.com/office/drawing/2014/main" id="{3E76D7DF-F3A8-1BE0-8AB8-F992B9B106B8}"/>
              </a:ext>
            </a:extLst>
          </p:cNvPr>
          <p:cNvGraphicFramePr>
            <a:graphicFrameLocks/>
          </p:cNvGraphicFramePr>
          <p:nvPr>
            <p:extLst>
              <p:ext uri="{D42A27DB-BD31-4B8C-83A1-F6EECF244321}">
                <p14:modId xmlns:p14="http://schemas.microsoft.com/office/powerpoint/2010/main" val="519682479"/>
              </p:ext>
            </p:extLst>
          </p:nvPr>
        </p:nvGraphicFramePr>
        <p:xfrm>
          <a:off x="340360" y="5590675"/>
          <a:ext cx="5393766" cy="1097280"/>
        </p:xfrm>
        <a:graphic>
          <a:graphicData uri="http://schemas.openxmlformats.org/drawingml/2006/table">
            <a:tbl>
              <a:tblPr firstRow="1" bandRow="1">
                <a:tableStyleId>{5C22544A-7EE6-4342-B048-85BDC9FD1C3A}</a:tableStyleId>
              </a:tblPr>
              <a:tblGrid>
                <a:gridCol w="973264">
                  <a:extLst>
                    <a:ext uri="{9D8B030D-6E8A-4147-A177-3AD203B41FA5}">
                      <a16:colId xmlns:a16="http://schemas.microsoft.com/office/drawing/2014/main" val="986089312"/>
                    </a:ext>
                  </a:extLst>
                </a:gridCol>
                <a:gridCol w="941453">
                  <a:extLst>
                    <a:ext uri="{9D8B030D-6E8A-4147-A177-3AD203B41FA5}">
                      <a16:colId xmlns:a16="http://schemas.microsoft.com/office/drawing/2014/main" val="3807236869"/>
                    </a:ext>
                  </a:extLst>
                </a:gridCol>
                <a:gridCol w="941453">
                  <a:extLst>
                    <a:ext uri="{9D8B030D-6E8A-4147-A177-3AD203B41FA5}">
                      <a16:colId xmlns:a16="http://schemas.microsoft.com/office/drawing/2014/main" val="1885254918"/>
                    </a:ext>
                  </a:extLst>
                </a:gridCol>
                <a:gridCol w="1276914">
                  <a:extLst>
                    <a:ext uri="{9D8B030D-6E8A-4147-A177-3AD203B41FA5}">
                      <a16:colId xmlns:a16="http://schemas.microsoft.com/office/drawing/2014/main" val="618248985"/>
                    </a:ext>
                  </a:extLst>
                </a:gridCol>
                <a:gridCol w="1260682">
                  <a:extLst>
                    <a:ext uri="{9D8B030D-6E8A-4147-A177-3AD203B41FA5}">
                      <a16:colId xmlns:a16="http://schemas.microsoft.com/office/drawing/2014/main" val="1185642120"/>
                    </a:ext>
                  </a:extLst>
                </a:gridCol>
              </a:tblGrid>
              <a:tr h="363386">
                <a:tc>
                  <a:txBody>
                    <a:bodyPr/>
                    <a:lstStyle/>
                    <a:p>
                      <a:r>
                        <a:rPr lang="de-DE" dirty="0">
                          <a:latin typeface="Lato" panose="020F0502020204030203" pitchFamily="34" charset="0"/>
                        </a:rPr>
                        <a:t>EmpID</a:t>
                      </a:r>
                    </a:p>
                  </a:txBody>
                  <a:tcPr/>
                </a:tc>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DepID</a:t>
                      </a:r>
                    </a:p>
                  </a:txBody>
                  <a:tcPr/>
                </a:tc>
                <a:tc>
                  <a:txBody>
                    <a:bodyPr/>
                    <a:lstStyle/>
                    <a:p>
                      <a:r>
                        <a:rPr lang="de-DE" dirty="0">
                          <a:latin typeface="Lato" panose="020F0502020204030203" pitchFamily="34" charset="0"/>
                        </a:rPr>
                        <a:t>Firstname</a:t>
                      </a:r>
                    </a:p>
                  </a:txBody>
                  <a:tcPr/>
                </a:tc>
                <a:tc>
                  <a:txBody>
                    <a:bodyPr/>
                    <a:lstStyle/>
                    <a:p>
                      <a:r>
                        <a:rPr lang="de-DE" dirty="0">
                          <a:latin typeface="Lato" panose="020F0502020204030203" pitchFamily="34" charset="0"/>
                        </a:rPr>
                        <a:t>Lastname</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Don</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Data</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1</a:t>
                      </a:r>
                    </a:p>
                  </a:txBody>
                  <a:tcPr/>
                </a:tc>
                <a:tc>
                  <a:txBody>
                    <a:bodyPr/>
                    <a:lstStyle/>
                    <a:p>
                      <a:pPr algn="l"/>
                      <a:r>
                        <a:rPr lang="de-DE" dirty="0">
                          <a:latin typeface="Lato" panose="020F0502020204030203" pitchFamily="34" charset="0"/>
                        </a:rPr>
                        <a:t>Alan</a:t>
                      </a:r>
                    </a:p>
                  </a:txBody>
                  <a:tcPr/>
                </a:tc>
                <a:tc>
                  <a:txBody>
                    <a:bodyPr/>
                    <a:lstStyle/>
                    <a:p>
                      <a:pPr algn="l"/>
                      <a:r>
                        <a:rPr lang="de-DE" dirty="0">
                          <a:latin typeface="Lato" panose="020F0502020204030203" pitchFamily="34" charset="0"/>
                        </a:rPr>
                        <a:t>Analytics</a:t>
                      </a:r>
                    </a:p>
                  </a:txBody>
                  <a:tcPr/>
                </a:tc>
                <a:extLst>
                  <a:ext uri="{0D108BD9-81ED-4DB2-BD59-A6C34878D82A}">
                    <a16:rowId xmlns:a16="http://schemas.microsoft.com/office/drawing/2014/main" val="625022150"/>
                  </a:ext>
                </a:extLst>
              </a:tr>
            </a:tbl>
          </a:graphicData>
        </a:graphic>
      </p:graphicFrame>
      <p:sp>
        <p:nvSpPr>
          <p:cNvPr id="10" name="Pfeil: nach unten 2">
            <a:extLst>
              <a:ext uri="{FF2B5EF4-FFF2-40B4-BE49-F238E27FC236}">
                <a16:creationId xmlns:a16="http://schemas.microsoft.com/office/drawing/2014/main" id="{C2855787-AADE-D2CC-99FC-BFFFA9610174}"/>
              </a:ext>
            </a:extLst>
          </p:cNvPr>
          <p:cNvSpPr/>
          <p:nvPr/>
        </p:nvSpPr>
        <p:spPr>
          <a:xfrm rot="16200000">
            <a:off x="4967976" y="4350189"/>
            <a:ext cx="2048087" cy="984548"/>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Consolas" panose="020B0609020204030204" pitchFamily="49" charset="0"/>
              </a:rPr>
              <a:t>INNER JOIN</a:t>
            </a:r>
          </a:p>
        </p:txBody>
      </p:sp>
      <p:graphicFrame>
        <p:nvGraphicFramePr>
          <p:cNvPr id="11" name="Tabelle 8">
            <a:extLst>
              <a:ext uri="{FF2B5EF4-FFF2-40B4-BE49-F238E27FC236}">
                <a16:creationId xmlns:a16="http://schemas.microsoft.com/office/drawing/2014/main" id="{7A8E7568-2991-5913-AB6A-F35760520893}"/>
              </a:ext>
            </a:extLst>
          </p:cNvPr>
          <p:cNvGraphicFramePr>
            <a:graphicFrameLocks/>
          </p:cNvGraphicFramePr>
          <p:nvPr>
            <p:extLst>
              <p:ext uri="{D42A27DB-BD31-4B8C-83A1-F6EECF244321}">
                <p14:modId xmlns:p14="http://schemas.microsoft.com/office/powerpoint/2010/main" val="3191344788"/>
              </p:ext>
            </p:extLst>
          </p:nvPr>
        </p:nvGraphicFramePr>
        <p:xfrm>
          <a:off x="6655491" y="3900376"/>
          <a:ext cx="5348416" cy="1884173"/>
        </p:xfrm>
        <a:graphic>
          <a:graphicData uri="http://schemas.openxmlformats.org/drawingml/2006/table">
            <a:tbl>
              <a:tblPr firstRow="1" bandRow="1">
                <a:tableStyleId>{5C22544A-7EE6-4342-B048-85BDC9FD1C3A}</a:tableStyleId>
              </a:tblPr>
              <a:tblGrid>
                <a:gridCol w="839851">
                  <a:extLst>
                    <a:ext uri="{9D8B030D-6E8A-4147-A177-3AD203B41FA5}">
                      <a16:colId xmlns:a16="http://schemas.microsoft.com/office/drawing/2014/main" val="986089312"/>
                    </a:ext>
                  </a:extLst>
                </a:gridCol>
                <a:gridCol w="892493">
                  <a:extLst>
                    <a:ext uri="{9D8B030D-6E8A-4147-A177-3AD203B41FA5}">
                      <a16:colId xmlns:a16="http://schemas.microsoft.com/office/drawing/2014/main" val="618248985"/>
                    </a:ext>
                  </a:extLst>
                </a:gridCol>
                <a:gridCol w="1270699">
                  <a:extLst>
                    <a:ext uri="{9D8B030D-6E8A-4147-A177-3AD203B41FA5}">
                      <a16:colId xmlns:a16="http://schemas.microsoft.com/office/drawing/2014/main" val="4273186766"/>
                    </a:ext>
                  </a:extLst>
                </a:gridCol>
                <a:gridCol w="1484630">
                  <a:extLst>
                    <a:ext uri="{9D8B030D-6E8A-4147-A177-3AD203B41FA5}">
                      <a16:colId xmlns:a16="http://schemas.microsoft.com/office/drawing/2014/main" val="655729778"/>
                    </a:ext>
                  </a:extLst>
                </a:gridCol>
                <a:gridCol w="860743">
                  <a:extLst>
                    <a:ext uri="{9D8B030D-6E8A-4147-A177-3AD203B41FA5}">
                      <a16:colId xmlns:a16="http://schemas.microsoft.com/office/drawing/2014/main" val="1480356432"/>
                    </a:ext>
                  </a:extLst>
                </a:gridCol>
              </a:tblGrid>
              <a:tr h="363386">
                <a:tc>
                  <a:txBody>
                    <a:bodyPr/>
                    <a:lstStyle/>
                    <a:p>
                      <a:r>
                        <a:rPr lang="de-DE" dirty="0">
                          <a:latin typeface="Lato" panose="020F0502020204030203" pitchFamily="34" charset="0"/>
                        </a:rPr>
                        <a:t>PosID</a:t>
                      </a:r>
                    </a:p>
                  </a:txBody>
                  <a:tcPr/>
                </a:tc>
                <a:tc>
                  <a:txBody>
                    <a:bodyPr/>
                    <a:lstStyle/>
                    <a:p>
                      <a:r>
                        <a:rPr lang="de-DE" dirty="0">
                          <a:latin typeface="Lato" panose="020F0502020204030203" pitchFamily="34" charset="0"/>
                        </a:rPr>
                        <a:t>DepID</a:t>
                      </a:r>
                    </a:p>
                  </a:txBody>
                  <a:tcPr/>
                </a:tc>
                <a:tc>
                  <a:txBody>
                    <a:bodyPr/>
                    <a:lstStyle/>
                    <a:p>
                      <a:r>
                        <a:rPr lang="de-DE" dirty="0">
                          <a:latin typeface="Lato" panose="020F0502020204030203" pitchFamily="34" charset="0"/>
                        </a:rPr>
                        <a:t>Position</a:t>
                      </a:r>
                    </a:p>
                  </a:txBody>
                  <a:tcPr/>
                </a:tc>
                <a:tc>
                  <a:txBody>
                    <a:bodyPr/>
                    <a:lstStyle/>
                    <a:p>
                      <a:r>
                        <a:rPr lang="de-DE" dirty="0">
                          <a:latin typeface="Lato" panose="020F0502020204030203" pitchFamily="34" charset="0"/>
                        </a:rPr>
                        <a:t>Department</a:t>
                      </a:r>
                    </a:p>
                  </a:txBody>
                  <a:tcPr/>
                </a:tc>
                <a:tc>
                  <a:txBody>
                    <a:bodyPr/>
                    <a:lstStyle/>
                    <a:p>
                      <a:r>
                        <a:rPr lang="de-DE" dirty="0">
                          <a:latin typeface="Lato" panose="020F0502020204030203" pitchFamily="34" charset="0"/>
                        </a:rPr>
                        <a:t>Count</a:t>
                      </a:r>
                    </a:p>
                  </a:txBody>
                  <a:tcPr/>
                </a:tc>
                <a:extLst>
                  <a:ext uri="{0D108BD9-81ED-4DB2-BD59-A6C34878D82A}">
                    <a16:rowId xmlns:a16="http://schemas.microsoft.com/office/drawing/2014/main" val="3836717906"/>
                  </a:ext>
                </a:extLst>
              </a:tr>
              <a:tr h="421133">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IT</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1</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2</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Developer</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HR</a:t>
                      </a:r>
                    </a:p>
                  </a:txBody>
                  <a:tcPr/>
                </a:tc>
                <a:tc>
                  <a:txBody>
                    <a:bodyPr/>
                    <a:lstStyle/>
                    <a:p>
                      <a:pPr marL="0" algn="l" defTabSz="914400" rtl="0" eaLnBrk="1" latinLnBrk="0" hangingPunct="1"/>
                      <a:r>
                        <a:rPr lang="de-DE" sz="1800" kern="1200" dirty="0">
                          <a:solidFill>
                            <a:schemeClr val="dk1"/>
                          </a:solidFill>
                          <a:latin typeface="Lato" panose="020F0502020204030203" pitchFamily="34" charset="0"/>
                          <a:ea typeface="+mn-ea"/>
                          <a:cs typeface="+mn-cs"/>
                        </a:rPr>
                        <a:t>0</a:t>
                      </a:r>
                    </a:p>
                  </a:txBody>
                  <a:tcPr/>
                </a:tc>
                <a:extLst>
                  <a:ext uri="{0D108BD9-81ED-4DB2-BD59-A6C34878D82A}">
                    <a16:rowId xmlns:a16="http://schemas.microsoft.com/office/drawing/2014/main" val="2726922187"/>
                  </a:ext>
                </a:extLst>
              </a:tr>
              <a:tr h="353972">
                <a:tc>
                  <a:txBody>
                    <a:bodyPr/>
                    <a:lstStyle/>
                    <a:p>
                      <a:pPr algn="ctr"/>
                      <a:r>
                        <a:rPr lang="de-DE" dirty="0">
                          <a:latin typeface="Lato" panose="020F0502020204030203" pitchFamily="34" charset="0"/>
                        </a:rPr>
                        <a:t>2</a:t>
                      </a:r>
                    </a:p>
                  </a:txBody>
                  <a:tcPr/>
                </a:tc>
                <a:tc>
                  <a:txBody>
                    <a:bodyPr/>
                    <a:lstStyle/>
                    <a:p>
                      <a:pPr algn="ctr"/>
                      <a:r>
                        <a:rPr lang="de-DE" dirty="0">
                          <a:latin typeface="Lato" panose="020F0502020204030203" pitchFamily="34" charset="0"/>
                        </a:rPr>
                        <a:t>1</a:t>
                      </a:r>
                    </a:p>
                  </a:txBody>
                  <a:tcPr/>
                </a:tc>
                <a:tc>
                  <a:txBody>
                    <a:bodyPr/>
                    <a:lstStyle/>
                    <a:p>
                      <a:pPr algn="l"/>
                      <a:r>
                        <a:rPr lang="de-DE" dirty="0">
                          <a:latin typeface="Lato" panose="020F0502020204030203" pitchFamily="34" charset="0"/>
                        </a:rPr>
                        <a:t>Intern</a:t>
                      </a:r>
                    </a:p>
                  </a:txBody>
                  <a:tcPr/>
                </a:tc>
                <a:tc>
                  <a:txBody>
                    <a:bodyPr/>
                    <a:lstStyle/>
                    <a:p>
                      <a:pPr algn="l"/>
                      <a:r>
                        <a:rPr lang="de-DE" sz="1800" kern="1200" dirty="0">
                          <a:solidFill>
                            <a:schemeClr val="dk1"/>
                          </a:solidFill>
                          <a:latin typeface="Lato" panose="020F0502020204030203" pitchFamily="34" charset="0"/>
                          <a:ea typeface="+mn-ea"/>
                          <a:cs typeface="+mn-cs"/>
                        </a:rPr>
                        <a:t>IT</a:t>
                      </a:r>
                      <a:endParaRPr lang="de-DE" dirty="0">
                        <a:latin typeface="Lato" panose="020F0502020204030203" pitchFamily="34" charset="0"/>
                      </a:endParaRPr>
                    </a:p>
                  </a:txBody>
                  <a:tcPr/>
                </a:tc>
                <a:tc>
                  <a:txBody>
                    <a:bodyPr/>
                    <a:lstStyle/>
                    <a:p>
                      <a:pPr algn="l"/>
                      <a:r>
                        <a:rPr lang="de-DE" dirty="0">
                          <a:latin typeface="Lato" panose="020F0502020204030203" pitchFamily="34" charset="0"/>
                        </a:rPr>
                        <a:t>1</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latin typeface="Lato" panose="020F0502020204030203" pitchFamily="34" charset="0"/>
                        </a:rPr>
                        <a:t>2</a:t>
                      </a:r>
                    </a:p>
                  </a:txBody>
                  <a:tcPr/>
                </a:tc>
                <a:tc>
                  <a:txBody>
                    <a:bodyPr/>
                    <a:lstStyle/>
                    <a:p>
                      <a:pPr algn="l"/>
                      <a:r>
                        <a:rPr lang="de-DE" dirty="0">
                          <a:latin typeface="Lato" panose="020F0502020204030203" pitchFamily="34" charset="0"/>
                        </a:rPr>
                        <a:t>Intern</a:t>
                      </a:r>
                    </a:p>
                  </a:txBody>
                  <a:tcPr/>
                </a:tc>
                <a:tc>
                  <a:txBody>
                    <a:bodyPr/>
                    <a:lstStyle/>
                    <a:p>
                      <a:pPr algn="l"/>
                      <a:r>
                        <a:rPr lang="de-DE" dirty="0">
                          <a:latin typeface="Lato" panose="020F0502020204030203" pitchFamily="34" charset="0"/>
                        </a:rPr>
                        <a:t>HR</a:t>
                      </a:r>
                    </a:p>
                  </a:txBody>
                  <a:tcPr/>
                </a:tc>
                <a:tc>
                  <a:txBody>
                    <a:bodyPr/>
                    <a:lstStyle/>
                    <a:p>
                      <a:pPr algn="l"/>
                      <a:r>
                        <a:rPr lang="de-DE" dirty="0">
                          <a:latin typeface="Lato" panose="020F0502020204030203" pitchFamily="34" charset="0"/>
                        </a:rPr>
                        <a:t>0</a:t>
                      </a:r>
                    </a:p>
                  </a:txBody>
                  <a:tcPr/>
                </a:tc>
                <a:extLst>
                  <a:ext uri="{0D108BD9-81ED-4DB2-BD59-A6C34878D82A}">
                    <a16:rowId xmlns:a16="http://schemas.microsoft.com/office/drawing/2014/main" val="4174144971"/>
                  </a:ext>
                </a:extLst>
              </a:tr>
            </a:tbl>
          </a:graphicData>
        </a:graphic>
      </p:graphicFrame>
    </p:spTree>
    <p:extLst>
      <p:ext uri="{BB962C8B-B14F-4D97-AF65-F5344CB8AC3E}">
        <p14:creationId xmlns:p14="http://schemas.microsoft.com/office/powerpoint/2010/main" val="251629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cluding GROUP BY">
            <a:extLst>
              <a:ext uri="{FF2B5EF4-FFF2-40B4-BE49-F238E27FC236}">
                <a16:creationId xmlns:a16="http://schemas.microsoft.com/office/drawing/2014/main" id="{B0A8C350-352D-01B5-A7BF-37A0E208BC60}"/>
              </a:ext>
            </a:extLst>
          </p:cNvPr>
          <p:cNvSpPr txBox="1">
            <a:spLocks/>
          </p:cNvSpPr>
          <p:nvPr/>
        </p:nvSpPr>
        <p:spPr>
          <a:xfrm>
            <a:off x="330200" y="1276348"/>
            <a:ext cx="5765800" cy="52158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de-DE" sz="4000" dirty="0">
                <a:solidFill>
                  <a:srgbClr val="005CA8"/>
                </a:solidFill>
              </a:rPr>
              <a:t>SELECT</a:t>
            </a:r>
            <a:r>
              <a:rPr lang="de-DE" sz="4000" dirty="0"/>
              <a:t> columns</a:t>
            </a:r>
          </a:p>
          <a:p>
            <a:pPr marL="0" indent="0">
              <a:buFont typeface="Calibri" panose="020F0502020204030204" pitchFamily="34" charset="0"/>
              <a:buNone/>
            </a:pPr>
            <a:r>
              <a:rPr lang="de-DE" sz="4000" dirty="0">
                <a:solidFill>
                  <a:srgbClr val="005CA8"/>
                </a:solidFill>
              </a:rPr>
              <a:t>FROM</a:t>
            </a:r>
            <a:r>
              <a:rPr lang="de-DE" sz="4000" dirty="0"/>
              <a:t> table</a:t>
            </a:r>
          </a:p>
          <a:p>
            <a:pPr marL="0" indent="0">
              <a:buFont typeface="Calibri" panose="020F0502020204030204" pitchFamily="34" charset="0"/>
              <a:buNone/>
            </a:pPr>
            <a:r>
              <a:rPr lang="de-DE" sz="4000" dirty="0">
                <a:solidFill>
                  <a:srgbClr val="005CA8"/>
                </a:solidFill>
              </a:rPr>
              <a:t>JOIN</a:t>
            </a:r>
            <a:r>
              <a:rPr lang="de-DE" sz="4000" dirty="0"/>
              <a:t> table</a:t>
            </a:r>
          </a:p>
          <a:p>
            <a:pPr marL="0" indent="0">
              <a:buFont typeface="Calibri" panose="020F0502020204030204" pitchFamily="34" charset="0"/>
              <a:buNone/>
            </a:pPr>
            <a:r>
              <a:rPr lang="de-DE" sz="4000" dirty="0">
                <a:solidFill>
                  <a:srgbClr val="005CA8"/>
                </a:solidFill>
              </a:rPr>
              <a:t>WHERE</a:t>
            </a:r>
            <a:r>
              <a:rPr lang="de-DE" sz="4000" dirty="0"/>
              <a:t> </a:t>
            </a:r>
            <a:r>
              <a:rPr lang="de-DE" sz="4000" dirty="0" err="1"/>
              <a:t>condition</a:t>
            </a:r>
            <a:endParaRPr lang="de-DE" sz="4000" dirty="0"/>
          </a:p>
          <a:p>
            <a:pPr marL="0" indent="0">
              <a:buFont typeface="Calibri" panose="020F0502020204030204" pitchFamily="34" charset="0"/>
              <a:buNone/>
            </a:pPr>
            <a:r>
              <a:rPr lang="de-DE" sz="4000" dirty="0">
                <a:solidFill>
                  <a:srgbClr val="005CA8"/>
                </a:solidFill>
              </a:rPr>
              <a:t>GROUP BY </a:t>
            </a:r>
            <a:r>
              <a:rPr lang="de-DE" sz="4000" dirty="0"/>
              <a:t>columns</a:t>
            </a:r>
          </a:p>
          <a:p>
            <a:pPr marL="0" indent="0">
              <a:buFont typeface="Calibri" panose="020F0502020204030204" pitchFamily="34" charset="0"/>
              <a:buNone/>
            </a:pPr>
            <a:r>
              <a:rPr lang="de-DE" sz="4000" dirty="0">
                <a:solidFill>
                  <a:srgbClr val="005CA8"/>
                </a:solidFill>
              </a:rPr>
              <a:t>HAVING</a:t>
            </a:r>
            <a:r>
              <a:rPr lang="de-DE" sz="4000" dirty="0"/>
              <a:t> </a:t>
            </a:r>
            <a:r>
              <a:rPr lang="de-DE" sz="4000" dirty="0" err="1"/>
              <a:t>condition</a:t>
            </a:r>
            <a:endParaRPr lang="de-DE" sz="4000" dirty="0"/>
          </a:p>
          <a:p>
            <a:pPr marL="0" indent="0">
              <a:buFont typeface="Calibri" panose="020F0502020204030204" pitchFamily="34" charset="0"/>
              <a:buNone/>
            </a:pPr>
            <a:r>
              <a:rPr lang="de-DE" sz="4000" dirty="0">
                <a:solidFill>
                  <a:srgbClr val="005CA8"/>
                </a:solidFill>
              </a:rPr>
              <a:t>ORDER</a:t>
            </a:r>
            <a:r>
              <a:rPr lang="de-DE" sz="4000" dirty="0"/>
              <a:t> </a:t>
            </a:r>
            <a:r>
              <a:rPr lang="de-DE" sz="4000" dirty="0">
                <a:solidFill>
                  <a:srgbClr val="005CA8"/>
                </a:solidFill>
              </a:rPr>
              <a:t>BY</a:t>
            </a:r>
            <a:r>
              <a:rPr lang="de-DE" sz="4000" dirty="0"/>
              <a:t> columns</a:t>
            </a:r>
          </a:p>
          <a:p>
            <a:pPr marL="0" indent="0">
              <a:buFont typeface="Calibri" panose="020F0502020204030204" pitchFamily="34" charset="0"/>
              <a:buNone/>
            </a:pPr>
            <a:endParaRPr lang="de-DE" sz="5400" dirty="0"/>
          </a:p>
        </p:txBody>
      </p:sp>
      <p:sp>
        <p:nvSpPr>
          <p:cNvPr id="2" name="Text Placeholder 1">
            <a:extLst>
              <a:ext uri="{FF2B5EF4-FFF2-40B4-BE49-F238E27FC236}">
                <a16:creationId xmlns:a16="http://schemas.microsoft.com/office/drawing/2014/main" id="{87807B17-5F2A-D3B4-6139-90280FBE9AB9}"/>
              </a:ext>
            </a:extLst>
          </p:cNvPr>
          <p:cNvSpPr>
            <a:spLocks noGrp="1"/>
          </p:cNvSpPr>
          <p:nvPr>
            <p:ph type="body" sz="quarter" idx="12"/>
          </p:nvPr>
        </p:nvSpPr>
        <p:spPr/>
        <p:txBody>
          <a:bodyPr/>
          <a:lstStyle/>
          <a:p>
            <a:r>
              <a:rPr lang="en-US" noProof="0" dirty="0"/>
              <a:t>Bringing it all together</a:t>
            </a:r>
          </a:p>
        </p:txBody>
      </p:sp>
    </p:spTree>
    <p:extLst>
      <p:ext uri="{BB962C8B-B14F-4D97-AF65-F5344CB8AC3E}">
        <p14:creationId xmlns:p14="http://schemas.microsoft.com/office/powerpoint/2010/main" val="3922385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525CC-A441-81B4-AF9F-066D2011C93E}"/>
              </a:ext>
            </a:extLst>
          </p:cNvPr>
          <p:cNvSpPr>
            <a:spLocks noGrp="1"/>
          </p:cNvSpPr>
          <p:nvPr>
            <p:ph type="body" sz="quarter" idx="11"/>
          </p:nvPr>
        </p:nvSpPr>
        <p:spPr>
          <a:xfrm>
            <a:off x="330200" y="1276350"/>
            <a:ext cx="11521440" cy="1430967"/>
          </a:xfrm>
        </p:spPr>
        <p:txBody>
          <a:bodyPr/>
          <a:lstStyle/>
          <a:p>
            <a:r>
              <a:rPr lang="en-US" dirty="0"/>
              <a:t>Join</a:t>
            </a:r>
            <a:r>
              <a:rPr lang="en-US" noProof="0" dirty="0"/>
              <a:t>s combine tables column wise</a:t>
            </a:r>
          </a:p>
          <a:p>
            <a:r>
              <a:rPr lang="en-US" noProof="0" dirty="0"/>
              <a:t>Set operators combine tables row wise</a:t>
            </a:r>
          </a:p>
        </p:txBody>
      </p:sp>
      <p:sp>
        <p:nvSpPr>
          <p:cNvPr id="14" name="Text Placeholder 13">
            <a:extLst>
              <a:ext uri="{FF2B5EF4-FFF2-40B4-BE49-F238E27FC236}">
                <a16:creationId xmlns:a16="http://schemas.microsoft.com/office/drawing/2014/main" id="{EC6EAF59-1A39-A919-2F7C-F8D705F444FB}"/>
              </a:ext>
            </a:extLst>
          </p:cNvPr>
          <p:cNvSpPr>
            <a:spLocks noGrp="1"/>
          </p:cNvSpPr>
          <p:nvPr>
            <p:ph type="body" sz="quarter" idx="12"/>
          </p:nvPr>
        </p:nvSpPr>
        <p:spPr/>
        <p:txBody>
          <a:bodyPr/>
          <a:lstStyle/>
          <a:p>
            <a:r>
              <a:rPr lang="en-US" noProof="0" dirty="0"/>
              <a:t>Set Operators</a:t>
            </a:r>
          </a:p>
        </p:txBody>
      </p:sp>
      <p:grpSp>
        <p:nvGrpSpPr>
          <p:cNvPr id="23" name="Group 22">
            <a:extLst>
              <a:ext uri="{FF2B5EF4-FFF2-40B4-BE49-F238E27FC236}">
                <a16:creationId xmlns:a16="http://schemas.microsoft.com/office/drawing/2014/main" id="{F9BC923A-155C-FD74-D976-095DCF1AC641}"/>
              </a:ext>
            </a:extLst>
          </p:cNvPr>
          <p:cNvGrpSpPr/>
          <p:nvPr/>
        </p:nvGrpSpPr>
        <p:grpSpPr>
          <a:xfrm>
            <a:off x="330200" y="2783311"/>
            <a:ext cx="2693396" cy="3195492"/>
            <a:chOff x="340360" y="2463996"/>
            <a:chExt cx="2693396" cy="3195492"/>
          </a:xfrm>
        </p:grpSpPr>
        <p:sp>
          <p:nvSpPr>
            <p:cNvPr id="5" name="Textfeld 13">
              <a:extLst>
                <a:ext uri="{FF2B5EF4-FFF2-40B4-BE49-F238E27FC236}">
                  <a16:creationId xmlns:a16="http://schemas.microsoft.com/office/drawing/2014/main" id="{E7D1EF3C-B514-7766-F4AD-C672246B1697}"/>
                </a:ext>
              </a:extLst>
            </p:cNvPr>
            <p:cNvSpPr txBox="1"/>
            <p:nvPr/>
          </p:nvSpPr>
          <p:spPr>
            <a:xfrm>
              <a:off x="608934" y="2463996"/>
              <a:ext cx="2156248" cy="523220"/>
            </a:xfrm>
            <a:prstGeom prst="rect">
              <a:avLst/>
            </a:prstGeom>
            <a:noFill/>
          </p:spPr>
          <p:txBody>
            <a:bodyPr wrap="square" rtlCol="0">
              <a:spAutoFit/>
            </a:bodyPr>
            <a:lstStyle/>
            <a:p>
              <a:pPr algn="ctr"/>
              <a:r>
                <a:rPr lang="de-DE" sz="2800" dirty="0">
                  <a:latin typeface="Lato" panose="020F0502020204030203" pitchFamily="34" charset="0"/>
                </a:rPr>
                <a:t>UNION</a:t>
              </a:r>
            </a:p>
          </p:txBody>
        </p:sp>
        <p:sp>
          <p:nvSpPr>
            <p:cNvPr id="12" name="Freeform: Shape 11">
              <a:extLst>
                <a:ext uri="{FF2B5EF4-FFF2-40B4-BE49-F238E27FC236}">
                  <a16:creationId xmlns:a16="http://schemas.microsoft.com/office/drawing/2014/main" id="{504D532B-91A4-A616-DEB7-87B978E5002B}"/>
                </a:ext>
              </a:extLst>
            </p:cNvPr>
            <p:cNvSpPr/>
            <p:nvPr/>
          </p:nvSpPr>
          <p:spPr>
            <a:xfrm>
              <a:off x="669304"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1" name="Freeform: Shape 10">
              <a:extLst>
                <a:ext uri="{FF2B5EF4-FFF2-40B4-BE49-F238E27FC236}">
                  <a16:creationId xmlns:a16="http://schemas.microsoft.com/office/drawing/2014/main" id="{1AB6DE8B-2DAC-2E55-EB3A-CD42916AFFC3}"/>
                </a:ext>
              </a:extLst>
            </p:cNvPr>
            <p:cNvSpPr/>
            <p:nvPr/>
          </p:nvSpPr>
          <p:spPr>
            <a:xfrm>
              <a:off x="340360"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A</a:t>
              </a:r>
            </a:p>
          </p:txBody>
        </p:sp>
        <p:sp>
          <p:nvSpPr>
            <p:cNvPr id="10" name="Freeform: Shape 9">
              <a:extLst>
                <a:ext uri="{FF2B5EF4-FFF2-40B4-BE49-F238E27FC236}">
                  <a16:creationId xmlns:a16="http://schemas.microsoft.com/office/drawing/2014/main" id="{DB96D43B-1CA6-D58A-8BA0-0F88AACD451D}"/>
                </a:ext>
              </a:extLst>
            </p:cNvPr>
            <p:cNvSpPr/>
            <p:nvPr/>
          </p:nvSpPr>
          <p:spPr>
            <a:xfrm>
              <a:off x="340360"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B</a:t>
              </a:r>
            </a:p>
          </p:txBody>
        </p:sp>
      </p:grpSp>
      <p:grpSp>
        <p:nvGrpSpPr>
          <p:cNvPr id="24" name="Group 23">
            <a:extLst>
              <a:ext uri="{FF2B5EF4-FFF2-40B4-BE49-F238E27FC236}">
                <a16:creationId xmlns:a16="http://schemas.microsoft.com/office/drawing/2014/main" id="{711D379E-5617-DC97-BC64-F136C8C9787E}"/>
              </a:ext>
            </a:extLst>
          </p:cNvPr>
          <p:cNvGrpSpPr/>
          <p:nvPr/>
        </p:nvGrpSpPr>
        <p:grpSpPr>
          <a:xfrm>
            <a:off x="4739142" y="2783311"/>
            <a:ext cx="2693396" cy="3195492"/>
            <a:chOff x="4989011" y="2463996"/>
            <a:chExt cx="2693396" cy="3195492"/>
          </a:xfrm>
        </p:grpSpPr>
        <p:sp>
          <p:nvSpPr>
            <p:cNvPr id="15" name="Textfeld 13">
              <a:extLst>
                <a:ext uri="{FF2B5EF4-FFF2-40B4-BE49-F238E27FC236}">
                  <a16:creationId xmlns:a16="http://schemas.microsoft.com/office/drawing/2014/main" id="{BC503C2B-22C4-5F66-FF7D-D55080CDB8E9}"/>
                </a:ext>
              </a:extLst>
            </p:cNvPr>
            <p:cNvSpPr txBox="1"/>
            <p:nvPr/>
          </p:nvSpPr>
          <p:spPr>
            <a:xfrm>
              <a:off x="5257585" y="2463996"/>
              <a:ext cx="2156248" cy="523220"/>
            </a:xfrm>
            <a:prstGeom prst="rect">
              <a:avLst/>
            </a:prstGeom>
            <a:noFill/>
          </p:spPr>
          <p:txBody>
            <a:bodyPr wrap="square" rtlCol="0">
              <a:spAutoFit/>
            </a:bodyPr>
            <a:lstStyle/>
            <a:p>
              <a:pPr algn="ctr"/>
              <a:r>
                <a:rPr lang="de-DE" sz="2800" dirty="0">
                  <a:latin typeface="Lato" panose="020F0502020204030203" pitchFamily="34" charset="0"/>
                </a:rPr>
                <a:t>INTERSECT</a:t>
              </a:r>
            </a:p>
          </p:txBody>
        </p:sp>
        <p:sp>
          <p:nvSpPr>
            <p:cNvPr id="16" name="Freeform: Shape 15">
              <a:extLst>
                <a:ext uri="{FF2B5EF4-FFF2-40B4-BE49-F238E27FC236}">
                  <a16:creationId xmlns:a16="http://schemas.microsoft.com/office/drawing/2014/main" id="{FF45EF48-1ECA-E834-9F5F-5F43632099E9}"/>
                </a:ext>
              </a:extLst>
            </p:cNvPr>
            <p:cNvSpPr/>
            <p:nvPr/>
          </p:nvSpPr>
          <p:spPr>
            <a:xfrm>
              <a:off x="5317955"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17" name="Freeform: Shape 16">
              <a:extLst>
                <a:ext uri="{FF2B5EF4-FFF2-40B4-BE49-F238E27FC236}">
                  <a16:creationId xmlns:a16="http://schemas.microsoft.com/office/drawing/2014/main" id="{9DE30119-7006-F2A0-5BA9-0C0E82452477}"/>
                </a:ext>
              </a:extLst>
            </p:cNvPr>
            <p:cNvSpPr/>
            <p:nvPr/>
          </p:nvSpPr>
          <p:spPr>
            <a:xfrm>
              <a:off x="4989011"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A</a:t>
              </a:r>
            </a:p>
          </p:txBody>
        </p:sp>
        <p:sp>
          <p:nvSpPr>
            <p:cNvPr id="18" name="Freeform: Shape 17">
              <a:extLst>
                <a:ext uri="{FF2B5EF4-FFF2-40B4-BE49-F238E27FC236}">
                  <a16:creationId xmlns:a16="http://schemas.microsoft.com/office/drawing/2014/main" id="{E3EA949E-D1AD-FDDD-E688-DB6DFF9BE602}"/>
                </a:ext>
              </a:extLst>
            </p:cNvPr>
            <p:cNvSpPr/>
            <p:nvPr/>
          </p:nvSpPr>
          <p:spPr>
            <a:xfrm>
              <a:off x="4989011"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B</a:t>
              </a:r>
            </a:p>
          </p:txBody>
        </p:sp>
      </p:grpSp>
      <p:grpSp>
        <p:nvGrpSpPr>
          <p:cNvPr id="25" name="Group 24">
            <a:extLst>
              <a:ext uri="{FF2B5EF4-FFF2-40B4-BE49-F238E27FC236}">
                <a16:creationId xmlns:a16="http://schemas.microsoft.com/office/drawing/2014/main" id="{04A9977F-22EF-D0C4-2527-5D2DED92E696}"/>
              </a:ext>
            </a:extLst>
          </p:cNvPr>
          <p:cNvGrpSpPr/>
          <p:nvPr/>
        </p:nvGrpSpPr>
        <p:grpSpPr>
          <a:xfrm>
            <a:off x="8879510" y="2783311"/>
            <a:ext cx="2693396" cy="3195492"/>
            <a:chOff x="8889670" y="2463996"/>
            <a:chExt cx="2693396" cy="3195492"/>
          </a:xfrm>
        </p:grpSpPr>
        <p:sp>
          <p:nvSpPr>
            <p:cNvPr id="19" name="Textfeld 13">
              <a:extLst>
                <a:ext uri="{FF2B5EF4-FFF2-40B4-BE49-F238E27FC236}">
                  <a16:creationId xmlns:a16="http://schemas.microsoft.com/office/drawing/2014/main" id="{DA68EB31-F8C7-02F5-EBD3-0DA0A41ABE7A}"/>
                </a:ext>
              </a:extLst>
            </p:cNvPr>
            <p:cNvSpPr txBox="1"/>
            <p:nvPr/>
          </p:nvSpPr>
          <p:spPr>
            <a:xfrm>
              <a:off x="9158244" y="2463996"/>
              <a:ext cx="2156248" cy="523220"/>
            </a:xfrm>
            <a:prstGeom prst="rect">
              <a:avLst/>
            </a:prstGeom>
            <a:noFill/>
          </p:spPr>
          <p:txBody>
            <a:bodyPr wrap="square" rtlCol="0">
              <a:spAutoFit/>
            </a:bodyPr>
            <a:lstStyle/>
            <a:p>
              <a:pPr algn="ctr"/>
              <a:r>
                <a:rPr lang="de-DE" sz="2800" dirty="0">
                  <a:latin typeface="Lato" panose="020F0502020204030203" pitchFamily="34" charset="0"/>
                </a:rPr>
                <a:t>EXCEPT</a:t>
              </a:r>
            </a:p>
          </p:txBody>
        </p:sp>
        <p:sp>
          <p:nvSpPr>
            <p:cNvPr id="20" name="Freeform: Shape 19">
              <a:extLst>
                <a:ext uri="{FF2B5EF4-FFF2-40B4-BE49-F238E27FC236}">
                  <a16:creationId xmlns:a16="http://schemas.microsoft.com/office/drawing/2014/main" id="{9D5A39FD-A25B-83B9-F3B5-F4164237F346}"/>
                </a:ext>
              </a:extLst>
            </p:cNvPr>
            <p:cNvSpPr/>
            <p:nvPr/>
          </p:nvSpPr>
          <p:spPr>
            <a:xfrm>
              <a:off x="9218614"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21" name="Freeform: Shape 20">
              <a:extLst>
                <a:ext uri="{FF2B5EF4-FFF2-40B4-BE49-F238E27FC236}">
                  <a16:creationId xmlns:a16="http://schemas.microsoft.com/office/drawing/2014/main" id="{6888A39E-248A-342E-29A4-CBB91102E093}"/>
                </a:ext>
              </a:extLst>
            </p:cNvPr>
            <p:cNvSpPr/>
            <p:nvPr/>
          </p:nvSpPr>
          <p:spPr>
            <a:xfrm>
              <a:off x="8889670"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A</a:t>
              </a:r>
            </a:p>
          </p:txBody>
        </p:sp>
        <p:sp>
          <p:nvSpPr>
            <p:cNvPr id="22" name="Freeform: Shape 21">
              <a:extLst>
                <a:ext uri="{FF2B5EF4-FFF2-40B4-BE49-F238E27FC236}">
                  <a16:creationId xmlns:a16="http://schemas.microsoft.com/office/drawing/2014/main" id="{232B6308-3811-827A-3613-F129F6E74D9B}"/>
                </a:ext>
              </a:extLst>
            </p:cNvPr>
            <p:cNvSpPr/>
            <p:nvPr/>
          </p:nvSpPr>
          <p:spPr>
            <a:xfrm>
              <a:off x="8889670"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B</a:t>
              </a:r>
            </a:p>
          </p:txBody>
        </p:sp>
      </p:grpSp>
    </p:spTree>
    <p:extLst>
      <p:ext uri="{BB962C8B-B14F-4D97-AF65-F5344CB8AC3E}">
        <p14:creationId xmlns:p14="http://schemas.microsoft.com/office/powerpoint/2010/main" val="28238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C6EAF59-1A39-A919-2F7C-F8D705F444FB}"/>
              </a:ext>
            </a:extLst>
          </p:cNvPr>
          <p:cNvSpPr>
            <a:spLocks noGrp="1"/>
          </p:cNvSpPr>
          <p:nvPr>
            <p:ph type="body" sz="quarter" idx="12"/>
          </p:nvPr>
        </p:nvSpPr>
        <p:spPr/>
        <p:txBody>
          <a:bodyPr/>
          <a:lstStyle/>
          <a:p>
            <a:r>
              <a:rPr lang="en-US" noProof="0" dirty="0"/>
              <a:t>JOINs vs. SET Operators</a:t>
            </a:r>
          </a:p>
        </p:txBody>
      </p:sp>
      <p:grpSp>
        <p:nvGrpSpPr>
          <p:cNvPr id="6" name="Group 5">
            <a:extLst>
              <a:ext uri="{FF2B5EF4-FFF2-40B4-BE49-F238E27FC236}">
                <a16:creationId xmlns:a16="http://schemas.microsoft.com/office/drawing/2014/main" id="{214A5FDA-BDC0-6324-8CEB-E7780BDA0587}"/>
              </a:ext>
            </a:extLst>
          </p:cNvPr>
          <p:cNvGrpSpPr/>
          <p:nvPr/>
        </p:nvGrpSpPr>
        <p:grpSpPr>
          <a:xfrm>
            <a:off x="5060011" y="1317111"/>
            <a:ext cx="2071977" cy="1463040"/>
            <a:chOff x="652318" y="1217956"/>
            <a:chExt cx="2071977" cy="1463040"/>
          </a:xfrm>
        </p:grpSpPr>
        <p:graphicFrame>
          <p:nvGraphicFramePr>
            <p:cNvPr id="7" name="Tabelle 8">
              <a:extLst>
                <a:ext uri="{FF2B5EF4-FFF2-40B4-BE49-F238E27FC236}">
                  <a16:creationId xmlns:a16="http://schemas.microsoft.com/office/drawing/2014/main" id="{D0402339-70B1-CA55-8CF1-6F0E3D0313E6}"/>
                </a:ext>
              </a:extLst>
            </p:cNvPr>
            <p:cNvGraphicFramePr>
              <a:graphicFrameLocks/>
            </p:cNvGraphicFramePr>
            <p:nvPr>
              <p:extLst>
                <p:ext uri="{D42A27DB-BD31-4B8C-83A1-F6EECF244321}">
                  <p14:modId xmlns:p14="http://schemas.microsoft.com/office/powerpoint/2010/main" val="1566652586"/>
                </p:ext>
              </p:extLst>
            </p:nvPr>
          </p:nvGraphicFramePr>
          <p:xfrm>
            <a:off x="652318" y="1217956"/>
            <a:ext cx="765810" cy="1463040"/>
          </p:xfrm>
          <a:graphic>
            <a:graphicData uri="http://schemas.openxmlformats.org/drawingml/2006/table">
              <a:tbl>
                <a:tblPr firstRow="1" bandRow="1">
                  <a:tableStyleId>{5C22544A-7EE6-4342-B048-85BDC9FD1C3A}</a:tableStyleId>
                </a:tblPr>
                <a:tblGrid>
                  <a:gridCol w="389255">
                    <a:extLst>
                      <a:ext uri="{9D8B030D-6E8A-4147-A177-3AD203B41FA5}">
                        <a16:colId xmlns:a16="http://schemas.microsoft.com/office/drawing/2014/main" val="986089312"/>
                      </a:ext>
                    </a:extLst>
                  </a:gridCol>
                  <a:gridCol w="376555">
                    <a:extLst>
                      <a:ext uri="{9D8B030D-6E8A-4147-A177-3AD203B41FA5}">
                        <a16:colId xmlns:a16="http://schemas.microsoft.com/office/drawing/2014/main" val="618248985"/>
                      </a:ext>
                    </a:extLst>
                  </a:gridCol>
                </a:tblGrid>
                <a:tr h="363386">
                  <a:tc>
                    <a:txBody>
                      <a:bodyPr/>
                      <a:lstStyle/>
                      <a:p>
                        <a:pPr algn="ctr"/>
                        <a:r>
                          <a:rPr lang="de-DE" dirty="0">
                            <a:latin typeface="Lato" panose="020F0502020204030203" pitchFamily="34" charset="0"/>
                          </a:rPr>
                          <a:t>A</a:t>
                        </a:r>
                      </a:p>
                    </a:txBody>
                    <a:tcPr/>
                  </a:tc>
                  <a:tc>
                    <a:txBody>
                      <a:bodyPr/>
                      <a:lstStyle/>
                      <a:p>
                        <a:pPr algn="ctr"/>
                        <a:r>
                          <a:rPr lang="de-DE" dirty="0">
                            <a:latin typeface="Lato" panose="020F0502020204030203" pitchFamily="34" charset="0"/>
                          </a:rPr>
                          <a:t>B</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2</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3</a:t>
                        </a:r>
                      </a:p>
                    </a:txBody>
                    <a:tcPr/>
                  </a:tc>
                  <a:tc>
                    <a:txBody>
                      <a:bodyPr/>
                      <a:lstStyle/>
                      <a:p>
                        <a:pPr algn="ctr"/>
                        <a:r>
                          <a:rPr lang="de-DE" dirty="0">
                            <a:latin typeface="Lato" panose="020F0502020204030203" pitchFamily="34" charset="0"/>
                          </a:rPr>
                          <a:t>4</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5</a:t>
                        </a:r>
                      </a:p>
                    </a:txBody>
                    <a:tcPr/>
                  </a:tc>
                  <a:tc>
                    <a:txBody>
                      <a:bodyPr/>
                      <a:lstStyle/>
                      <a:p>
                        <a:pPr algn="ctr"/>
                        <a:r>
                          <a:rPr lang="de-DE" dirty="0">
                            <a:latin typeface="Lato" panose="020F0502020204030203" pitchFamily="34" charset="0"/>
                          </a:rPr>
                          <a:t>6</a:t>
                        </a:r>
                      </a:p>
                    </a:txBody>
                    <a:tcPr/>
                  </a:tc>
                  <a:extLst>
                    <a:ext uri="{0D108BD9-81ED-4DB2-BD59-A6C34878D82A}">
                      <a16:rowId xmlns:a16="http://schemas.microsoft.com/office/drawing/2014/main" val="4174144971"/>
                    </a:ext>
                  </a:extLst>
                </a:tr>
              </a:tbl>
            </a:graphicData>
          </a:graphic>
        </p:graphicFrame>
        <p:graphicFrame>
          <p:nvGraphicFramePr>
            <p:cNvPr id="8" name="Tabelle 8">
              <a:extLst>
                <a:ext uri="{FF2B5EF4-FFF2-40B4-BE49-F238E27FC236}">
                  <a16:creationId xmlns:a16="http://schemas.microsoft.com/office/drawing/2014/main" id="{C9ECDE5A-0E25-BD5C-7D01-6FE9BE7B4992}"/>
                </a:ext>
              </a:extLst>
            </p:cNvPr>
            <p:cNvGraphicFramePr>
              <a:graphicFrameLocks/>
            </p:cNvGraphicFramePr>
            <p:nvPr>
              <p:extLst>
                <p:ext uri="{D42A27DB-BD31-4B8C-83A1-F6EECF244321}">
                  <p14:modId xmlns:p14="http://schemas.microsoft.com/office/powerpoint/2010/main" val="1861703634"/>
                </p:ext>
              </p:extLst>
            </p:nvPr>
          </p:nvGraphicFramePr>
          <p:xfrm>
            <a:off x="1848947" y="1217956"/>
            <a:ext cx="875348" cy="1097280"/>
          </p:xfrm>
          <a:graphic>
            <a:graphicData uri="http://schemas.openxmlformats.org/drawingml/2006/table">
              <a:tbl>
                <a:tblPr firstRow="1" bandRow="1">
                  <a:tableStyleId>{F5AB1C69-6EDB-4FF4-983F-18BD219EF322}</a:tableStyleId>
                </a:tblPr>
                <a:tblGrid>
                  <a:gridCol w="381318">
                    <a:extLst>
                      <a:ext uri="{9D8B030D-6E8A-4147-A177-3AD203B41FA5}">
                        <a16:colId xmlns:a16="http://schemas.microsoft.com/office/drawing/2014/main" val="986089312"/>
                      </a:ext>
                    </a:extLst>
                  </a:gridCol>
                  <a:gridCol w="494030">
                    <a:extLst>
                      <a:ext uri="{9D8B030D-6E8A-4147-A177-3AD203B41FA5}">
                        <a16:colId xmlns:a16="http://schemas.microsoft.com/office/drawing/2014/main" val="618248985"/>
                      </a:ext>
                    </a:extLst>
                  </a:gridCol>
                </a:tblGrid>
                <a:tr h="363386">
                  <a:tc>
                    <a:txBody>
                      <a:bodyPr/>
                      <a:lstStyle/>
                      <a:p>
                        <a:pPr algn="ctr"/>
                        <a:r>
                          <a:rPr lang="de-DE" dirty="0"/>
                          <a:t>C</a:t>
                        </a:r>
                        <a:endParaRPr lang="de-DE" dirty="0">
                          <a:latin typeface="Lato" panose="020F0502020204030203" pitchFamily="34" charset="0"/>
                        </a:endParaRPr>
                      </a:p>
                    </a:txBody>
                    <a:tcPr>
                      <a:solidFill>
                        <a:srgbClr val="00B050"/>
                      </a:solidFill>
                    </a:tcPr>
                  </a:tc>
                  <a:tc>
                    <a:txBody>
                      <a:bodyPr/>
                      <a:lstStyle/>
                      <a:p>
                        <a:pPr algn="ctr"/>
                        <a:r>
                          <a:rPr lang="de-DE" dirty="0"/>
                          <a:t>D</a:t>
                        </a:r>
                        <a:endParaRPr lang="de-DE" dirty="0">
                          <a:latin typeface="Lato" panose="020F0502020204030203" pitchFamily="34" charset="0"/>
                        </a:endParaRPr>
                      </a:p>
                    </a:txBody>
                    <a:tcPr>
                      <a:solidFill>
                        <a:srgbClr val="00B050"/>
                      </a:solidFill>
                    </a:tcPr>
                  </a:tc>
                  <a:extLst>
                    <a:ext uri="{0D108BD9-81ED-4DB2-BD59-A6C34878D82A}">
                      <a16:rowId xmlns:a16="http://schemas.microsoft.com/office/drawing/2014/main" val="3836717906"/>
                    </a:ext>
                  </a:extLst>
                </a:tr>
                <a:tr h="353972">
                  <a:tc>
                    <a:txBody>
                      <a:bodyPr/>
                      <a:lstStyle/>
                      <a:p>
                        <a:pPr algn="ctr"/>
                        <a:r>
                          <a:rPr lang="de-DE" dirty="0"/>
                          <a:t>1</a:t>
                        </a:r>
                        <a:endParaRPr lang="de-DE" dirty="0">
                          <a:latin typeface="Lato" panose="020F0502020204030203" pitchFamily="34" charset="0"/>
                        </a:endParaRPr>
                      </a:p>
                    </a:txBody>
                    <a:tcPr>
                      <a:solidFill>
                        <a:srgbClr val="C3E5C6"/>
                      </a:solidFill>
                    </a:tcPr>
                  </a:tc>
                  <a:tc>
                    <a:txBody>
                      <a:bodyPr/>
                      <a:lstStyle/>
                      <a:p>
                        <a:pPr marL="0" algn="ctr" defTabSz="914400" rtl="0" eaLnBrk="1" latinLnBrk="0" hangingPunct="1"/>
                        <a:r>
                          <a:rPr lang="de-DE" sz="1800" kern="1200" dirty="0">
                            <a:solidFill>
                              <a:schemeClr val="dk1"/>
                            </a:solidFill>
                          </a:rPr>
                          <a:t>7</a:t>
                        </a:r>
                        <a:endParaRPr lang="de-DE" sz="1800" kern="1200" dirty="0">
                          <a:solidFill>
                            <a:schemeClr val="dk1"/>
                          </a:solidFill>
                          <a:latin typeface="Lato" panose="020F0502020204030203" pitchFamily="34" charset="0"/>
                          <a:ea typeface="+mn-ea"/>
                          <a:cs typeface="+mn-cs"/>
                        </a:endParaRPr>
                      </a:p>
                    </a:txBody>
                    <a:tcPr>
                      <a:solidFill>
                        <a:srgbClr val="C3E5C6"/>
                      </a:solidFill>
                    </a:tcPr>
                  </a:tc>
                  <a:extLst>
                    <a:ext uri="{0D108BD9-81ED-4DB2-BD59-A6C34878D82A}">
                      <a16:rowId xmlns:a16="http://schemas.microsoft.com/office/drawing/2014/main" val="176452651"/>
                    </a:ext>
                  </a:extLst>
                </a:tr>
                <a:tr h="249692">
                  <a:tc>
                    <a:txBody>
                      <a:bodyPr/>
                      <a:lstStyle/>
                      <a:p>
                        <a:pPr algn="ctr"/>
                        <a:r>
                          <a:rPr lang="de-DE" dirty="0"/>
                          <a:t>3</a:t>
                        </a:r>
                        <a:endParaRPr lang="de-DE" dirty="0">
                          <a:latin typeface="Lato" panose="020F0502020204030203" pitchFamily="34" charset="0"/>
                        </a:endParaRPr>
                      </a:p>
                    </a:txBody>
                    <a:tcPr>
                      <a:solidFill>
                        <a:srgbClr val="E5F6E2"/>
                      </a:solidFill>
                    </a:tcPr>
                  </a:tc>
                  <a:tc>
                    <a:txBody>
                      <a:bodyPr/>
                      <a:lstStyle/>
                      <a:p>
                        <a:pPr algn="ctr"/>
                        <a:r>
                          <a:rPr lang="de-DE" dirty="0"/>
                          <a:t>9</a:t>
                        </a:r>
                        <a:endParaRPr lang="de-DE" dirty="0">
                          <a:latin typeface="Lato" panose="020F0502020204030203" pitchFamily="34" charset="0"/>
                        </a:endParaRPr>
                      </a:p>
                    </a:txBody>
                    <a:tcPr>
                      <a:solidFill>
                        <a:srgbClr val="E5F6E2"/>
                      </a:solidFill>
                    </a:tcPr>
                  </a:tc>
                  <a:extLst>
                    <a:ext uri="{0D108BD9-81ED-4DB2-BD59-A6C34878D82A}">
                      <a16:rowId xmlns:a16="http://schemas.microsoft.com/office/drawing/2014/main" val="625022150"/>
                    </a:ext>
                  </a:extLst>
                </a:tr>
              </a:tbl>
            </a:graphicData>
          </a:graphic>
        </p:graphicFrame>
      </p:grpSp>
      <p:graphicFrame>
        <p:nvGraphicFramePr>
          <p:cNvPr id="9" name="Tabelle 8">
            <a:extLst>
              <a:ext uri="{FF2B5EF4-FFF2-40B4-BE49-F238E27FC236}">
                <a16:creationId xmlns:a16="http://schemas.microsoft.com/office/drawing/2014/main" id="{7FB8AD1F-E5E6-910D-D43E-50FA02ABC059}"/>
              </a:ext>
            </a:extLst>
          </p:cNvPr>
          <p:cNvGraphicFramePr>
            <a:graphicFrameLocks/>
          </p:cNvGraphicFramePr>
          <p:nvPr>
            <p:extLst>
              <p:ext uri="{D42A27DB-BD31-4B8C-83A1-F6EECF244321}">
                <p14:modId xmlns:p14="http://schemas.microsoft.com/office/powerpoint/2010/main" val="1352295883"/>
              </p:ext>
            </p:extLst>
          </p:nvPr>
        </p:nvGraphicFramePr>
        <p:xfrm>
          <a:off x="3392343" y="4283967"/>
          <a:ext cx="2369820" cy="1463040"/>
        </p:xfrm>
        <a:graphic>
          <a:graphicData uri="http://schemas.openxmlformats.org/drawingml/2006/table">
            <a:tbl>
              <a:tblPr firstRow="1" bandRow="1">
                <a:tableStyleId>{5C22544A-7EE6-4342-B048-85BDC9FD1C3A}</a:tableStyleId>
              </a:tblPr>
              <a:tblGrid>
                <a:gridCol w="389255">
                  <a:extLst>
                    <a:ext uri="{9D8B030D-6E8A-4147-A177-3AD203B41FA5}">
                      <a16:colId xmlns:a16="http://schemas.microsoft.com/office/drawing/2014/main" val="986089312"/>
                    </a:ext>
                  </a:extLst>
                </a:gridCol>
                <a:gridCol w="376555">
                  <a:extLst>
                    <a:ext uri="{9D8B030D-6E8A-4147-A177-3AD203B41FA5}">
                      <a16:colId xmlns:a16="http://schemas.microsoft.com/office/drawing/2014/main" val="618248985"/>
                    </a:ext>
                  </a:extLst>
                </a:gridCol>
                <a:gridCol w="802005">
                  <a:extLst>
                    <a:ext uri="{9D8B030D-6E8A-4147-A177-3AD203B41FA5}">
                      <a16:colId xmlns:a16="http://schemas.microsoft.com/office/drawing/2014/main" val="4273186766"/>
                    </a:ext>
                  </a:extLst>
                </a:gridCol>
                <a:gridCol w="802005">
                  <a:extLst>
                    <a:ext uri="{9D8B030D-6E8A-4147-A177-3AD203B41FA5}">
                      <a16:colId xmlns:a16="http://schemas.microsoft.com/office/drawing/2014/main" val="655729778"/>
                    </a:ext>
                  </a:extLst>
                </a:gridCol>
              </a:tblGrid>
              <a:tr h="363386">
                <a:tc>
                  <a:txBody>
                    <a:bodyPr/>
                    <a:lstStyle/>
                    <a:p>
                      <a:pPr algn="ctr"/>
                      <a:r>
                        <a:rPr lang="de-DE" dirty="0">
                          <a:latin typeface="Lato" panose="020F0502020204030203" pitchFamily="34" charset="0"/>
                        </a:rPr>
                        <a:t>A</a:t>
                      </a:r>
                    </a:p>
                  </a:txBody>
                  <a:tcPr/>
                </a:tc>
                <a:tc>
                  <a:txBody>
                    <a:bodyPr/>
                    <a:lstStyle/>
                    <a:p>
                      <a:pPr algn="ctr"/>
                      <a:r>
                        <a:rPr lang="de-DE" dirty="0">
                          <a:latin typeface="Lato" panose="020F0502020204030203" pitchFamily="34" charset="0"/>
                        </a:rPr>
                        <a:t>B</a:t>
                      </a:r>
                    </a:p>
                  </a:txBody>
                  <a:tcPr/>
                </a:tc>
                <a:tc>
                  <a:txBody>
                    <a:bodyPr/>
                    <a:lstStyle/>
                    <a:p>
                      <a:pPr algn="ctr"/>
                      <a:r>
                        <a:rPr lang="de-DE" dirty="0">
                          <a:latin typeface="Lato" panose="020F0502020204030203" pitchFamily="34" charset="0"/>
                        </a:rPr>
                        <a:t>C</a:t>
                      </a:r>
                    </a:p>
                  </a:txBody>
                  <a:tcPr>
                    <a:solidFill>
                      <a:srgbClr val="00B050"/>
                    </a:solidFill>
                  </a:tcPr>
                </a:tc>
                <a:tc>
                  <a:txBody>
                    <a:bodyPr/>
                    <a:lstStyle/>
                    <a:p>
                      <a:pPr algn="ctr"/>
                      <a:r>
                        <a:rPr lang="de-DE" dirty="0">
                          <a:latin typeface="Lato" panose="020F0502020204030203" pitchFamily="34" charset="0"/>
                        </a:rPr>
                        <a:t>D</a:t>
                      </a:r>
                    </a:p>
                  </a:txBody>
                  <a:tcPr>
                    <a:solidFill>
                      <a:srgbClr val="00B050"/>
                    </a:solidFill>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2</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1</a:t>
                      </a:r>
                    </a:p>
                  </a:txBody>
                  <a:tcPr>
                    <a:solidFill>
                      <a:srgbClr val="C3E5C6"/>
                    </a:solidFill>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7</a:t>
                      </a:r>
                    </a:p>
                  </a:txBody>
                  <a:tcPr>
                    <a:solidFill>
                      <a:srgbClr val="C3E5C6"/>
                    </a:solidFill>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3</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4</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3</a:t>
                      </a:r>
                    </a:p>
                  </a:txBody>
                  <a:tcPr>
                    <a:solidFill>
                      <a:srgbClr val="E5F6E2"/>
                    </a:solidFill>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9</a:t>
                      </a:r>
                    </a:p>
                  </a:txBody>
                  <a:tcPr>
                    <a:solidFill>
                      <a:srgbClr val="E5F6E2"/>
                    </a:solidFill>
                  </a:tcPr>
                </a:tc>
                <a:extLst>
                  <a:ext uri="{0D108BD9-81ED-4DB2-BD59-A6C34878D82A}">
                    <a16:rowId xmlns:a16="http://schemas.microsoft.com/office/drawing/2014/main" val="2726922187"/>
                  </a:ext>
                </a:extLst>
              </a:tr>
              <a:tr h="353972">
                <a:tc>
                  <a:txBody>
                    <a:bodyPr/>
                    <a:lstStyle/>
                    <a:p>
                      <a:pPr algn="ctr"/>
                      <a:r>
                        <a:rPr lang="de-DE" dirty="0">
                          <a:latin typeface="Lato" panose="020F0502020204030203" pitchFamily="34" charset="0"/>
                        </a:rPr>
                        <a:t>5</a:t>
                      </a:r>
                    </a:p>
                  </a:txBody>
                  <a:tcPr/>
                </a:tc>
                <a:tc>
                  <a:txBody>
                    <a:bodyPr/>
                    <a:lstStyle/>
                    <a:p>
                      <a:pPr algn="ctr"/>
                      <a:r>
                        <a:rPr lang="de-DE" dirty="0">
                          <a:latin typeface="Lato" panose="020F0502020204030203" pitchFamily="34" charset="0"/>
                        </a:rPr>
                        <a:t>6</a:t>
                      </a:r>
                    </a:p>
                  </a:txBody>
                  <a:tcPr/>
                </a:tc>
                <a:tc>
                  <a:txBody>
                    <a:bodyPr/>
                    <a:lstStyle/>
                    <a:p>
                      <a:pPr algn="ctr"/>
                      <a:r>
                        <a:rPr lang="de-DE" i="1" dirty="0">
                          <a:latin typeface="Lato" panose="020F0502020204030203" pitchFamily="34" charset="0"/>
                        </a:rPr>
                        <a:t>NULL</a:t>
                      </a:r>
                    </a:p>
                  </a:txBody>
                  <a:tcPr>
                    <a:solidFill>
                      <a:srgbClr val="C3E5C6"/>
                    </a:solidFill>
                  </a:tcPr>
                </a:tc>
                <a:tc>
                  <a:txBody>
                    <a:bodyPr/>
                    <a:lstStyle/>
                    <a:p>
                      <a:pPr algn="ctr"/>
                      <a:r>
                        <a:rPr lang="de-DE" i="1" dirty="0">
                          <a:latin typeface="Lato" panose="020F0502020204030203" pitchFamily="34" charset="0"/>
                        </a:rPr>
                        <a:t>NULL</a:t>
                      </a:r>
                    </a:p>
                  </a:txBody>
                  <a:tcPr>
                    <a:solidFill>
                      <a:srgbClr val="C3E5C6"/>
                    </a:solidFill>
                  </a:tcPr>
                </a:tc>
                <a:extLst>
                  <a:ext uri="{0D108BD9-81ED-4DB2-BD59-A6C34878D82A}">
                    <a16:rowId xmlns:a16="http://schemas.microsoft.com/office/drawing/2014/main" val="625022150"/>
                  </a:ext>
                </a:extLst>
              </a:tr>
            </a:tbl>
          </a:graphicData>
        </a:graphic>
      </p:graphicFrame>
      <p:sp>
        <p:nvSpPr>
          <p:cNvPr id="13" name="Pfeil: nach unten 2">
            <a:extLst>
              <a:ext uri="{FF2B5EF4-FFF2-40B4-BE49-F238E27FC236}">
                <a16:creationId xmlns:a16="http://schemas.microsoft.com/office/drawing/2014/main" id="{C78A36A5-FB8C-2D71-25E0-F30FAE0436B6}"/>
              </a:ext>
            </a:extLst>
          </p:cNvPr>
          <p:cNvSpPr/>
          <p:nvPr/>
        </p:nvSpPr>
        <p:spPr>
          <a:xfrm rot="920202">
            <a:off x="3384261" y="3180933"/>
            <a:ext cx="3037494" cy="814624"/>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Consolas" panose="020B0609020204030204" pitchFamily="49" charset="0"/>
              </a:rPr>
              <a:t>FULL JOIN </a:t>
            </a:r>
            <a:r>
              <a:rPr lang="de-DE" dirty="0">
                <a:latin typeface="Lato" panose="020F0502020204030203" pitchFamily="34" charset="0"/>
              </a:rPr>
              <a:t>by A = C</a:t>
            </a:r>
          </a:p>
        </p:txBody>
      </p:sp>
      <p:sp>
        <p:nvSpPr>
          <p:cNvPr id="26" name="Pfeil: nach unten 2">
            <a:extLst>
              <a:ext uri="{FF2B5EF4-FFF2-40B4-BE49-F238E27FC236}">
                <a16:creationId xmlns:a16="http://schemas.microsoft.com/office/drawing/2014/main" id="{02FF79A3-1B62-D71A-91A2-7A9C9336EE69}"/>
              </a:ext>
            </a:extLst>
          </p:cNvPr>
          <p:cNvSpPr/>
          <p:nvPr/>
        </p:nvSpPr>
        <p:spPr>
          <a:xfrm rot="20313741">
            <a:off x="6387547" y="3204567"/>
            <a:ext cx="2061742" cy="814624"/>
          </a:xfrm>
          <a:prstGeom prst="downArrow">
            <a:avLst/>
          </a:prstGeom>
          <a:solidFill>
            <a:srgbClr val="005CA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latin typeface="Consolas" panose="020B0609020204030204" pitchFamily="49" charset="0"/>
              </a:rPr>
              <a:t>UNION</a:t>
            </a:r>
          </a:p>
        </p:txBody>
      </p:sp>
      <p:graphicFrame>
        <p:nvGraphicFramePr>
          <p:cNvPr id="27" name="Tabelle 8">
            <a:extLst>
              <a:ext uri="{FF2B5EF4-FFF2-40B4-BE49-F238E27FC236}">
                <a16:creationId xmlns:a16="http://schemas.microsoft.com/office/drawing/2014/main" id="{3BA7E653-4D01-71C2-7F72-24315E2FD058}"/>
              </a:ext>
            </a:extLst>
          </p:cNvPr>
          <p:cNvGraphicFramePr>
            <a:graphicFrameLocks/>
          </p:cNvGraphicFramePr>
          <p:nvPr>
            <p:extLst>
              <p:ext uri="{D42A27DB-BD31-4B8C-83A1-F6EECF244321}">
                <p14:modId xmlns:p14="http://schemas.microsoft.com/office/powerpoint/2010/main" val="32427189"/>
              </p:ext>
            </p:extLst>
          </p:nvPr>
        </p:nvGraphicFramePr>
        <p:xfrm>
          <a:off x="7418418" y="4283967"/>
          <a:ext cx="765810" cy="2194560"/>
        </p:xfrm>
        <a:graphic>
          <a:graphicData uri="http://schemas.openxmlformats.org/drawingml/2006/table">
            <a:tbl>
              <a:tblPr firstRow="1" bandRow="1">
                <a:tableStyleId>{5C22544A-7EE6-4342-B048-85BDC9FD1C3A}</a:tableStyleId>
              </a:tblPr>
              <a:tblGrid>
                <a:gridCol w="389255">
                  <a:extLst>
                    <a:ext uri="{9D8B030D-6E8A-4147-A177-3AD203B41FA5}">
                      <a16:colId xmlns:a16="http://schemas.microsoft.com/office/drawing/2014/main" val="986089312"/>
                    </a:ext>
                  </a:extLst>
                </a:gridCol>
                <a:gridCol w="376555">
                  <a:extLst>
                    <a:ext uri="{9D8B030D-6E8A-4147-A177-3AD203B41FA5}">
                      <a16:colId xmlns:a16="http://schemas.microsoft.com/office/drawing/2014/main" val="618248985"/>
                    </a:ext>
                  </a:extLst>
                </a:gridCol>
              </a:tblGrid>
              <a:tr h="363386">
                <a:tc>
                  <a:txBody>
                    <a:bodyPr/>
                    <a:lstStyle/>
                    <a:p>
                      <a:pPr algn="ctr"/>
                      <a:r>
                        <a:rPr lang="de-DE" dirty="0">
                          <a:latin typeface="Lato" panose="020F0502020204030203" pitchFamily="34" charset="0"/>
                        </a:rPr>
                        <a:t>A</a:t>
                      </a:r>
                    </a:p>
                  </a:txBody>
                  <a:tcPr/>
                </a:tc>
                <a:tc>
                  <a:txBody>
                    <a:bodyPr/>
                    <a:lstStyle/>
                    <a:p>
                      <a:pPr algn="ctr"/>
                      <a:r>
                        <a:rPr lang="de-DE" dirty="0">
                          <a:latin typeface="Lato" panose="020F0502020204030203" pitchFamily="34" charset="0"/>
                        </a:rPr>
                        <a:t>B</a:t>
                      </a:r>
                    </a:p>
                  </a:txBody>
                  <a:tcPr/>
                </a:tc>
                <a:extLst>
                  <a:ext uri="{0D108BD9-81ED-4DB2-BD59-A6C34878D82A}">
                    <a16:rowId xmlns:a16="http://schemas.microsoft.com/office/drawing/2014/main" val="3836717906"/>
                  </a:ext>
                </a:extLst>
              </a:tr>
              <a:tr h="353972">
                <a:tc>
                  <a:txBody>
                    <a:bodyPr/>
                    <a:lstStyle/>
                    <a:p>
                      <a:pPr algn="ctr"/>
                      <a:r>
                        <a:rPr lang="de-DE" dirty="0">
                          <a:latin typeface="Lato" panose="020F0502020204030203" pitchFamily="34" charset="0"/>
                        </a:rPr>
                        <a:t>1</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2</a:t>
                      </a:r>
                    </a:p>
                  </a:txBody>
                  <a:tcPr/>
                </a:tc>
                <a:extLst>
                  <a:ext uri="{0D108BD9-81ED-4DB2-BD59-A6C34878D82A}">
                    <a16:rowId xmlns:a16="http://schemas.microsoft.com/office/drawing/2014/main" val="176452651"/>
                  </a:ext>
                </a:extLst>
              </a:tr>
              <a:tr h="353972">
                <a:tc>
                  <a:txBody>
                    <a:bodyPr/>
                    <a:lstStyle/>
                    <a:p>
                      <a:pPr algn="ctr"/>
                      <a:r>
                        <a:rPr lang="de-DE" dirty="0">
                          <a:latin typeface="Lato" panose="020F0502020204030203" pitchFamily="34" charset="0"/>
                        </a:rPr>
                        <a:t>3</a:t>
                      </a:r>
                    </a:p>
                  </a:txBody>
                  <a:tcPr/>
                </a:tc>
                <a:tc>
                  <a:txBody>
                    <a:bodyPr/>
                    <a:lstStyle/>
                    <a:p>
                      <a:pPr marL="0" algn="ctr" defTabSz="914400" rtl="0" eaLnBrk="1" latinLnBrk="0" hangingPunct="1"/>
                      <a:r>
                        <a:rPr lang="de-DE" sz="1800" kern="1200" dirty="0">
                          <a:solidFill>
                            <a:schemeClr val="dk1"/>
                          </a:solidFill>
                          <a:latin typeface="Lato" panose="020F0502020204030203" pitchFamily="34" charset="0"/>
                          <a:ea typeface="+mn-ea"/>
                          <a:cs typeface="+mn-cs"/>
                        </a:rPr>
                        <a:t>4</a:t>
                      </a:r>
                    </a:p>
                  </a:txBody>
                  <a:tcPr/>
                </a:tc>
                <a:extLst>
                  <a:ext uri="{0D108BD9-81ED-4DB2-BD59-A6C34878D82A}">
                    <a16:rowId xmlns:a16="http://schemas.microsoft.com/office/drawing/2014/main" val="2726922187"/>
                  </a:ext>
                </a:extLst>
              </a:tr>
              <a:tr h="353972">
                <a:tc>
                  <a:txBody>
                    <a:bodyPr/>
                    <a:lstStyle/>
                    <a:p>
                      <a:pPr algn="ctr"/>
                      <a:r>
                        <a:rPr lang="de-DE" dirty="0">
                          <a:latin typeface="Lato" panose="020F0502020204030203" pitchFamily="34" charset="0"/>
                        </a:rPr>
                        <a:t>5</a:t>
                      </a:r>
                    </a:p>
                  </a:txBody>
                  <a:tcPr/>
                </a:tc>
                <a:tc>
                  <a:txBody>
                    <a:bodyPr/>
                    <a:lstStyle/>
                    <a:p>
                      <a:pPr algn="ctr"/>
                      <a:r>
                        <a:rPr lang="de-DE" dirty="0">
                          <a:latin typeface="Lato" panose="020F0502020204030203" pitchFamily="34" charset="0"/>
                        </a:rPr>
                        <a:t>6</a:t>
                      </a:r>
                    </a:p>
                  </a:txBody>
                  <a:tcPr/>
                </a:tc>
                <a:extLst>
                  <a:ext uri="{0D108BD9-81ED-4DB2-BD59-A6C34878D82A}">
                    <a16:rowId xmlns:a16="http://schemas.microsoft.com/office/drawing/2014/main" val="625022150"/>
                  </a:ext>
                </a:extLst>
              </a:tr>
              <a:tr h="353972">
                <a:tc>
                  <a:txBody>
                    <a:bodyPr/>
                    <a:lstStyle/>
                    <a:p>
                      <a:pPr algn="ctr"/>
                      <a:r>
                        <a:rPr lang="de-DE" dirty="0">
                          <a:latin typeface="Lato" panose="020F0502020204030203" pitchFamily="34" charset="0"/>
                        </a:rPr>
                        <a:t>1</a:t>
                      </a:r>
                    </a:p>
                  </a:txBody>
                  <a:tcPr>
                    <a:solidFill>
                      <a:srgbClr val="C3E5C6"/>
                    </a:solidFill>
                  </a:tcPr>
                </a:tc>
                <a:tc>
                  <a:txBody>
                    <a:bodyPr/>
                    <a:lstStyle/>
                    <a:p>
                      <a:pPr algn="ctr"/>
                      <a:r>
                        <a:rPr lang="de-DE" dirty="0">
                          <a:latin typeface="Lato" panose="020F0502020204030203" pitchFamily="34" charset="0"/>
                        </a:rPr>
                        <a:t>7</a:t>
                      </a:r>
                    </a:p>
                  </a:txBody>
                  <a:tcPr>
                    <a:solidFill>
                      <a:srgbClr val="C3E5C6"/>
                    </a:solidFill>
                  </a:tcPr>
                </a:tc>
                <a:extLst>
                  <a:ext uri="{0D108BD9-81ED-4DB2-BD59-A6C34878D82A}">
                    <a16:rowId xmlns:a16="http://schemas.microsoft.com/office/drawing/2014/main" val="693469362"/>
                  </a:ext>
                </a:extLst>
              </a:tr>
              <a:tr h="353972">
                <a:tc>
                  <a:txBody>
                    <a:bodyPr/>
                    <a:lstStyle/>
                    <a:p>
                      <a:pPr algn="ctr"/>
                      <a:r>
                        <a:rPr lang="de-DE" dirty="0">
                          <a:latin typeface="Lato" panose="020F0502020204030203" pitchFamily="34" charset="0"/>
                        </a:rPr>
                        <a:t>3</a:t>
                      </a:r>
                    </a:p>
                  </a:txBody>
                  <a:tcPr>
                    <a:solidFill>
                      <a:srgbClr val="E5F6E2"/>
                    </a:solidFill>
                  </a:tcPr>
                </a:tc>
                <a:tc>
                  <a:txBody>
                    <a:bodyPr/>
                    <a:lstStyle/>
                    <a:p>
                      <a:pPr algn="ctr"/>
                      <a:r>
                        <a:rPr lang="de-DE" dirty="0">
                          <a:latin typeface="Lato" panose="020F0502020204030203" pitchFamily="34" charset="0"/>
                        </a:rPr>
                        <a:t>9</a:t>
                      </a:r>
                    </a:p>
                  </a:txBody>
                  <a:tcPr>
                    <a:solidFill>
                      <a:srgbClr val="E5F6E2"/>
                    </a:solidFill>
                  </a:tcPr>
                </a:tc>
                <a:extLst>
                  <a:ext uri="{0D108BD9-81ED-4DB2-BD59-A6C34878D82A}">
                    <a16:rowId xmlns:a16="http://schemas.microsoft.com/office/drawing/2014/main" val="3776857233"/>
                  </a:ext>
                </a:extLst>
              </a:tr>
            </a:tbl>
          </a:graphicData>
        </a:graphic>
      </p:graphicFrame>
    </p:spTree>
    <p:extLst>
      <p:ext uri="{BB962C8B-B14F-4D97-AF65-F5344CB8AC3E}">
        <p14:creationId xmlns:p14="http://schemas.microsoft.com/office/powerpoint/2010/main" val="319717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07241FE3-3D0F-444B-92BC-05A31CAAC77A}"/>
              </a:ext>
            </a:extLst>
          </p:cNvPr>
          <p:cNvGrpSpPr/>
          <p:nvPr/>
        </p:nvGrpSpPr>
        <p:grpSpPr>
          <a:xfrm>
            <a:off x="2690202" y="4613734"/>
            <a:ext cx="4239232" cy="1769433"/>
            <a:chOff x="7172178" y="2970628"/>
            <a:chExt cx="2693964" cy="1181584"/>
          </a:xfrm>
        </p:grpSpPr>
        <p:pic>
          <p:nvPicPr>
            <p:cNvPr id="9" name="Grafik 8" descr="Zahnräder">
              <a:extLst>
                <a:ext uri="{FF2B5EF4-FFF2-40B4-BE49-F238E27FC236}">
                  <a16:creationId xmlns:a16="http://schemas.microsoft.com/office/drawing/2014/main" id="{A1C8594C-3F10-4C99-A217-0839895D6C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1960" y="2970628"/>
              <a:ext cx="914400" cy="914400"/>
            </a:xfrm>
            <a:prstGeom prst="rect">
              <a:avLst/>
            </a:prstGeom>
          </p:spPr>
        </p:pic>
        <p:sp>
          <p:nvSpPr>
            <p:cNvPr id="10" name="Textfeld 9">
              <a:extLst>
                <a:ext uri="{FF2B5EF4-FFF2-40B4-BE49-F238E27FC236}">
                  <a16:creationId xmlns:a16="http://schemas.microsoft.com/office/drawing/2014/main" id="{CC8A73B7-B947-4F8B-9283-50A43655F404}"/>
                </a:ext>
              </a:extLst>
            </p:cNvPr>
            <p:cNvSpPr txBox="1"/>
            <p:nvPr/>
          </p:nvSpPr>
          <p:spPr>
            <a:xfrm>
              <a:off x="7172178" y="3885028"/>
              <a:ext cx="2693964" cy="267184"/>
            </a:xfrm>
            <a:prstGeom prst="rect">
              <a:avLst/>
            </a:prstGeom>
            <a:noFill/>
          </p:spPr>
          <p:txBody>
            <a:bodyPr wrap="square" rtlCol="0">
              <a:spAutoFit/>
            </a:bodyPr>
            <a:lstStyle/>
            <a:p>
              <a:pPr algn="ctr"/>
              <a:r>
                <a:rPr lang="de-DE" sz="2000" dirty="0">
                  <a:latin typeface="Lato" panose="020F0502020204030203" pitchFamily="34" charset="0"/>
                </a:rPr>
                <a:t>Database Administrators</a:t>
              </a:r>
            </a:p>
          </p:txBody>
        </p:sp>
      </p:grpSp>
      <p:grpSp>
        <p:nvGrpSpPr>
          <p:cNvPr id="16" name="Gruppieren 15">
            <a:extLst>
              <a:ext uri="{FF2B5EF4-FFF2-40B4-BE49-F238E27FC236}">
                <a16:creationId xmlns:a16="http://schemas.microsoft.com/office/drawing/2014/main" id="{89F1CBA6-2D7D-4C37-A051-94F301A9B919}"/>
              </a:ext>
            </a:extLst>
          </p:cNvPr>
          <p:cNvGrpSpPr/>
          <p:nvPr/>
        </p:nvGrpSpPr>
        <p:grpSpPr>
          <a:xfrm>
            <a:off x="7582575" y="2660121"/>
            <a:ext cx="2446137" cy="1806411"/>
            <a:chOff x="6285913" y="2698094"/>
            <a:chExt cx="1554481" cy="1206277"/>
          </a:xfrm>
        </p:grpSpPr>
        <p:pic>
          <p:nvPicPr>
            <p:cNvPr id="14" name="Grafik 13" descr="Mikroskop">
              <a:extLst>
                <a:ext uri="{FF2B5EF4-FFF2-40B4-BE49-F238E27FC236}">
                  <a16:creationId xmlns:a16="http://schemas.microsoft.com/office/drawing/2014/main" id="{395EC5D1-7A21-4A19-8912-1331A7945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5954" y="2698094"/>
              <a:ext cx="914400" cy="914400"/>
            </a:xfrm>
            <a:prstGeom prst="rect">
              <a:avLst/>
            </a:prstGeom>
          </p:spPr>
        </p:pic>
        <p:sp>
          <p:nvSpPr>
            <p:cNvPr id="15" name="Textfeld 14">
              <a:extLst>
                <a:ext uri="{FF2B5EF4-FFF2-40B4-BE49-F238E27FC236}">
                  <a16:creationId xmlns:a16="http://schemas.microsoft.com/office/drawing/2014/main" id="{E888A82C-4DDE-41D2-A2BD-FA2195F571BC}"/>
                </a:ext>
              </a:extLst>
            </p:cNvPr>
            <p:cNvSpPr txBox="1"/>
            <p:nvPr/>
          </p:nvSpPr>
          <p:spPr>
            <a:xfrm>
              <a:off x="6285913" y="3637187"/>
              <a:ext cx="1554481" cy="267184"/>
            </a:xfrm>
            <a:prstGeom prst="rect">
              <a:avLst/>
            </a:prstGeom>
            <a:noFill/>
          </p:spPr>
          <p:txBody>
            <a:bodyPr wrap="square" rtlCol="0">
              <a:spAutoFit/>
            </a:bodyPr>
            <a:lstStyle/>
            <a:p>
              <a:pPr algn="ctr"/>
              <a:r>
                <a:rPr lang="de-DE" sz="2000" dirty="0">
                  <a:latin typeface="Lato" panose="020F0502020204030203" pitchFamily="34" charset="0"/>
                </a:rPr>
                <a:t>Data </a:t>
              </a:r>
              <a:r>
                <a:rPr lang="en-US" sz="2000" dirty="0">
                  <a:latin typeface="Lato" panose="020F0502020204030203" pitchFamily="34" charset="0"/>
                </a:rPr>
                <a:t>Scientists</a:t>
              </a:r>
            </a:p>
          </p:txBody>
        </p:sp>
      </p:grpSp>
      <p:grpSp>
        <p:nvGrpSpPr>
          <p:cNvPr id="25" name="Gruppieren 24">
            <a:extLst>
              <a:ext uri="{FF2B5EF4-FFF2-40B4-BE49-F238E27FC236}">
                <a16:creationId xmlns:a16="http://schemas.microsoft.com/office/drawing/2014/main" id="{34CE8BAC-8C80-4811-87DA-D55C50579021}"/>
              </a:ext>
            </a:extLst>
          </p:cNvPr>
          <p:cNvGrpSpPr/>
          <p:nvPr/>
        </p:nvGrpSpPr>
        <p:grpSpPr>
          <a:xfrm>
            <a:off x="6204336" y="4613736"/>
            <a:ext cx="3202482" cy="1769430"/>
            <a:chOff x="7780513" y="4459847"/>
            <a:chExt cx="2035126" cy="1181581"/>
          </a:xfrm>
        </p:grpSpPr>
        <p:pic>
          <p:nvPicPr>
            <p:cNvPr id="23" name="Grafik 22" descr="Browserfenster">
              <a:extLst>
                <a:ext uri="{FF2B5EF4-FFF2-40B4-BE49-F238E27FC236}">
                  <a16:creationId xmlns:a16="http://schemas.microsoft.com/office/drawing/2014/main" id="{E2B5D3D2-4F1D-49EA-A218-8AB56F377C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40876" y="4459847"/>
              <a:ext cx="914400" cy="914400"/>
            </a:xfrm>
            <a:prstGeom prst="rect">
              <a:avLst/>
            </a:prstGeom>
          </p:spPr>
        </p:pic>
        <p:sp>
          <p:nvSpPr>
            <p:cNvPr id="24" name="Textfeld 23">
              <a:extLst>
                <a:ext uri="{FF2B5EF4-FFF2-40B4-BE49-F238E27FC236}">
                  <a16:creationId xmlns:a16="http://schemas.microsoft.com/office/drawing/2014/main" id="{E54BAE96-16E8-43C0-AB3F-5D9DD60D571B}"/>
                </a:ext>
              </a:extLst>
            </p:cNvPr>
            <p:cNvSpPr txBox="1"/>
            <p:nvPr/>
          </p:nvSpPr>
          <p:spPr>
            <a:xfrm>
              <a:off x="7780513" y="5374245"/>
              <a:ext cx="2035126" cy="267183"/>
            </a:xfrm>
            <a:prstGeom prst="rect">
              <a:avLst/>
            </a:prstGeom>
            <a:noFill/>
          </p:spPr>
          <p:txBody>
            <a:bodyPr wrap="square" rtlCol="0">
              <a:spAutoFit/>
            </a:bodyPr>
            <a:lstStyle/>
            <a:p>
              <a:pPr algn="ctr"/>
              <a:r>
                <a:rPr lang="de-DE" sz="2000" dirty="0">
                  <a:latin typeface="Lato" panose="020F0502020204030203" pitchFamily="34" charset="0"/>
                </a:rPr>
                <a:t>Software Developer</a:t>
              </a:r>
            </a:p>
          </p:txBody>
        </p:sp>
      </p:grpSp>
      <p:sp>
        <p:nvSpPr>
          <p:cNvPr id="8" name="Textplatzhalter 7">
            <a:extLst>
              <a:ext uri="{FF2B5EF4-FFF2-40B4-BE49-F238E27FC236}">
                <a16:creationId xmlns:a16="http://schemas.microsoft.com/office/drawing/2014/main" id="{9C911276-2D5C-6E97-9781-B7D89ABF5A2B}"/>
              </a:ext>
            </a:extLst>
          </p:cNvPr>
          <p:cNvSpPr>
            <a:spLocks noGrp="1"/>
          </p:cNvSpPr>
          <p:nvPr>
            <p:ph type="body" sz="quarter" idx="12"/>
          </p:nvPr>
        </p:nvSpPr>
        <p:spPr/>
        <p:txBody>
          <a:bodyPr/>
          <a:lstStyle/>
          <a:p>
            <a:r>
              <a:rPr lang="en-US" noProof="0" dirty="0"/>
              <a:t>Who uses SQL?</a:t>
            </a:r>
          </a:p>
        </p:txBody>
      </p:sp>
      <p:grpSp>
        <p:nvGrpSpPr>
          <p:cNvPr id="27" name="Gruppieren 26">
            <a:extLst>
              <a:ext uri="{FF2B5EF4-FFF2-40B4-BE49-F238E27FC236}">
                <a16:creationId xmlns:a16="http://schemas.microsoft.com/office/drawing/2014/main" id="{8AFE810E-DB57-8F88-02A4-71B5BD9E76B3}"/>
              </a:ext>
            </a:extLst>
          </p:cNvPr>
          <p:cNvGrpSpPr/>
          <p:nvPr/>
        </p:nvGrpSpPr>
        <p:grpSpPr>
          <a:xfrm>
            <a:off x="4812056" y="1248053"/>
            <a:ext cx="2567888" cy="1806411"/>
            <a:chOff x="3247293" y="2120575"/>
            <a:chExt cx="1631852" cy="1206277"/>
          </a:xfrm>
        </p:grpSpPr>
        <p:sp>
          <p:nvSpPr>
            <p:cNvPr id="6" name="Textfeld 5">
              <a:extLst>
                <a:ext uri="{FF2B5EF4-FFF2-40B4-BE49-F238E27FC236}">
                  <a16:creationId xmlns:a16="http://schemas.microsoft.com/office/drawing/2014/main" id="{4038B8BA-7F3A-42C4-B537-A294AB88703E}"/>
                </a:ext>
              </a:extLst>
            </p:cNvPr>
            <p:cNvSpPr txBox="1"/>
            <p:nvPr/>
          </p:nvSpPr>
          <p:spPr>
            <a:xfrm>
              <a:off x="3247293" y="3059668"/>
              <a:ext cx="1631852" cy="267184"/>
            </a:xfrm>
            <a:prstGeom prst="rect">
              <a:avLst/>
            </a:prstGeom>
            <a:noFill/>
          </p:spPr>
          <p:txBody>
            <a:bodyPr wrap="square" rtlCol="0">
              <a:spAutoFit/>
            </a:bodyPr>
            <a:lstStyle/>
            <a:p>
              <a:pPr algn="ctr"/>
              <a:r>
                <a:rPr lang="de-DE" sz="2000" dirty="0">
                  <a:latin typeface="Lato" panose="020F0502020204030203" pitchFamily="34" charset="0"/>
                </a:rPr>
                <a:t>Data Analysts</a:t>
              </a:r>
            </a:p>
          </p:txBody>
        </p:sp>
        <p:pic>
          <p:nvPicPr>
            <p:cNvPr id="26" name="Grafik 25" descr="Balkendiagramm mit Aufwärtstrend mit einfarbiger Füllung">
              <a:extLst>
                <a:ext uri="{FF2B5EF4-FFF2-40B4-BE49-F238E27FC236}">
                  <a16:creationId xmlns:a16="http://schemas.microsoft.com/office/drawing/2014/main" id="{A259A1B2-2B93-3486-7AF2-EFF899ECD48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6019" y="2120575"/>
              <a:ext cx="914400" cy="914400"/>
            </a:xfrm>
            <a:prstGeom prst="rect">
              <a:avLst/>
            </a:prstGeom>
          </p:spPr>
        </p:pic>
      </p:grpSp>
      <p:grpSp>
        <p:nvGrpSpPr>
          <p:cNvPr id="37" name="Gruppieren 36">
            <a:extLst>
              <a:ext uri="{FF2B5EF4-FFF2-40B4-BE49-F238E27FC236}">
                <a16:creationId xmlns:a16="http://schemas.microsoft.com/office/drawing/2014/main" id="{583D837B-BAD1-C8A3-3A1C-3BBAEBA8F532}"/>
              </a:ext>
            </a:extLst>
          </p:cNvPr>
          <p:cNvGrpSpPr/>
          <p:nvPr/>
        </p:nvGrpSpPr>
        <p:grpSpPr>
          <a:xfrm>
            <a:off x="2163288" y="2654354"/>
            <a:ext cx="2567888" cy="1806412"/>
            <a:chOff x="620747" y="2120574"/>
            <a:chExt cx="1631852" cy="1206278"/>
          </a:xfrm>
        </p:grpSpPr>
        <p:grpSp>
          <p:nvGrpSpPr>
            <p:cNvPr id="35" name="Gruppieren 34">
              <a:extLst>
                <a:ext uri="{FF2B5EF4-FFF2-40B4-BE49-F238E27FC236}">
                  <a16:creationId xmlns:a16="http://schemas.microsoft.com/office/drawing/2014/main" id="{3A694A4F-ACD9-CF59-9094-8140C6BA0A5C}"/>
                </a:ext>
              </a:extLst>
            </p:cNvPr>
            <p:cNvGrpSpPr/>
            <p:nvPr/>
          </p:nvGrpSpPr>
          <p:grpSpPr>
            <a:xfrm>
              <a:off x="979473" y="2120574"/>
              <a:ext cx="914400" cy="939093"/>
              <a:chOff x="920096" y="3244334"/>
              <a:chExt cx="914400" cy="914400"/>
            </a:xfrm>
          </p:grpSpPr>
          <p:pic>
            <p:nvPicPr>
              <p:cNvPr id="31" name="Grafik 30" descr="Datenbank mit einfarbiger Füllung">
                <a:extLst>
                  <a:ext uri="{FF2B5EF4-FFF2-40B4-BE49-F238E27FC236}">
                    <a16:creationId xmlns:a16="http://schemas.microsoft.com/office/drawing/2014/main" id="{2D24B40F-8926-6FBF-F52A-C214C475585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0096" y="3244334"/>
                <a:ext cx="914400" cy="914400"/>
              </a:xfrm>
              <a:prstGeom prst="rect">
                <a:avLst/>
              </a:prstGeom>
            </p:spPr>
          </p:pic>
          <p:pic>
            <p:nvPicPr>
              <p:cNvPr id="34" name="Grafik 33" descr="Schraubenschlüssel mit einfarbiger Füllung">
                <a:extLst>
                  <a:ext uri="{FF2B5EF4-FFF2-40B4-BE49-F238E27FC236}">
                    <a16:creationId xmlns:a16="http://schemas.microsoft.com/office/drawing/2014/main" id="{83851406-0F2A-1D8D-2339-479538F763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505059">
                <a:off x="1267449" y="3418010"/>
                <a:ext cx="567047" cy="567047"/>
              </a:xfrm>
              <a:prstGeom prst="rect">
                <a:avLst/>
              </a:prstGeom>
            </p:spPr>
          </p:pic>
        </p:grpSp>
        <p:sp>
          <p:nvSpPr>
            <p:cNvPr id="36" name="Textfeld 35">
              <a:extLst>
                <a:ext uri="{FF2B5EF4-FFF2-40B4-BE49-F238E27FC236}">
                  <a16:creationId xmlns:a16="http://schemas.microsoft.com/office/drawing/2014/main" id="{A7F2E8F4-2957-43AB-D52C-9F5011A7BA99}"/>
                </a:ext>
              </a:extLst>
            </p:cNvPr>
            <p:cNvSpPr txBox="1"/>
            <p:nvPr/>
          </p:nvSpPr>
          <p:spPr>
            <a:xfrm>
              <a:off x="620747" y="3059668"/>
              <a:ext cx="1631852" cy="267184"/>
            </a:xfrm>
            <a:prstGeom prst="rect">
              <a:avLst/>
            </a:prstGeom>
            <a:noFill/>
          </p:spPr>
          <p:txBody>
            <a:bodyPr wrap="square" rtlCol="0">
              <a:spAutoFit/>
            </a:bodyPr>
            <a:lstStyle/>
            <a:p>
              <a:pPr algn="ctr"/>
              <a:r>
                <a:rPr lang="de-DE" sz="2000" dirty="0">
                  <a:latin typeface="Lato" panose="020F0502020204030203" pitchFamily="34" charset="0"/>
                </a:rPr>
                <a:t>Data Engineers</a:t>
              </a:r>
            </a:p>
          </p:txBody>
        </p:sp>
      </p:grpSp>
    </p:spTree>
    <p:extLst>
      <p:ext uri="{BB962C8B-B14F-4D97-AF65-F5344CB8AC3E}">
        <p14:creationId xmlns:p14="http://schemas.microsoft.com/office/powerpoint/2010/main" val="354028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7"/>
                                        </p:tgtEl>
                                      </p:cBhvr>
                                      <p:by x="150000" y="150000"/>
                                    </p:animScale>
                                  </p:childTnLst>
                                </p:cTn>
                              </p:par>
                              <p:par>
                                <p:cTn id="27" presetID="6" presetClass="emph" presetSubtype="0" fill="hold" nodeType="withEffect">
                                  <p:stCondLst>
                                    <p:cond delay="0"/>
                                  </p:stCondLst>
                                  <p:childTnLst>
                                    <p:animScale>
                                      <p:cBhvr>
                                        <p:cTn id="28" dur="2000" fill="hold"/>
                                        <p:tgtEl>
                                          <p:spTgt spid="16"/>
                                        </p:tgtEl>
                                      </p:cBhvr>
                                      <p:by x="150000" y="150000"/>
                                    </p:animScale>
                                  </p:childTnLst>
                                </p:cTn>
                              </p:par>
                              <p:par>
                                <p:cTn id="29" presetID="6" presetClass="emph" presetSubtype="0" fill="hold" nodeType="withEffect">
                                  <p:stCondLst>
                                    <p:cond delay="0"/>
                                  </p:stCondLst>
                                  <p:childTnLst>
                                    <p:animScale>
                                      <p:cBhvr>
                                        <p:cTn id="30" dur="200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E149A5-FB5B-A616-1124-02DC50E8FE7E}"/>
              </a:ext>
            </a:extLst>
          </p:cNvPr>
          <p:cNvSpPr>
            <a:spLocks noGrp="1"/>
          </p:cNvSpPr>
          <p:nvPr>
            <p:ph type="body" sz="quarter" idx="11"/>
          </p:nvPr>
        </p:nvSpPr>
        <p:spPr>
          <a:xfrm>
            <a:off x="3562350" y="1276350"/>
            <a:ext cx="8289290" cy="5215889"/>
          </a:xfrm>
        </p:spPr>
        <p:txBody>
          <a:bodyPr/>
          <a:lstStyle/>
          <a:p>
            <a:r>
              <a:rPr lang="en-US" noProof="0" dirty="0"/>
              <a:t>Set operators need the same number of columns in the same order</a:t>
            </a:r>
          </a:p>
          <a:p>
            <a:r>
              <a:rPr lang="en-US" noProof="0" dirty="0"/>
              <a:t>Set operators need compatible data types. Automatic conversion is performed if possible</a:t>
            </a:r>
          </a:p>
          <a:p>
            <a:r>
              <a:rPr lang="en-US" noProof="0" dirty="0">
                <a:solidFill>
                  <a:srgbClr val="005CA8"/>
                </a:solidFill>
              </a:rPr>
              <a:t>UNION ALL </a:t>
            </a:r>
            <a:r>
              <a:rPr lang="en-US" noProof="0" dirty="0"/>
              <a:t>retrieves all rows, </a:t>
            </a:r>
            <a:r>
              <a:rPr lang="en-US" noProof="0" dirty="0">
                <a:solidFill>
                  <a:srgbClr val="005CA8"/>
                </a:solidFill>
              </a:rPr>
              <a:t>UNION</a:t>
            </a:r>
            <a:r>
              <a:rPr lang="en-US" noProof="0" dirty="0"/>
              <a:t> removes duplicates</a:t>
            </a:r>
          </a:p>
          <a:p>
            <a:r>
              <a:rPr lang="en-US" noProof="0" dirty="0">
                <a:solidFill>
                  <a:srgbClr val="005CA8"/>
                </a:solidFill>
              </a:rPr>
              <a:t>UNION ALL </a:t>
            </a:r>
            <a:r>
              <a:rPr lang="en-US" noProof="0" dirty="0"/>
              <a:t>is faster, as it does not need to sort the data</a:t>
            </a:r>
          </a:p>
          <a:p>
            <a:r>
              <a:rPr lang="en-US" noProof="0" dirty="0">
                <a:solidFill>
                  <a:srgbClr val="005CA8"/>
                </a:solidFill>
              </a:rPr>
              <a:t>ORDER BY </a:t>
            </a:r>
            <a:r>
              <a:rPr lang="en-US" noProof="0" dirty="0"/>
              <a:t>can only be added on the second table</a:t>
            </a:r>
          </a:p>
          <a:p>
            <a:r>
              <a:rPr lang="en-US" noProof="0" dirty="0"/>
              <a:t>Column header names are defined on the first table</a:t>
            </a:r>
          </a:p>
          <a:p>
            <a:r>
              <a:rPr lang="en-US" dirty="0"/>
              <a:t>Missing columns can be filled up with </a:t>
            </a:r>
            <a:r>
              <a:rPr lang="en-US" dirty="0">
                <a:solidFill>
                  <a:srgbClr val="808080"/>
                </a:solidFill>
              </a:rPr>
              <a:t>NULL</a:t>
            </a:r>
          </a:p>
        </p:txBody>
      </p:sp>
      <p:sp>
        <p:nvSpPr>
          <p:cNvPr id="5" name="Text Placeholder 4">
            <a:extLst>
              <a:ext uri="{FF2B5EF4-FFF2-40B4-BE49-F238E27FC236}">
                <a16:creationId xmlns:a16="http://schemas.microsoft.com/office/drawing/2014/main" id="{DB60301B-B068-0F60-D5C0-761FF09B31AD}"/>
              </a:ext>
            </a:extLst>
          </p:cNvPr>
          <p:cNvSpPr>
            <a:spLocks noGrp="1"/>
          </p:cNvSpPr>
          <p:nvPr>
            <p:ph type="body" sz="quarter" idx="12"/>
          </p:nvPr>
        </p:nvSpPr>
        <p:spPr/>
        <p:txBody>
          <a:bodyPr/>
          <a:lstStyle/>
          <a:p>
            <a:r>
              <a:rPr lang="en-US" noProof="0" dirty="0"/>
              <a:t>UNION</a:t>
            </a:r>
          </a:p>
        </p:txBody>
      </p:sp>
      <p:grpSp>
        <p:nvGrpSpPr>
          <p:cNvPr id="2" name="Group 1">
            <a:extLst>
              <a:ext uri="{FF2B5EF4-FFF2-40B4-BE49-F238E27FC236}">
                <a16:creationId xmlns:a16="http://schemas.microsoft.com/office/drawing/2014/main" id="{158C4EF1-A78E-A228-6912-03BFBDC21306}"/>
              </a:ext>
            </a:extLst>
          </p:cNvPr>
          <p:cNvGrpSpPr/>
          <p:nvPr/>
        </p:nvGrpSpPr>
        <p:grpSpPr>
          <a:xfrm>
            <a:off x="330200" y="1276350"/>
            <a:ext cx="2693396" cy="3195492"/>
            <a:chOff x="340360" y="2463996"/>
            <a:chExt cx="2693396" cy="3195492"/>
          </a:xfrm>
        </p:grpSpPr>
        <p:sp>
          <p:nvSpPr>
            <p:cNvPr id="3" name="Textfeld 13">
              <a:extLst>
                <a:ext uri="{FF2B5EF4-FFF2-40B4-BE49-F238E27FC236}">
                  <a16:creationId xmlns:a16="http://schemas.microsoft.com/office/drawing/2014/main" id="{C3F7C46A-80D6-E0C6-84F4-B6099FCB83E8}"/>
                </a:ext>
              </a:extLst>
            </p:cNvPr>
            <p:cNvSpPr txBox="1"/>
            <p:nvPr/>
          </p:nvSpPr>
          <p:spPr>
            <a:xfrm>
              <a:off x="608934" y="2463996"/>
              <a:ext cx="2156248" cy="523220"/>
            </a:xfrm>
            <a:prstGeom prst="rect">
              <a:avLst/>
            </a:prstGeom>
            <a:noFill/>
          </p:spPr>
          <p:txBody>
            <a:bodyPr wrap="square" rtlCol="0">
              <a:spAutoFit/>
            </a:bodyPr>
            <a:lstStyle/>
            <a:p>
              <a:pPr algn="ctr"/>
              <a:r>
                <a:rPr lang="de-DE" sz="2800" dirty="0">
                  <a:latin typeface="Lato" panose="020F0502020204030203" pitchFamily="34" charset="0"/>
                </a:rPr>
                <a:t>UNION</a:t>
              </a:r>
            </a:p>
          </p:txBody>
        </p:sp>
        <p:sp>
          <p:nvSpPr>
            <p:cNvPr id="6" name="Freeform: Shape 5">
              <a:extLst>
                <a:ext uri="{FF2B5EF4-FFF2-40B4-BE49-F238E27FC236}">
                  <a16:creationId xmlns:a16="http://schemas.microsoft.com/office/drawing/2014/main" id="{5D5EC16C-61BA-69D9-A1FF-4F052A6167C3}"/>
                </a:ext>
              </a:extLst>
            </p:cNvPr>
            <p:cNvSpPr/>
            <p:nvPr/>
          </p:nvSpPr>
          <p:spPr>
            <a:xfrm>
              <a:off x="669304"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7" name="Freeform: Shape 6">
              <a:extLst>
                <a:ext uri="{FF2B5EF4-FFF2-40B4-BE49-F238E27FC236}">
                  <a16:creationId xmlns:a16="http://schemas.microsoft.com/office/drawing/2014/main" id="{6335EC7A-155B-3D66-BEFE-CD23EE88CF59}"/>
                </a:ext>
              </a:extLst>
            </p:cNvPr>
            <p:cNvSpPr/>
            <p:nvPr/>
          </p:nvSpPr>
          <p:spPr>
            <a:xfrm>
              <a:off x="340360"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A</a:t>
              </a:r>
            </a:p>
          </p:txBody>
        </p:sp>
        <p:sp>
          <p:nvSpPr>
            <p:cNvPr id="8" name="Freeform: Shape 7">
              <a:extLst>
                <a:ext uri="{FF2B5EF4-FFF2-40B4-BE49-F238E27FC236}">
                  <a16:creationId xmlns:a16="http://schemas.microsoft.com/office/drawing/2014/main" id="{D091468B-77A1-2709-F99E-783D7C42FA2D}"/>
                </a:ext>
              </a:extLst>
            </p:cNvPr>
            <p:cNvSpPr/>
            <p:nvPr/>
          </p:nvSpPr>
          <p:spPr>
            <a:xfrm>
              <a:off x="340360"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B</a:t>
              </a:r>
            </a:p>
          </p:txBody>
        </p:sp>
      </p:grpSp>
    </p:spTree>
    <p:extLst>
      <p:ext uri="{BB962C8B-B14F-4D97-AF65-F5344CB8AC3E}">
        <p14:creationId xmlns:p14="http://schemas.microsoft.com/office/powerpoint/2010/main" val="136249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A1072-7E2D-7F79-5347-12712B23D3E9}"/>
              </a:ext>
            </a:extLst>
          </p:cNvPr>
          <p:cNvSpPr>
            <a:spLocks noGrp="1"/>
          </p:cNvSpPr>
          <p:nvPr>
            <p:ph type="body" sz="quarter" idx="11"/>
          </p:nvPr>
        </p:nvSpPr>
        <p:spPr/>
        <p:txBody>
          <a:bodyPr>
            <a:normAutofit/>
          </a:bodyPr>
          <a:lstStyle/>
          <a:p>
            <a:r>
              <a:rPr lang="en-US" dirty="0"/>
              <a:t>Query a single list containing the CityName from the Application.Cities table and the CountryName from the Application.Countries list. The column shall be named Location. The list shall be ordered by Location. Some cities and countries share the same name. These names shall only be included once.</a:t>
            </a:r>
          </a:p>
          <a:p>
            <a:r>
              <a:rPr lang="en-US" dirty="0"/>
              <a:t>Add the continent to each city and country as a second column.</a:t>
            </a:r>
            <a:br>
              <a:rPr lang="en-US" dirty="0"/>
            </a:br>
            <a:r>
              <a:rPr lang="en-US" dirty="0"/>
              <a:t>Hint: You will have to additionally explore the tables </a:t>
            </a:r>
            <a:r>
              <a:rPr lang="en-US" dirty="0" err="1"/>
              <a:t>Application.StateProvinces</a:t>
            </a:r>
            <a:r>
              <a:rPr lang="en-US" dirty="0"/>
              <a:t>, </a:t>
            </a:r>
            <a:r>
              <a:rPr lang="en-US" dirty="0" err="1"/>
              <a:t>Application.Countries</a:t>
            </a:r>
            <a:r>
              <a:rPr lang="en-US" dirty="0"/>
              <a:t> and </a:t>
            </a:r>
            <a:r>
              <a:rPr lang="en-US" dirty="0" err="1"/>
              <a:t>Application.Cities</a:t>
            </a:r>
            <a:r>
              <a:rPr lang="en-US" dirty="0"/>
              <a:t>.</a:t>
            </a:r>
            <a:br>
              <a:rPr lang="en-US" dirty="0"/>
            </a:br>
            <a:r>
              <a:rPr lang="en-US"/>
              <a:t>The </a:t>
            </a:r>
            <a:r>
              <a:rPr lang="en-US" dirty="0"/>
              <a:t>total number of rows will be slightly different than in the base task, as cities and countries sharing the same name can be in multiple continents.</a:t>
            </a:r>
          </a:p>
        </p:txBody>
      </p:sp>
      <p:sp>
        <p:nvSpPr>
          <p:cNvPr id="4" name="Text Placeholder 3">
            <a:extLst>
              <a:ext uri="{FF2B5EF4-FFF2-40B4-BE49-F238E27FC236}">
                <a16:creationId xmlns:a16="http://schemas.microsoft.com/office/drawing/2014/main" id="{E33D9B73-389F-5097-B676-2C97CECEBE51}"/>
              </a:ext>
            </a:extLst>
          </p:cNvPr>
          <p:cNvSpPr>
            <a:spLocks noGrp="1"/>
          </p:cNvSpPr>
          <p:nvPr>
            <p:ph type="body" sz="quarter" idx="12"/>
          </p:nvPr>
        </p:nvSpPr>
        <p:spPr/>
        <p:txBody>
          <a:bodyPr>
            <a:normAutofit/>
          </a:bodyPr>
          <a:lstStyle/>
          <a:p>
            <a:r>
              <a:rPr lang="en-US" dirty="0"/>
              <a:t>Task: List of Locations</a:t>
            </a:r>
          </a:p>
        </p:txBody>
      </p:sp>
    </p:spTree>
    <p:extLst>
      <p:ext uri="{BB962C8B-B14F-4D97-AF65-F5344CB8AC3E}">
        <p14:creationId xmlns:p14="http://schemas.microsoft.com/office/powerpoint/2010/main" val="764352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035F90-D420-C8A9-4A82-678B8432EAC7}"/>
              </a:ext>
            </a:extLst>
          </p:cNvPr>
          <p:cNvSpPr>
            <a:spLocks noGrp="1"/>
          </p:cNvSpPr>
          <p:nvPr>
            <p:ph type="body" sz="quarter" idx="11"/>
          </p:nvPr>
        </p:nvSpPr>
        <p:spPr>
          <a:xfrm>
            <a:off x="3352540" y="1276350"/>
            <a:ext cx="8499100" cy="5215889"/>
          </a:xfrm>
        </p:spPr>
        <p:txBody>
          <a:bodyPr/>
          <a:lstStyle/>
          <a:p>
            <a:r>
              <a:rPr lang="en-US" noProof="0" dirty="0"/>
              <a:t>Returns duplicate rows</a:t>
            </a:r>
          </a:p>
          <a:p>
            <a:r>
              <a:rPr lang="en-US" noProof="0" dirty="0"/>
              <a:t>Deduplicates them in the result set</a:t>
            </a:r>
          </a:p>
          <a:p>
            <a:r>
              <a:rPr lang="en-US" noProof="0" dirty="0"/>
              <a:t>Is useful to search for duplicates</a:t>
            </a:r>
          </a:p>
          <a:p>
            <a:r>
              <a:rPr lang="en-US" dirty="0"/>
              <a:t>Will return </a:t>
            </a:r>
            <a:r>
              <a:rPr lang="en-US" dirty="0">
                <a:solidFill>
                  <a:srgbClr val="808080"/>
                </a:solidFill>
              </a:rPr>
              <a:t>NULL</a:t>
            </a:r>
            <a:r>
              <a:rPr lang="en-US" dirty="0"/>
              <a:t> values</a:t>
            </a:r>
            <a:endParaRPr lang="en-US" noProof="0" dirty="0"/>
          </a:p>
        </p:txBody>
      </p:sp>
      <p:sp>
        <p:nvSpPr>
          <p:cNvPr id="9" name="Text Placeholder 8">
            <a:extLst>
              <a:ext uri="{FF2B5EF4-FFF2-40B4-BE49-F238E27FC236}">
                <a16:creationId xmlns:a16="http://schemas.microsoft.com/office/drawing/2014/main" id="{6107FCD7-BA53-50CC-70CC-890F89CAC6D6}"/>
              </a:ext>
            </a:extLst>
          </p:cNvPr>
          <p:cNvSpPr>
            <a:spLocks noGrp="1"/>
          </p:cNvSpPr>
          <p:nvPr>
            <p:ph type="body" sz="quarter" idx="12"/>
          </p:nvPr>
        </p:nvSpPr>
        <p:spPr/>
        <p:txBody>
          <a:bodyPr/>
          <a:lstStyle/>
          <a:p>
            <a:r>
              <a:rPr lang="en-US" noProof="0" dirty="0"/>
              <a:t>INTERSECT</a:t>
            </a:r>
          </a:p>
        </p:txBody>
      </p:sp>
      <p:grpSp>
        <p:nvGrpSpPr>
          <p:cNvPr id="2" name="Group 1">
            <a:extLst>
              <a:ext uri="{FF2B5EF4-FFF2-40B4-BE49-F238E27FC236}">
                <a16:creationId xmlns:a16="http://schemas.microsoft.com/office/drawing/2014/main" id="{95B2FDDE-2CF6-5440-022D-371D19FA714B}"/>
              </a:ext>
            </a:extLst>
          </p:cNvPr>
          <p:cNvGrpSpPr/>
          <p:nvPr/>
        </p:nvGrpSpPr>
        <p:grpSpPr>
          <a:xfrm>
            <a:off x="330200" y="1276350"/>
            <a:ext cx="2693396" cy="3195492"/>
            <a:chOff x="4989011" y="2463996"/>
            <a:chExt cx="2693396" cy="3195492"/>
          </a:xfrm>
        </p:grpSpPr>
        <p:sp>
          <p:nvSpPr>
            <p:cNvPr id="4" name="Textfeld 13">
              <a:extLst>
                <a:ext uri="{FF2B5EF4-FFF2-40B4-BE49-F238E27FC236}">
                  <a16:creationId xmlns:a16="http://schemas.microsoft.com/office/drawing/2014/main" id="{6A30137F-2805-4C8E-FAA4-6C84B4D7DD5F}"/>
                </a:ext>
              </a:extLst>
            </p:cNvPr>
            <p:cNvSpPr txBox="1"/>
            <p:nvPr/>
          </p:nvSpPr>
          <p:spPr>
            <a:xfrm>
              <a:off x="5257585" y="2463996"/>
              <a:ext cx="2156248" cy="523220"/>
            </a:xfrm>
            <a:prstGeom prst="rect">
              <a:avLst/>
            </a:prstGeom>
            <a:noFill/>
          </p:spPr>
          <p:txBody>
            <a:bodyPr wrap="square" rtlCol="0">
              <a:spAutoFit/>
            </a:bodyPr>
            <a:lstStyle/>
            <a:p>
              <a:pPr algn="ctr"/>
              <a:r>
                <a:rPr lang="de-DE" sz="2800" dirty="0">
                  <a:latin typeface="Lato" panose="020F0502020204030203" pitchFamily="34" charset="0"/>
                </a:rPr>
                <a:t>INTERSECT</a:t>
              </a:r>
            </a:p>
          </p:txBody>
        </p:sp>
        <p:sp>
          <p:nvSpPr>
            <p:cNvPr id="5" name="Freeform: Shape 4">
              <a:extLst>
                <a:ext uri="{FF2B5EF4-FFF2-40B4-BE49-F238E27FC236}">
                  <a16:creationId xmlns:a16="http://schemas.microsoft.com/office/drawing/2014/main" id="{443BEBBE-F593-2D4B-1166-D201FBB71E40}"/>
                </a:ext>
              </a:extLst>
            </p:cNvPr>
            <p:cNvSpPr/>
            <p:nvPr/>
          </p:nvSpPr>
          <p:spPr>
            <a:xfrm>
              <a:off x="5317955"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6" name="Freeform: Shape 5">
              <a:extLst>
                <a:ext uri="{FF2B5EF4-FFF2-40B4-BE49-F238E27FC236}">
                  <a16:creationId xmlns:a16="http://schemas.microsoft.com/office/drawing/2014/main" id="{C5DDC253-E815-DECF-33AD-972FEDD793C7}"/>
                </a:ext>
              </a:extLst>
            </p:cNvPr>
            <p:cNvSpPr/>
            <p:nvPr/>
          </p:nvSpPr>
          <p:spPr>
            <a:xfrm>
              <a:off x="4989011"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A</a:t>
              </a:r>
            </a:p>
          </p:txBody>
        </p:sp>
        <p:sp>
          <p:nvSpPr>
            <p:cNvPr id="7" name="Freeform: Shape 6">
              <a:extLst>
                <a:ext uri="{FF2B5EF4-FFF2-40B4-BE49-F238E27FC236}">
                  <a16:creationId xmlns:a16="http://schemas.microsoft.com/office/drawing/2014/main" id="{72381CD4-DE4D-596C-BE4F-A81911A72AA6}"/>
                </a:ext>
              </a:extLst>
            </p:cNvPr>
            <p:cNvSpPr/>
            <p:nvPr/>
          </p:nvSpPr>
          <p:spPr>
            <a:xfrm>
              <a:off x="4989011"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B</a:t>
              </a:r>
            </a:p>
          </p:txBody>
        </p:sp>
      </p:grpSp>
    </p:spTree>
    <p:extLst>
      <p:ext uri="{BB962C8B-B14F-4D97-AF65-F5344CB8AC3E}">
        <p14:creationId xmlns:p14="http://schemas.microsoft.com/office/powerpoint/2010/main" val="168808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24C811-1DB2-7D5D-96BC-CCF5BFF76EA4}"/>
              </a:ext>
            </a:extLst>
          </p:cNvPr>
          <p:cNvSpPr>
            <a:spLocks noGrp="1"/>
          </p:cNvSpPr>
          <p:nvPr>
            <p:ph type="body" sz="quarter" idx="11"/>
          </p:nvPr>
        </p:nvSpPr>
        <p:spPr>
          <a:xfrm>
            <a:off x="3416300" y="1276350"/>
            <a:ext cx="8435340" cy="5215889"/>
          </a:xfrm>
        </p:spPr>
        <p:txBody>
          <a:bodyPr/>
          <a:lstStyle/>
          <a:p>
            <a:r>
              <a:rPr lang="en-US" noProof="0" dirty="0"/>
              <a:t>Returns all rows from the first table, that are not present in the second</a:t>
            </a:r>
          </a:p>
          <a:p>
            <a:r>
              <a:rPr lang="en-US" noProof="0" dirty="0"/>
              <a:t>Is helpful to analyze differences between two tables</a:t>
            </a:r>
          </a:p>
          <a:p>
            <a:r>
              <a:rPr lang="en-US" dirty="0"/>
              <a:t>Removes duplicates from the result set</a:t>
            </a:r>
            <a:endParaRPr lang="en-US" noProof="0" dirty="0"/>
          </a:p>
        </p:txBody>
      </p:sp>
      <p:sp>
        <p:nvSpPr>
          <p:cNvPr id="4" name="Text Placeholder 3">
            <a:extLst>
              <a:ext uri="{FF2B5EF4-FFF2-40B4-BE49-F238E27FC236}">
                <a16:creationId xmlns:a16="http://schemas.microsoft.com/office/drawing/2014/main" id="{12A86672-C248-E3F0-020C-5ECC7A13B300}"/>
              </a:ext>
            </a:extLst>
          </p:cNvPr>
          <p:cNvSpPr>
            <a:spLocks noGrp="1"/>
          </p:cNvSpPr>
          <p:nvPr>
            <p:ph type="body" sz="quarter" idx="12"/>
          </p:nvPr>
        </p:nvSpPr>
        <p:spPr/>
        <p:txBody>
          <a:bodyPr/>
          <a:lstStyle/>
          <a:p>
            <a:r>
              <a:rPr lang="en-US" noProof="0" dirty="0"/>
              <a:t>EXCEPT</a:t>
            </a:r>
          </a:p>
        </p:txBody>
      </p:sp>
      <p:grpSp>
        <p:nvGrpSpPr>
          <p:cNvPr id="2" name="Group 1">
            <a:extLst>
              <a:ext uri="{FF2B5EF4-FFF2-40B4-BE49-F238E27FC236}">
                <a16:creationId xmlns:a16="http://schemas.microsoft.com/office/drawing/2014/main" id="{8025905E-68DC-6FB3-0C5D-8AC331565ED6}"/>
              </a:ext>
            </a:extLst>
          </p:cNvPr>
          <p:cNvGrpSpPr/>
          <p:nvPr/>
        </p:nvGrpSpPr>
        <p:grpSpPr>
          <a:xfrm>
            <a:off x="330200" y="1276350"/>
            <a:ext cx="2693396" cy="3195492"/>
            <a:chOff x="8889670" y="2463996"/>
            <a:chExt cx="2693396" cy="3195492"/>
          </a:xfrm>
        </p:grpSpPr>
        <p:sp>
          <p:nvSpPr>
            <p:cNvPr id="5" name="Textfeld 13">
              <a:extLst>
                <a:ext uri="{FF2B5EF4-FFF2-40B4-BE49-F238E27FC236}">
                  <a16:creationId xmlns:a16="http://schemas.microsoft.com/office/drawing/2014/main" id="{1B48B188-0131-B592-06B6-150928ACE9FD}"/>
                </a:ext>
              </a:extLst>
            </p:cNvPr>
            <p:cNvSpPr txBox="1"/>
            <p:nvPr/>
          </p:nvSpPr>
          <p:spPr>
            <a:xfrm>
              <a:off x="9158244" y="2463996"/>
              <a:ext cx="2156248" cy="523220"/>
            </a:xfrm>
            <a:prstGeom prst="rect">
              <a:avLst/>
            </a:prstGeom>
            <a:noFill/>
          </p:spPr>
          <p:txBody>
            <a:bodyPr wrap="square" rtlCol="0">
              <a:spAutoFit/>
            </a:bodyPr>
            <a:lstStyle/>
            <a:p>
              <a:pPr algn="ctr"/>
              <a:r>
                <a:rPr lang="de-DE" sz="2800" dirty="0">
                  <a:latin typeface="Lato" panose="020F0502020204030203" pitchFamily="34" charset="0"/>
                </a:rPr>
                <a:t>EXCEPT</a:t>
              </a:r>
            </a:p>
          </p:txBody>
        </p:sp>
        <p:sp>
          <p:nvSpPr>
            <p:cNvPr id="6" name="Freeform: Shape 5">
              <a:extLst>
                <a:ext uri="{FF2B5EF4-FFF2-40B4-BE49-F238E27FC236}">
                  <a16:creationId xmlns:a16="http://schemas.microsoft.com/office/drawing/2014/main" id="{F566E1B8-ACF0-F788-A26D-69F47037ED59}"/>
                </a:ext>
              </a:extLst>
            </p:cNvPr>
            <p:cNvSpPr/>
            <p:nvPr/>
          </p:nvSpPr>
          <p:spPr>
            <a:xfrm>
              <a:off x="9218614" y="4043451"/>
              <a:ext cx="2035510" cy="559802"/>
            </a:xfrm>
            <a:custGeom>
              <a:avLst/>
              <a:gdLst>
                <a:gd name="connsiteX0" fmla="*/ 1017755 w 2035510"/>
                <a:gd name="connsiteY0" fmla="*/ 0 h 559802"/>
                <a:gd name="connsiteX1" fmla="*/ 1970014 w 2035510"/>
                <a:gd name="connsiteY1" fmla="*/ 236663 h 559802"/>
                <a:gd name="connsiteX2" fmla="*/ 2035510 w 2035510"/>
                <a:gd name="connsiteY2" fmla="*/ 279901 h 559802"/>
                <a:gd name="connsiteX3" fmla="*/ 1970014 w 2035510"/>
                <a:gd name="connsiteY3" fmla="*/ 323139 h 559802"/>
                <a:gd name="connsiteX4" fmla="*/ 1017755 w 2035510"/>
                <a:gd name="connsiteY4" fmla="*/ 559802 h 559802"/>
                <a:gd name="connsiteX5" fmla="*/ 65496 w 2035510"/>
                <a:gd name="connsiteY5" fmla="*/ 323139 h 559802"/>
                <a:gd name="connsiteX6" fmla="*/ 0 w 2035510"/>
                <a:gd name="connsiteY6" fmla="*/ 279901 h 559802"/>
                <a:gd name="connsiteX7" fmla="*/ 65496 w 2035510"/>
                <a:gd name="connsiteY7" fmla="*/ 236663 h 559802"/>
                <a:gd name="connsiteX8" fmla="*/ 1017755 w 2035510"/>
                <a:gd name="connsiteY8" fmla="*/ 0 h 5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510" h="559802">
                  <a:moveTo>
                    <a:pt x="1017755" y="0"/>
                  </a:moveTo>
                  <a:cubicBezTo>
                    <a:pt x="1389636" y="0"/>
                    <a:pt x="1726310" y="90441"/>
                    <a:pt x="1970014" y="236663"/>
                  </a:cubicBezTo>
                  <a:lnTo>
                    <a:pt x="2035510" y="279901"/>
                  </a:lnTo>
                  <a:lnTo>
                    <a:pt x="1970014" y="323139"/>
                  </a:lnTo>
                  <a:cubicBezTo>
                    <a:pt x="1726310" y="469362"/>
                    <a:pt x="1389636" y="559802"/>
                    <a:pt x="1017755" y="559802"/>
                  </a:cubicBezTo>
                  <a:cubicBezTo>
                    <a:pt x="645875" y="559802"/>
                    <a:pt x="309200" y="469362"/>
                    <a:pt x="65496" y="323139"/>
                  </a:cubicBezTo>
                  <a:lnTo>
                    <a:pt x="0" y="279901"/>
                  </a:lnTo>
                  <a:lnTo>
                    <a:pt x="65496" y="236663"/>
                  </a:lnTo>
                  <a:cubicBezTo>
                    <a:pt x="309200" y="90441"/>
                    <a:pt x="645875" y="0"/>
                    <a:pt x="1017755"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solidFill>
                  <a:schemeClr val="tx1"/>
                </a:solidFill>
              </a:endParaRPr>
            </a:p>
          </p:txBody>
        </p:sp>
        <p:sp>
          <p:nvSpPr>
            <p:cNvPr id="7" name="Freeform: Shape 6">
              <a:extLst>
                <a:ext uri="{FF2B5EF4-FFF2-40B4-BE49-F238E27FC236}">
                  <a16:creationId xmlns:a16="http://schemas.microsoft.com/office/drawing/2014/main" id="{2EAF326B-8720-D291-6B60-5FD68B186C0C}"/>
                </a:ext>
              </a:extLst>
            </p:cNvPr>
            <p:cNvSpPr/>
            <p:nvPr/>
          </p:nvSpPr>
          <p:spPr>
            <a:xfrm>
              <a:off x="8889670" y="2987218"/>
              <a:ext cx="2693396" cy="1336135"/>
            </a:xfrm>
            <a:custGeom>
              <a:avLst/>
              <a:gdLst>
                <a:gd name="connsiteX0" fmla="*/ 1346698 w 2693396"/>
                <a:gd name="connsiteY0" fmla="*/ 0 h 1336135"/>
                <a:gd name="connsiteX1" fmla="*/ 2693396 w 2693396"/>
                <a:gd name="connsiteY1" fmla="*/ 808018 h 1336135"/>
                <a:gd name="connsiteX2" fmla="*/ 2385876 w 2693396"/>
                <a:gd name="connsiteY2" fmla="*/ 1321992 h 1336135"/>
                <a:gd name="connsiteX3" fmla="*/ 2364453 w 2693396"/>
                <a:gd name="connsiteY3" fmla="*/ 1336135 h 1336135"/>
                <a:gd name="connsiteX4" fmla="*/ 2298957 w 2693396"/>
                <a:gd name="connsiteY4" fmla="*/ 1292897 h 1336135"/>
                <a:gd name="connsiteX5" fmla="*/ 1346698 w 2693396"/>
                <a:gd name="connsiteY5" fmla="*/ 1056234 h 1336135"/>
                <a:gd name="connsiteX6" fmla="*/ 394439 w 2693396"/>
                <a:gd name="connsiteY6" fmla="*/ 1292897 h 1336135"/>
                <a:gd name="connsiteX7" fmla="*/ 328943 w 2693396"/>
                <a:gd name="connsiteY7" fmla="*/ 1336135 h 1336135"/>
                <a:gd name="connsiteX8" fmla="*/ 307520 w 2693396"/>
                <a:gd name="connsiteY8" fmla="*/ 1321992 h 1336135"/>
                <a:gd name="connsiteX9" fmla="*/ 0 w 2693396"/>
                <a:gd name="connsiteY9" fmla="*/ 808018 h 1336135"/>
                <a:gd name="connsiteX10" fmla="*/ 1346698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1346698" y="0"/>
                  </a:moveTo>
                  <a:cubicBezTo>
                    <a:pt x="2090459" y="0"/>
                    <a:pt x="2693396" y="361762"/>
                    <a:pt x="2693396" y="808018"/>
                  </a:cubicBezTo>
                  <a:cubicBezTo>
                    <a:pt x="2693396" y="1003255"/>
                    <a:pt x="2577990" y="1182319"/>
                    <a:pt x="2385876" y="1321992"/>
                  </a:cubicBezTo>
                  <a:lnTo>
                    <a:pt x="2364453" y="1336135"/>
                  </a:lnTo>
                  <a:lnTo>
                    <a:pt x="2298957" y="1292897"/>
                  </a:lnTo>
                  <a:cubicBezTo>
                    <a:pt x="2055253" y="1146675"/>
                    <a:pt x="1718579" y="1056234"/>
                    <a:pt x="1346698" y="1056234"/>
                  </a:cubicBezTo>
                  <a:cubicBezTo>
                    <a:pt x="974818" y="1056234"/>
                    <a:pt x="638143" y="1146675"/>
                    <a:pt x="394439" y="1292897"/>
                  </a:cubicBezTo>
                  <a:lnTo>
                    <a:pt x="328943" y="1336135"/>
                  </a:lnTo>
                  <a:lnTo>
                    <a:pt x="307520" y="1321992"/>
                  </a:lnTo>
                  <a:cubicBezTo>
                    <a:pt x="115406" y="1182319"/>
                    <a:pt x="0" y="1003255"/>
                    <a:pt x="0" y="808018"/>
                  </a:cubicBezTo>
                  <a:cubicBezTo>
                    <a:pt x="0" y="361762"/>
                    <a:pt x="602937" y="0"/>
                    <a:pt x="1346698" y="0"/>
                  </a:cubicBezTo>
                  <a:close/>
                </a:path>
              </a:pathLst>
            </a:custGeom>
            <a:solidFill>
              <a:srgbClr val="005C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bg1"/>
                  </a:solidFill>
                  <a:latin typeface="Lato" panose="020F0502020204030203" pitchFamily="34" charset="0"/>
                </a:rPr>
                <a:t>A</a:t>
              </a:r>
            </a:p>
          </p:txBody>
        </p:sp>
        <p:sp>
          <p:nvSpPr>
            <p:cNvPr id="8" name="Freeform: Shape 7">
              <a:extLst>
                <a:ext uri="{FF2B5EF4-FFF2-40B4-BE49-F238E27FC236}">
                  <a16:creationId xmlns:a16="http://schemas.microsoft.com/office/drawing/2014/main" id="{41D7F243-ABA9-45A6-81E0-293655D642E9}"/>
                </a:ext>
              </a:extLst>
            </p:cNvPr>
            <p:cNvSpPr/>
            <p:nvPr/>
          </p:nvSpPr>
          <p:spPr>
            <a:xfrm>
              <a:off x="8889670" y="4323353"/>
              <a:ext cx="2693396" cy="1336135"/>
            </a:xfrm>
            <a:custGeom>
              <a:avLst/>
              <a:gdLst>
                <a:gd name="connsiteX0" fmla="*/ 328943 w 2693396"/>
                <a:gd name="connsiteY0" fmla="*/ 0 h 1336135"/>
                <a:gd name="connsiteX1" fmla="*/ 394439 w 2693396"/>
                <a:gd name="connsiteY1" fmla="*/ 43238 h 1336135"/>
                <a:gd name="connsiteX2" fmla="*/ 1346698 w 2693396"/>
                <a:gd name="connsiteY2" fmla="*/ 279901 h 1336135"/>
                <a:gd name="connsiteX3" fmla="*/ 2298957 w 2693396"/>
                <a:gd name="connsiteY3" fmla="*/ 43238 h 1336135"/>
                <a:gd name="connsiteX4" fmla="*/ 2364453 w 2693396"/>
                <a:gd name="connsiteY4" fmla="*/ 0 h 1336135"/>
                <a:gd name="connsiteX5" fmla="*/ 2385876 w 2693396"/>
                <a:gd name="connsiteY5" fmla="*/ 14143 h 1336135"/>
                <a:gd name="connsiteX6" fmla="*/ 2693396 w 2693396"/>
                <a:gd name="connsiteY6" fmla="*/ 528117 h 1336135"/>
                <a:gd name="connsiteX7" fmla="*/ 1346698 w 2693396"/>
                <a:gd name="connsiteY7" fmla="*/ 1336135 h 1336135"/>
                <a:gd name="connsiteX8" fmla="*/ 0 w 2693396"/>
                <a:gd name="connsiteY8" fmla="*/ 528117 h 1336135"/>
                <a:gd name="connsiteX9" fmla="*/ 307520 w 2693396"/>
                <a:gd name="connsiteY9" fmla="*/ 14143 h 1336135"/>
                <a:gd name="connsiteX10" fmla="*/ 328943 w 2693396"/>
                <a:gd name="connsiteY10" fmla="*/ 0 h 133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3396" h="1336135">
                  <a:moveTo>
                    <a:pt x="328943" y="0"/>
                  </a:moveTo>
                  <a:lnTo>
                    <a:pt x="394439" y="43238"/>
                  </a:lnTo>
                  <a:cubicBezTo>
                    <a:pt x="638143" y="189461"/>
                    <a:pt x="974818" y="279901"/>
                    <a:pt x="1346698" y="279901"/>
                  </a:cubicBezTo>
                  <a:cubicBezTo>
                    <a:pt x="1718579" y="279901"/>
                    <a:pt x="2055253" y="189461"/>
                    <a:pt x="2298957" y="43238"/>
                  </a:cubicBezTo>
                  <a:lnTo>
                    <a:pt x="2364453" y="0"/>
                  </a:lnTo>
                  <a:lnTo>
                    <a:pt x="2385876" y="14143"/>
                  </a:lnTo>
                  <a:cubicBezTo>
                    <a:pt x="2577990" y="153816"/>
                    <a:pt x="2693396" y="332880"/>
                    <a:pt x="2693396" y="528117"/>
                  </a:cubicBezTo>
                  <a:cubicBezTo>
                    <a:pt x="2693396" y="974373"/>
                    <a:pt x="2090459" y="1336135"/>
                    <a:pt x="1346698" y="1336135"/>
                  </a:cubicBezTo>
                  <a:cubicBezTo>
                    <a:pt x="602937" y="1336135"/>
                    <a:pt x="0" y="974373"/>
                    <a:pt x="0" y="528117"/>
                  </a:cubicBezTo>
                  <a:cubicBezTo>
                    <a:pt x="0" y="332880"/>
                    <a:pt x="115406" y="153816"/>
                    <a:pt x="307520" y="14143"/>
                  </a:cubicBezTo>
                  <a:lnTo>
                    <a:pt x="32894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2000" dirty="0">
                  <a:solidFill>
                    <a:schemeClr val="tx1"/>
                  </a:solidFill>
                  <a:latin typeface="Lato" panose="020F0502020204030203" pitchFamily="34" charset="0"/>
                </a:rPr>
                <a:t>B</a:t>
              </a:r>
            </a:p>
          </p:txBody>
        </p:sp>
      </p:grpSp>
    </p:spTree>
    <p:extLst>
      <p:ext uri="{BB962C8B-B14F-4D97-AF65-F5344CB8AC3E}">
        <p14:creationId xmlns:p14="http://schemas.microsoft.com/office/powerpoint/2010/main" val="251417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D90A127-B112-FDEC-647F-52FAB74E216B}"/>
              </a:ext>
            </a:extLst>
          </p:cNvPr>
          <p:cNvSpPr>
            <a:spLocks noGrp="1"/>
          </p:cNvSpPr>
          <p:nvPr>
            <p:ph type="body" sz="quarter" idx="11"/>
          </p:nvPr>
        </p:nvSpPr>
        <p:spPr/>
        <p:txBody>
          <a:bodyPr/>
          <a:lstStyle/>
          <a:p>
            <a:r>
              <a:rPr lang="en-US" dirty="0"/>
              <a:t>Create a list of CityNames that are also a </a:t>
            </a:r>
            <a:r>
              <a:rPr lang="en-US" dirty="0" err="1"/>
              <a:t>CountryName</a:t>
            </a:r>
            <a:r>
              <a:rPr lang="en-US" dirty="0"/>
              <a:t> using a set operator. Order the list by CityName.</a:t>
            </a:r>
          </a:p>
        </p:txBody>
      </p:sp>
      <p:sp>
        <p:nvSpPr>
          <p:cNvPr id="5" name="Text Placeholder 4">
            <a:extLst>
              <a:ext uri="{FF2B5EF4-FFF2-40B4-BE49-F238E27FC236}">
                <a16:creationId xmlns:a16="http://schemas.microsoft.com/office/drawing/2014/main" id="{86045E2D-D0D1-5988-B25F-EC308B6C0FB6}"/>
              </a:ext>
            </a:extLst>
          </p:cNvPr>
          <p:cNvSpPr>
            <a:spLocks noGrp="1"/>
          </p:cNvSpPr>
          <p:nvPr>
            <p:ph type="body" sz="quarter" idx="12"/>
          </p:nvPr>
        </p:nvSpPr>
        <p:spPr/>
        <p:txBody>
          <a:bodyPr>
            <a:normAutofit fontScale="85000" lnSpcReduction="10000"/>
          </a:bodyPr>
          <a:lstStyle/>
          <a:p>
            <a:r>
              <a:rPr lang="en-US" dirty="0"/>
              <a:t>Task: Analyze Location Duplicates</a:t>
            </a:r>
          </a:p>
        </p:txBody>
      </p:sp>
    </p:spTree>
    <p:extLst>
      <p:ext uri="{BB962C8B-B14F-4D97-AF65-F5344CB8AC3E}">
        <p14:creationId xmlns:p14="http://schemas.microsoft.com/office/powerpoint/2010/main" val="516958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07B17-5F2A-D3B4-6139-90280FBE9AB9}"/>
              </a:ext>
            </a:extLst>
          </p:cNvPr>
          <p:cNvSpPr>
            <a:spLocks noGrp="1"/>
          </p:cNvSpPr>
          <p:nvPr>
            <p:ph type="body" sz="quarter" idx="12"/>
          </p:nvPr>
        </p:nvSpPr>
        <p:spPr/>
        <p:txBody>
          <a:bodyPr/>
          <a:lstStyle/>
          <a:p>
            <a:r>
              <a:rPr lang="en-US" noProof="0" dirty="0"/>
              <a:t>Bringing it all together</a:t>
            </a:r>
          </a:p>
        </p:txBody>
      </p:sp>
      <p:sp>
        <p:nvSpPr>
          <p:cNvPr id="4" name="Including GROUP BY">
            <a:extLst>
              <a:ext uri="{FF2B5EF4-FFF2-40B4-BE49-F238E27FC236}">
                <a16:creationId xmlns:a16="http://schemas.microsoft.com/office/drawing/2014/main" id="{B0A8C350-352D-01B5-A7BF-37A0E208BC60}"/>
              </a:ext>
            </a:extLst>
          </p:cNvPr>
          <p:cNvSpPr txBox="1">
            <a:spLocks/>
          </p:cNvSpPr>
          <p:nvPr/>
        </p:nvSpPr>
        <p:spPr>
          <a:xfrm>
            <a:off x="330199" y="1243318"/>
            <a:ext cx="11432555" cy="52158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Lato" panose="020F0502020204030203"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Lato" panose="020F0502020204030203"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de-DE" sz="3600" dirty="0">
                <a:solidFill>
                  <a:srgbClr val="005CA8"/>
                </a:solidFill>
              </a:rPr>
              <a:t>SELECT</a:t>
            </a:r>
            <a:r>
              <a:rPr lang="de-DE" sz="3600" dirty="0"/>
              <a:t> columns</a:t>
            </a:r>
          </a:p>
          <a:p>
            <a:pPr marL="0" indent="0">
              <a:buFont typeface="Calibri" panose="020F0502020204030204" pitchFamily="34" charset="0"/>
              <a:buNone/>
            </a:pPr>
            <a:r>
              <a:rPr lang="de-DE" sz="3600" dirty="0">
                <a:solidFill>
                  <a:srgbClr val="005CA8"/>
                </a:solidFill>
              </a:rPr>
              <a:t>FROM</a:t>
            </a:r>
            <a:r>
              <a:rPr lang="de-DE" sz="3600" dirty="0"/>
              <a:t> table</a:t>
            </a:r>
          </a:p>
          <a:p>
            <a:pPr marL="0" indent="0">
              <a:buFont typeface="Calibri" panose="020F0502020204030204" pitchFamily="34" charset="0"/>
              <a:buNone/>
            </a:pPr>
            <a:r>
              <a:rPr lang="de-DE" sz="3600" dirty="0"/>
              <a:t>[…]</a:t>
            </a:r>
          </a:p>
          <a:p>
            <a:pPr marL="0" indent="0">
              <a:buNone/>
            </a:pPr>
            <a:r>
              <a:rPr lang="de-DE" sz="3600" dirty="0">
                <a:solidFill>
                  <a:srgbClr val="005CA8"/>
                </a:solidFill>
              </a:rPr>
              <a:t>UNION</a:t>
            </a:r>
          </a:p>
          <a:p>
            <a:pPr marL="0" indent="0">
              <a:buNone/>
            </a:pPr>
            <a:r>
              <a:rPr lang="de-DE" sz="3600" dirty="0">
                <a:solidFill>
                  <a:srgbClr val="005CA8"/>
                </a:solidFill>
              </a:rPr>
              <a:t>SELECT</a:t>
            </a:r>
            <a:r>
              <a:rPr lang="de-DE" sz="3600" dirty="0"/>
              <a:t> columns</a:t>
            </a:r>
          </a:p>
          <a:p>
            <a:pPr marL="0" indent="0">
              <a:buNone/>
            </a:pPr>
            <a:r>
              <a:rPr lang="de-DE" sz="3600" dirty="0">
                <a:solidFill>
                  <a:srgbClr val="005CA8"/>
                </a:solidFill>
              </a:rPr>
              <a:t>FROM</a:t>
            </a:r>
            <a:r>
              <a:rPr lang="de-DE" sz="3600" dirty="0"/>
              <a:t> table</a:t>
            </a:r>
          </a:p>
          <a:p>
            <a:pPr marL="0" indent="0">
              <a:buNone/>
            </a:pPr>
            <a:r>
              <a:rPr lang="de-DE" sz="3600" dirty="0"/>
              <a:t>[…]</a:t>
            </a:r>
          </a:p>
          <a:p>
            <a:pPr marL="0" indent="0">
              <a:buNone/>
            </a:pPr>
            <a:r>
              <a:rPr lang="de-DE" sz="3600" dirty="0">
                <a:solidFill>
                  <a:srgbClr val="005CA8"/>
                </a:solidFill>
              </a:rPr>
              <a:t>ORDER BY </a:t>
            </a:r>
            <a:r>
              <a:rPr lang="de-DE" sz="3600" dirty="0" err="1"/>
              <a:t>columns</a:t>
            </a:r>
            <a:endParaRPr lang="de-DE" sz="3600" dirty="0"/>
          </a:p>
        </p:txBody>
      </p:sp>
    </p:spTree>
    <p:extLst>
      <p:ext uri="{BB962C8B-B14F-4D97-AF65-F5344CB8AC3E}">
        <p14:creationId xmlns:p14="http://schemas.microsoft.com/office/powerpoint/2010/main" val="1173363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C1D0A45-C934-4897-8506-271B71F85810}"/>
              </a:ext>
            </a:extLst>
          </p:cNvPr>
          <p:cNvSpPr>
            <a:spLocks noGrp="1"/>
          </p:cNvSpPr>
          <p:nvPr>
            <p:ph type="body" sz="quarter" idx="11"/>
          </p:nvPr>
        </p:nvSpPr>
        <p:spPr>
          <a:prstGeom prst="rect">
            <a:avLst/>
          </a:prstGeom>
        </p:spPr>
        <p:txBody>
          <a:bodyPr anchor="t">
            <a:normAutofit/>
          </a:bodyPr>
          <a:lstStyle/>
          <a:p>
            <a:r>
              <a:rPr lang="en-US" noProof="0" dirty="0"/>
              <a:t>SQL distinguishes between data types for numeric, string and date data types</a:t>
            </a:r>
          </a:p>
          <a:p>
            <a:r>
              <a:rPr lang="en-US" noProof="0" dirty="0"/>
              <a:t>Each of these three categories has several sub types differing for example in length and precision</a:t>
            </a:r>
          </a:p>
          <a:p>
            <a:r>
              <a:rPr lang="en-US" noProof="0" dirty="0"/>
              <a:t>Why should you not simply always choose the biggest sub type?</a:t>
            </a:r>
          </a:p>
          <a:p>
            <a:pPr lvl="1"/>
            <a:r>
              <a:rPr lang="en-US" noProof="0" dirty="0"/>
              <a:t>Excessive disk space usage</a:t>
            </a:r>
          </a:p>
          <a:p>
            <a:pPr lvl="1"/>
            <a:r>
              <a:rPr lang="en-US" noProof="0" dirty="0"/>
              <a:t>Degradation of performance</a:t>
            </a:r>
          </a:p>
          <a:p>
            <a:r>
              <a:rPr lang="en-US" noProof="0" dirty="0">
                <a:sym typeface="Wingdings" panose="05000000000000000000" pitchFamily="2" charset="2"/>
              </a:rPr>
              <a:t>Data sizes are always specified in bytes. One byte consists of 8 bits.</a:t>
            </a:r>
          </a:p>
        </p:txBody>
      </p:sp>
      <p:sp>
        <p:nvSpPr>
          <p:cNvPr id="4" name="Text Placeholder 3">
            <a:extLst>
              <a:ext uri="{FF2B5EF4-FFF2-40B4-BE49-F238E27FC236}">
                <a16:creationId xmlns:a16="http://schemas.microsoft.com/office/drawing/2014/main" id="{67F3A39A-0F26-574C-6259-4EEDD6BD922C}"/>
              </a:ext>
            </a:extLst>
          </p:cNvPr>
          <p:cNvSpPr>
            <a:spLocks noGrp="1"/>
          </p:cNvSpPr>
          <p:nvPr>
            <p:ph type="body" sz="quarter" idx="12"/>
          </p:nvPr>
        </p:nvSpPr>
        <p:spPr/>
        <p:txBody>
          <a:bodyPr/>
          <a:lstStyle/>
          <a:p>
            <a:r>
              <a:rPr lang="en-US" noProof="0" dirty="0"/>
              <a:t>Data Types</a:t>
            </a:r>
          </a:p>
        </p:txBody>
      </p:sp>
    </p:spTree>
    <p:extLst>
      <p:ext uri="{BB962C8B-B14F-4D97-AF65-F5344CB8AC3E}">
        <p14:creationId xmlns:p14="http://schemas.microsoft.com/office/powerpoint/2010/main" val="36442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E16326-92ED-436B-C23B-78763532BDF8}"/>
              </a:ext>
            </a:extLst>
          </p:cNvPr>
          <p:cNvSpPr>
            <a:spLocks noGrp="1"/>
          </p:cNvSpPr>
          <p:nvPr>
            <p:ph type="body" sz="quarter" idx="12"/>
          </p:nvPr>
        </p:nvSpPr>
        <p:spPr/>
        <p:txBody>
          <a:bodyPr/>
          <a:lstStyle/>
          <a:p>
            <a:r>
              <a:rPr lang="en-US" noProof="0" dirty="0"/>
              <a:t>Numeric Data Types</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B1F62A6B-44CF-FB25-0DAC-9107BE00E0E1}"/>
                  </a:ext>
                </a:extLst>
              </p:cNvPr>
              <p:cNvGraphicFramePr>
                <a:graphicFrameLocks noGrp="1"/>
              </p:cNvGraphicFramePr>
              <p:nvPr>
                <p:ph type="tbl" sz="quarter" idx="13"/>
                <p:extLst>
                  <p:ext uri="{D42A27DB-BD31-4B8C-83A1-F6EECF244321}">
                    <p14:modId xmlns:p14="http://schemas.microsoft.com/office/powerpoint/2010/main" val="2678506005"/>
                  </p:ext>
                </p:extLst>
              </p:nvPr>
            </p:nvGraphicFramePr>
            <p:xfrm>
              <a:off x="330200" y="1270000"/>
              <a:ext cx="11470640" cy="5029200"/>
            </p:xfrm>
            <a:graphic>
              <a:graphicData uri="http://schemas.openxmlformats.org/drawingml/2006/table">
                <a:tbl>
                  <a:tblPr firstRow="1" bandRow="1">
                    <a:tableStyleId>{5C22544A-7EE6-4342-B048-85BDC9FD1C3A}</a:tableStyleId>
                  </a:tblPr>
                  <a:tblGrid>
                    <a:gridCol w="1879537">
                      <a:extLst>
                        <a:ext uri="{9D8B030D-6E8A-4147-A177-3AD203B41FA5}">
                          <a16:colId xmlns:a16="http://schemas.microsoft.com/office/drawing/2014/main" val="1216501309"/>
                        </a:ext>
                      </a:extLst>
                    </a:gridCol>
                    <a:gridCol w="4581716">
                      <a:extLst>
                        <a:ext uri="{9D8B030D-6E8A-4147-A177-3AD203B41FA5}">
                          <a16:colId xmlns:a16="http://schemas.microsoft.com/office/drawing/2014/main" val="3887079492"/>
                        </a:ext>
                      </a:extLst>
                    </a:gridCol>
                    <a:gridCol w="3307587">
                      <a:extLst>
                        <a:ext uri="{9D8B030D-6E8A-4147-A177-3AD203B41FA5}">
                          <a16:colId xmlns:a16="http://schemas.microsoft.com/office/drawing/2014/main" val="3838977265"/>
                        </a:ext>
                      </a:extLst>
                    </a:gridCol>
                    <a:gridCol w="1701800">
                      <a:extLst>
                        <a:ext uri="{9D8B030D-6E8A-4147-A177-3AD203B41FA5}">
                          <a16:colId xmlns:a16="http://schemas.microsoft.com/office/drawing/2014/main" val="3489437291"/>
                        </a:ext>
                      </a:extLst>
                    </a:gridCol>
                  </a:tblGrid>
                  <a:tr h="370840">
                    <a:tc>
                      <a:txBody>
                        <a:bodyPr/>
                        <a:lstStyle/>
                        <a:p>
                          <a:r>
                            <a:rPr lang="en-US" noProof="0" dirty="0">
                              <a:latin typeface="Lato" panose="020F0502020204030203" pitchFamily="34" charset="0"/>
                            </a:rPr>
                            <a:t>Data Type</a:t>
                          </a:r>
                        </a:p>
                      </a:txBody>
                      <a:tcPr/>
                    </a:tc>
                    <a:tc>
                      <a:txBody>
                        <a:bodyPr/>
                        <a:lstStyle/>
                        <a:p>
                          <a:r>
                            <a:rPr lang="en-US" noProof="0" dirty="0">
                              <a:latin typeface="Lato" panose="020F0502020204030203" pitchFamily="34" charset="0"/>
                            </a:rPr>
                            <a:t>Description</a:t>
                          </a:r>
                        </a:p>
                      </a:txBody>
                      <a:tcPr/>
                    </a:tc>
                    <a:tc>
                      <a:txBody>
                        <a:bodyPr/>
                        <a:lstStyle/>
                        <a:p>
                          <a:r>
                            <a:rPr lang="en-US" noProof="0" dirty="0">
                              <a:latin typeface="Lato" panose="020F0502020204030203" pitchFamily="34" charset="0"/>
                            </a:rPr>
                            <a:t>Number Range</a:t>
                          </a:r>
                        </a:p>
                      </a:txBody>
                      <a:tcPr/>
                    </a:tc>
                    <a:tc>
                      <a:txBody>
                        <a:bodyPr/>
                        <a:lstStyle/>
                        <a:p>
                          <a:r>
                            <a:rPr lang="en-US" noProof="0" dirty="0">
                              <a:latin typeface="Lato" panose="020F0502020204030203" pitchFamily="34" charset="0"/>
                            </a:rPr>
                            <a:t>Data Usage</a:t>
                          </a:r>
                        </a:p>
                      </a:txBody>
                      <a:tcPr/>
                    </a:tc>
                    <a:extLst>
                      <a:ext uri="{0D108BD9-81ED-4DB2-BD59-A6C34878D82A}">
                        <a16:rowId xmlns:a16="http://schemas.microsoft.com/office/drawing/2014/main" val="3995800632"/>
                      </a:ext>
                    </a:extLst>
                  </a:tr>
                  <a:tr h="370840">
                    <a:tc>
                      <a:txBody>
                        <a:bodyPr/>
                        <a:lstStyle/>
                        <a:p>
                          <a:r>
                            <a:rPr lang="en-US" sz="1600" noProof="0" dirty="0">
                              <a:latin typeface="Lato" panose="020F0502020204030203" pitchFamily="34" charset="0"/>
                            </a:rPr>
                            <a:t>BIT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 serves as logical value (true/false)</a:t>
                          </a:r>
                        </a:p>
                      </a:txBody>
                      <a:tcPr/>
                    </a:tc>
                    <a:tc>
                      <a:txBody>
                        <a:bodyPr/>
                        <a:lstStyle/>
                        <a:p>
                          <a:r>
                            <a:rPr lang="en-US" sz="1600" noProof="0" dirty="0">
                              <a:latin typeface="Lato" panose="020F0502020204030203" pitchFamily="34" charset="0"/>
                            </a:rPr>
                            <a:t>0 or 1</a:t>
                          </a:r>
                        </a:p>
                      </a:txBody>
                      <a:tcPr/>
                    </a:tc>
                    <a:tc>
                      <a:txBody>
                        <a:bodyPr/>
                        <a:lstStyle/>
                        <a:p>
                          <a:r>
                            <a:rPr lang="en-US" sz="1600" noProof="0" dirty="0">
                              <a:latin typeface="Lato" panose="020F0502020204030203" pitchFamily="34" charset="0"/>
                            </a:rPr>
                            <a:t>1 Bit</a:t>
                          </a:r>
                        </a:p>
                      </a:txBody>
                      <a:tcPr/>
                    </a:tc>
                    <a:extLst>
                      <a:ext uri="{0D108BD9-81ED-4DB2-BD59-A6C34878D82A}">
                        <a16:rowId xmlns:a16="http://schemas.microsoft.com/office/drawing/2014/main" val="1045089431"/>
                      </a:ext>
                    </a:extLst>
                  </a:tr>
                  <a:tr h="370840">
                    <a:tc>
                      <a:txBody>
                        <a:bodyPr/>
                        <a:lstStyle/>
                        <a:p>
                          <a:r>
                            <a:rPr lang="en-US" sz="1600" noProof="0" dirty="0">
                              <a:latin typeface="Lato" panose="020F0502020204030203" pitchFamily="34" charset="0"/>
                            </a:rPr>
                            <a:t>TINYINT</a:t>
                          </a:r>
                        </a:p>
                      </a:txBody>
                      <a:tcPr/>
                    </a:tc>
                    <a:tc>
                      <a:txBody>
                        <a:bodyPr/>
                        <a:lstStyle/>
                        <a:p>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0 to 255</a:t>
                          </a:r>
                        </a:p>
                      </a:txBody>
                      <a:tcPr/>
                    </a:tc>
                    <a:tc>
                      <a:txBody>
                        <a:bodyPr/>
                        <a:lstStyle/>
                        <a:p>
                          <a:r>
                            <a:rPr lang="en-US" sz="1600" noProof="0" dirty="0">
                              <a:latin typeface="Lato" panose="020F0502020204030203" pitchFamily="34" charset="0"/>
                            </a:rPr>
                            <a:t>1 Byte</a:t>
                          </a:r>
                        </a:p>
                      </a:txBody>
                      <a:tcPr/>
                    </a:tc>
                    <a:extLst>
                      <a:ext uri="{0D108BD9-81ED-4DB2-BD59-A6C34878D82A}">
                        <a16:rowId xmlns:a16="http://schemas.microsoft.com/office/drawing/2014/main" val="278551956"/>
                      </a:ext>
                    </a:extLst>
                  </a:tr>
                  <a:tr h="370840">
                    <a:tc>
                      <a:txBody>
                        <a:bodyPr/>
                        <a:lstStyle/>
                        <a:p>
                          <a:r>
                            <a:rPr lang="en-US" sz="1600" noProof="0" dirty="0">
                              <a:latin typeface="Lato" panose="020F0502020204030203" pitchFamily="34" charset="0"/>
                            </a:rPr>
                            <a:t>SMALLINT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-32.768 to 32767</a:t>
                          </a:r>
                        </a:p>
                      </a:txBody>
                      <a:tcPr/>
                    </a:tc>
                    <a:tc>
                      <a:txBody>
                        <a:bodyPr/>
                        <a:lstStyle/>
                        <a:p>
                          <a:r>
                            <a:rPr lang="en-US" sz="1600" noProof="0" dirty="0">
                              <a:latin typeface="Lato" panose="020F0502020204030203" pitchFamily="34" charset="0"/>
                            </a:rPr>
                            <a:t>2 Bytes</a:t>
                          </a:r>
                        </a:p>
                      </a:txBody>
                      <a:tcPr/>
                    </a:tc>
                    <a:extLst>
                      <a:ext uri="{0D108BD9-81ED-4DB2-BD59-A6C34878D82A}">
                        <a16:rowId xmlns:a16="http://schemas.microsoft.com/office/drawing/2014/main" val="3456679401"/>
                      </a:ext>
                    </a:extLst>
                  </a:tr>
                  <a:tr h="370840">
                    <a:tc>
                      <a:txBody>
                        <a:bodyPr/>
                        <a:lstStyle/>
                        <a:p>
                          <a:r>
                            <a:rPr lang="en-US" sz="1600" noProof="0" dirty="0">
                              <a:latin typeface="Lato" panose="020F0502020204030203" pitchFamily="34" charset="0"/>
                            </a:rPr>
                            <a:t>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-2.147.483.648 to 2.147.483.647</a:t>
                          </a:r>
                        </a:p>
                      </a:txBody>
                      <a:tcPr/>
                    </a:tc>
                    <a:tc>
                      <a:txBody>
                        <a:bodyPr/>
                        <a:lstStyle/>
                        <a:p>
                          <a:r>
                            <a:rPr lang="en-US" sz="1600" noProof="0" dirty="0">
                              <a:latin typeface="Lato" panose="020F0502020204030203" pitchFamily="34" charset="0"/>
                            </a:rPr>
                            <a:t>4 Bytes</a:t>
                          </a:r>
                        </a:p>
                      </a:txBody>
                      <a:tcPr/>
                    </a:tc>
                    <a:extLst>
                      <a:ext uri="{0D108BD9-81ED-4DB2-BD59-A6C34878D82A}">
                        <a16:rowId xmlns:a16="http://schemas.microsoft.com/office/drawing/2014/main" val="430047446"/>
                      </a:ext>
                    </a:extLst>
                  </a:tr>
                  <a:tr h="370840">
                    <a:tc>
                      <a:txBody>
                        <a:bodyPr/>
                        <a:lstStyle/>
                        <a:p>
                          <a:r>
                            <a:rPr lang="en-US" sz="1600" noProof="0" dirty="0">
                              <a:latin typeface="Lato" panose="020F0502020204030203" pitchFamily="34" charset="0"/>
                            </a:rPr>
                            <a:t>BIGINT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-9.223.372.036.854.775.808 to 9.223.372.036.854.775.807</a:t>
                          </a:r>
                        </a:p>
                      </a:txBody>
                      <a:tcPr/>
                    </a:tc>
                    <a:tc>
                      <a:txBody>
                        <a:bodyPr/>
                        <a:lstStyle/>
                        <a:p>
                          <a:r>
                            <a:rPr lang="en-US" sz="1600" noProof="0" dirty="0">
                              <a:latin typeface="Lato" panose="020F0502020204030203" pitchFamily="34" charset="0"/>
                            </a:rPr>
                            <a:t>8 Bytes</a:t>
                          </a:r>
                        </a:p>
                      </a:txBody>
                      <a:tcPr/>
                    </a:tc>
                    <a:extLst>
                      <a:ext uri="{0D108BD9-81ED-4DB2-BD59-A6C34878D82A}">
                        <a16:rowId xmlns:a16="http://schemas.microsoft.com/office/drawing/2014/main" val="1031410678"/>
                      </a:ext>
                    </a:extLst>
                  </a:tr>
                  <a:tr h="370840">
                    <a:tc>
                      <a:txBody>
                        <a:bodyPr/>
                        <a:lstStyle/>
                        <a:p>
                          <a:r>
                            <a:rPr lang="en-US" sz="1600" noProof="0" dirty="0">
                              <a:latin typeface="Lato" panose="020F0502020204030203" pitchFamily="34" charset="0"/>
                            </a:rPr>
                            <a:t>DECIMAL(p, s)</a:t>
                          </a:r>
                          <a:br>
                            <a:rPr lang="en-US" sz="1600" noProof="0" dirty="0">
                              <a:latin typeface="Lato" panose="020F0502020204030203" pitchFamily="34" charset="0"/>
                            </a:rPr>
                          </a:br>
                          <a:r>
                            <a:rPr lang="en-US" sz="1600" noProof="0" dirty="0">
                              <a:latin typeface="Lato" panose="020F0502020204030203" pitchFamily="34" charset="0"/>
                            </a:rPr>
                            <a:t>NUMERIC(p, s)</a:t>
                          </a:r>
                        </a:p>
                      </a:txBody>
                      <a:tcPr/>
                    </a:tc>
                    <a:tc>
                      <a:txBody>
                        <a:bodyPr/>
                        <a:lstStyle/>
                        <a:p>
                          <a:r>
                            <a:rPr lang="en-US" sz="1600" noProof="0" dirty="0">
                              <a:latin typeface="Lato" panose="020F0502020204030203" pitchFamily="34" charset="0"/>
                            </a:rPr>
                            <a:t>Precise floating-point number</a:t>
                          </a:r>
                        </a:p>
                        <a:p>
                          <a:r>
                            <a:rPr lang="en-US" sz="1600" noProof="0" dirty="0">
                              <a:latin typeface="Lato" panose="020F0502020204030203" pitchFamily="34" charset="0"/>
                            </a:rPr>
                            <a:t>p = Number of digits (max 38)</a:t>
                          </a:r>
                        </a:p>
                        <a:p>
                          <a:r>
                            <a:rPr lang="en-US" sz="1600" noProof="0" dirty="0">
                              <a:latin typeface="Lato" panose="020F0502020204030203" pitchFamily="34" charset="0"/>
                            </a:rPr>
                            <a:t>s = decimal places</a:t>
                          </a:r>
                        </a:p>
                      </a:txBody>
                      <a:tcPr/>
                    </a:tc>
                    <a:tc>
                      <a:txBody>
                        <a:bodyPr/>
                        <a:lstStyle/>
                        <a:p>
                          <a14:m>
                            <m:oMath xmlns:m="http://schemas.openxmlformats.org/officeDocument/2006/math">
                              <m:sSup>
                                <m:sSupPr>
                                  <m:ctrlPr>
                                    <a:rPr lang="en-US" sz="1600" i="1" noProof="0" smtClean="0">
                                      <a:latin typeface="Cambria Math" panose="02040503050406030204" pitchFamily="18" charset="0"/>
                                    </a:rPr>
                                  </m:ctrlPr>
                                </m:sSupPr>
                                <m:e>
                                  <m:r>
                                    <a:rPr lang="en-US" sz="1600" b="0" i="1" noProof="0" smtClean="0">
                                      <a:latin typeface="Cambria Math" panose="02040503050406030204" pitchFamily="18" charset="0"/>
                                    </a:rPr>
                                    <m:t>−10</m:t>
                                  </m:r>
                                </m:e>
                                <m:sup>
                                  <m:r>
                                    <a:rPr lang="en-US" sz="1600" b="0" i="1" noProof="0" smtClean="0">
                                      <a:latin typeface="Cambria Math" panose="02040503050406030204" pitchFamily="18" charset="0"/>
                                    </a:rPr>
                                    <m:t>38</m:t>
                                  </m:r>
                                </m:sup>
                              </m:sSup>
                            </m:oMath>
                          </a14:m>
                          <a:r>
                            <a:rPr lang="en-US" sz="1600" noProof="0" dirty="0">
                              <a:latin typeface="Lato" panose="020F0502020204030203" pitchFamily="34" charset="0"/>
                            </a:rPr>
                            <a:t> + 1 to </a:t>
                          </a:r>
                          <a14:m>
                            <m:oMath xmlns:m="http://schemas.openxmlformats.org/officeDocument/2006/math">
                              <m:sSup>
                                <m:sSupPr>
                                  <m:ctrlPr>
                                    <a:rPr lang="en-US" sz="1600" i="1" noProof="0" smtClean="0">
                                      <a:latin typeface="Cambria Math" panose="02040503050406030204" pitchFamily="18" charset="0"/>
                                    </a:rPr>
                                  </m:ctrlPr>
                                </m:sSupPr>
                                <m:e>
                                  <m:r>
                                    <a:rPr lang="en-US" sz="1600" b="0" i="1" noProof="0" smtClean="0">
                                      <a:latin typeface="Cambria Math" panose="02040503050406030204" pitchFamily="18" charset="0"/>
                                    </a:rPr>
                                    <m:t>10</m:t>
                                  </m:r>
                                </m:e>
                                <m:sup>
                                  <m:r>
                                    <a:rPr lang="en-US" sz="1600" b="0" i="1" noProof="0" smtClean="0">
                                      <a:latin typeface="Cambria Math" panose="02040503050406030204" pitchFamily="18" charset="0"/>
                                    </a:rPr>
                                    <m:t>38</m:t>
                                  </m:r>
                                </m:sup>
                              </m:sSup>
                            </m:oMath>
                          </a14:m>
                          <a:r>
                            <a:rPr lang="en-US" sz="1600" noProof="0" dirty="0">
                              <a:latin typeface="Lato" panose="020F0502020204030203" pitchFamily="34" charset="0"/>
                            </a:rPr>
                            <a:t> - 1</a:t>
                          </a:r>
                        </a:p>
                      </a:txBody>
                      <a:tcPr/>
                    </a:tc>
                    <a:tc>
                      <a:txBody>
                        <a:bodyPr/>
                        <a:lstStyle/>
                        <a:p>
                          <a:r>
                            <a:rPr lang="en-US" sz="1600" noProof="0" dirty="0">
                              <a:latin typeface="Lato" panose="020F0502020204030203" pitchFamily="34" charset="0"/>
                            </a:rPr>
                            <a:t>5-17 Bytes</a:t>
                          </a:r>
                        </a:p>
                      </a:txBody>
                      <a:tcPr/>
                    </a:tc>
                    <a:extLst>
                      <a:ext uri="{0D108BD9-81ED-4DB2-BD59-A6C34878D82A}">
                        <a16:rowId xmlns:a16="http://schemas.microsoft.com/office/drawing/2014/main" val="3598052354"/>
                      </a:ext>
                    </a:extLst>
                  </a:tr>
                  <a:tr h="370840">
                    <a:tc>
                      <a:txBody>
                        <a:bodyPr/>
                        <a:lstStyle/>
                        <a:p>
                          <a:r>
                            <a:rPr lang="en-US" sz="1600" noProof="0" dirty="0">
                              <a:latin typeface="Lato" panose="020F0502020204030203" pitchFamily="34" charset="0"/>
                            </a:rPr>
                            <a:t>SMALLMONEY</a:t>
                          </a:r>
                        </a:p>
                      </a:txBody>
                      <a:tcPr/>
                    </a:tc>
                    <a:tc>
                      <a:txBody>
                        <a:bodyPr/>
                        <a:lstStyle/>
                        <a:p>
                          <a:r>
                            <a:rPr lang="en-US" sz="1600" noProof="0" dirty="0">
                              <a:latin typeface="Lato" panose="020F0502020204030203" pitchFamily="34" charset="0"/>
                            </a:rPr>
                            <a:t>Money value</a:t>
                          </a:r>
                        </a:p>
                      </a:txBody>
                      <a:tcPr/>
                    </a:tc>
                    <a:tc>
                      <a:txBody>
                        <a:bodyPr/>
                        <a:lstStyle/>
                        <a:p>
                          <a:r>
                            <a:rPr lang="en-US" sz="1600" noProof="0" dirty="0">
                              <a:latin typeface="Lato" panose="020F0502020204030203" pitchFamily="34" charset="0"/>
                            </a:rPr>
                            <a:t>-214.748,3648 to 214.748,3647</a:t>
                          </a:r>
                        </a:p>
                      </a:txBody>
                      <a:tcPr/>
                    </a:tc>
                    <a:tc>
                      <a:txBody>
                        <a:bodyPr/>
                        <a:lstStyle/>
                        <a:p>
                          <a:r>
                            <a:rPr lang="en-US" sz="1600" noProof="0" dirty="0">
                              <a:latin typeface="Lato" panose="020F0502020204030203" pitchFamily="34" charset="0"/>
                            </a:rPr>
                            <a:t>4 Bytes</a:t>
                          </a:r>
                        </a:p>
                      </a:txBody>
                      <a:tcPr/>
                    </a:tc>
                    <a:extLst>
                      <a:ext uri="{0D108BD9-81ED-4DB2-BD59-A6C34878D82A}">
                        <a16:rowId xmlns:a16="http://schemas.microsoft.com/office/drawing/2014/main" val="3365242760"/>
                      </a:ext>
                    </a:extLst>
                  </a:tr>
                  <a:tr h="370840">
                    <a:tc>
                      <a:txBody>
                        <a:bodyPr/>
                        <a:lstStyle/>
                        <a:p>
                          <a:r>
                            <a:rPr lang="en-US" sz="1600" noProof="0" dirty="0">
                              <a:latin typeface="Lato" panose="020F0502020204030203" pitchFamily="34" charset="0"/>
                            </a:rPr>
                            <a:t>MONEY</a:t>
                          </a:r>
                        </a:p>
                      </a:txBody>
                      <a:tcPr/>
                    </a:tc>
                    <a:tc>
                      <a:txBody>
                        <a:bodyPr/>
                        <a:lstStyle/>
                        <a:p>
                          <a:r>
                            <a:rPr lang="en-US" sz="1600" noProof="0" dirty="0">
                              <a:latin typeface="Lato" panose="020F0502020204030203" pitchFamily="34" charset="0"/>
                            </a:rPr>
                            <a:t>Money value</a:t>
                          </a:r>
                        </a:p>
                      </a:txBody>
                      <a:tcPr/>
                    </a:tc>
                    <a:tc>
                      <a:txBody>
                        <a:bodyPr/>
                        <a:lstStyle/>
                        <a:p>
                          <a:r>
                            <a:rPr lang="en-US" sz="1600" noProof="0" dirty="0">
                              <a:latin typeface="Lato" panose="020F0502020204030203" pitchFamily="34" charset="0"/>
                            </a:rPr>
                            <a:t>-922.337.203.685.477,5808 to 922.337.203.685.477,5807</a:t>
                          </a:r>
                        </a:p>
                      </a:txBody>
                      <a:tcPr/>
                    </a:tc>
                    <a:tc>
                      <a:txBody>
                        <a:bodyPr/>
                        <a:lstStyle/>
                        <a:p>
                          <a:r>
                            <a:rPr lang="en-US" sz="1600" noProof="0" dirty="0">
                              <a:latin typeface="Lato" panose="020F0502020204030203" pitchFamily="34" charset="0"/>
                            </a:rPr>
                            <a:t>8 Bytes</a:t>
                          </a:r>
                        </a:p>
                      </a:txBody>
                      <a:tcPr/>
                    </a:tc>
                    <a:extLst>
                      <a:ext uri="{0D108BD9-81ED-4DB2-BD59-A6C34878D82A}">
                        <a16:rowId xmlns:a16="http://schemas.microsoft.com/office/drawing/2014/main" val="15063092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FLOAT(n)</a:t>
                          </a:r>
                          <a:br>
                            <a:rPr lang="en-US" sz="1600" noProof="0" dirty="0">
                              <a:latin typeface="Lato" panose="020F0502020204030203" pitchFamily="34" charset="0"/>
                            </a:rPr>
                          </a:br>
                          <a:r>
                            <a:rPr lang="en-US" sz="1600" noProof="0" dirty="0">
                              <a:latin typeface="Lato" panose="020F0502020204030203" pitchFamily="34" charset="0"/>
                            </a:rPr>
                            <a:t>REAL = FLOAT(24)</a:t>
                          </a:r>
                        </a:p>
                      </a:txBody>
                      <a:tcPr/>
                    </a:tc>
                    <a:tc>
                      <a:txBody>
                        <a:bodyPr/>
                        <a:lstStyle/>
                        <a:p>
                          <a:r>
                            <a:rPr lang="en-US" sz="1600" noProof="0" dirty="0">
                              <a:latin typeface="Lato" panose="020F0502020204030203" pitchFamily="34" charset="0"/>
                            </a:rPr>
                            <a:t>Imprecise floating-point number</a:t>
                          </a:r>
                        </a:p>
                        <a:p>
                          <a:r>
                            <a:rPr lang="en-US" sz="1600" noProof="0" dirty="0">
                              <a:latin typeface="Lato" panose="020F0502020204030203" pitchFamily="34" charset="0"/>
                            </a:rPr>
                            <a:t>FLOAT(1-24) has 7 decimal places</a:t>
                          </a:r>
                        </a:p>
                        <a:p>
                          <a:r>
                            <a:rPr lang="en-US" sz="1600" noProof="0" dirty="0">
                              <a:latin typeface="Lato" panose="020F0502020204030203" pitchFamily="34" charset="0"/>
                            </a:rPr>
                            <a:t>FLOAT(25-53) has 15 decimal places</a:t>
                          </a:r>
                        </a:p>
                      </a:txBody>
                      <a:tcPr/>
                    </a:tc>
                    <a:tc>
                      <a:txBody>
                        <a:bodyPr/>
                        <a:lstStyle/>
                        <a:p>
                          <a:r>
                            <a:rPr lang="en-US" sz="1600" b="0" i="0" kern="1200" noProof="0" dirty="0">
                              <a:solidFill>
                                <a:schemeClr val="dk1"/>
                              </a:solidFill>
                              <a:effectLst/>
                              <a:latin typeface="Lato" panose="020F0502020204030203" pitchFamily="34" charset="0"/>
                              <a:ea typeface="+mn-ea"/>
                              <a:cs typeface="+mn-cs"/>
                            </a:rPr>
                            <a:t>-1.79E + 308 bis 1.79E + 308</a:t>
                          </a:r>
                          <a:endParaRPr lang="en-US" sz="1600" noProof="0" dirty="0">
                            <a:latin typeface="Lato" panose="020F0502020204030203" pitchFamily="34" charset="0"/>
                          </a:endParaRPr>
                        </a:p>
                      </a:txBody>
                      <a:tcPr/>
                    </a:tc>
                    <a:tc>
                      <a:txBody>
                        <a:bodyPr/>
                        <a:lstStyle/>
                        <a:p>
                          <a:r>
                            <a:rPr lang="en-US" sz="1600" noProof="0" dirty="0">
                              <a:latin typeface="Lato" panose="020F0502020204030203" pitchFamily="34" charset="0"/>
                            </a:rPr>
                            <a:t>4 Bytes or 8 Bytes</a:t>
                          </a:r>
                        </a:p>
                      </a:txBody>
                      <a:tcPr/>
                    </a:tc>
                    <a:extLst>
                      <a:ext uri="{0D108BD9-81ED-4DB2-BD59-A6C34878D82A}">
                        <a16:rowId xmlns:a16="http://schemas.microsoft.com/office/drawing/2014/main" val="770753182"/>
                      </a:ext>
                    </a:extLst>
                  </a:tr>
                </a:tbl>
              </a:graphicData>
            </a:graphic>
          </p:graphicFrame>
        </mc:Choice>
        <mc:Fallback xmlns="">
          <p:graphicFrame>
            <p:nvGraphicFramePr>
              <p:cNvPr id="6" name="Table 6">
                <a:extLst>
                  <a:ext uri="{FF2B5EF4-FFF2-40B4-BE49-F238E27FC236}">
                    <a16:creationId xmlns:a16="http://schemas.microsoft.com/office/drawing/2014/main" id="{B1F62A6B-44CF-FB25-0DAC-9107BE00E0E1}"/>
                  </a:ext>
                </a:extLst>
              </p:cNvPr>
              <p:cNvGraphicFramePr>
                <a:graphicFrameLocks noGrp="1"/>
              </p:cNvGraphicFramePr>
              <p:nvPr>
                <p:ph type="tbl" sz="quarter" idx="13"/>
                <p:extLst>
                  <p:ext uri="{D42A27DB-BD31-4B8C-83A1-F6EECF244321}">
                    <p14:modId xmlns:p14="http://schemas.microsoft.com/office/powerpoint/2010/main" val="2678506005"/>
                  </p:ext>
                </p:extLst>
              </p:nvPr>
            </p:nvGraphicFramePr>
            <p:xfrm>
              <a:off x="330200" y="1270000"/>
              <a:ext cx="11470640" cy="5029200"/>
            </p:xfrm>
            <a:graphic>
              <a:graphicData uri="http://schemas.openxmlformats.org/drawingml/2006/table">
                <a:tbl>
                  <a:tblPr firstRow="1" bandRow="1">
                    <a:tableStyleId>{5C22544A-7EE6-4342-B048-85BDC9FD1C3A}</a:tableStyleId>
                  </a:tblPr>
                  <a:tblGrid>
                    <a:gridCol w="1879537">
                      <a:extLst>
                        <a:ext uri="{9D8B030D-6E8A-4147-A177-3AD203B41FA5}">
                          <a16:colId xmlns:a16="http://schemas.microsoft.com/office/drawing/2014/main" val="1216501309"/>
                        </a:ext>
                      </a:extLst>
                    </a:gridCol>
                    <a:gridCol w="4581716">
                      <a:extLst>
                        <a:ext uri="{9D8B030D-6E8A-4147-A177-3AD203B41FA5}">
                          <a16:colId xmlns:a16="http://schemas.microsoft.com/office/drawing/2014/main" val="3887079492"/>
                        </a:ext>
                      </a:extLst>
                    </a:gridCol>
                    <a:gridCol w="3307587">
                      <a:extLst>
                        <a:ext uri="{9D8B030D-6E8A-4147-A177-3AD203B41FA5}">
                          <a16:colId xmlns:a16="http://schemas.microsoft.com/office/drawing/2014/main" val="3838977265"/>
                        </a:ext>
                      </a:extLst>
                    </a:gridCol>
                    <a:gridCol w="1701800">
                      <a:extLst>
                        <a:ext uri="{9D8B030D-6E8A-4147-A177-3AD203B41FA5}">
                          <a16:colId xmlns:a16="http://schemas.microsoft.com/office/drawing/2014/main" val="3489437291"/>
                        </a:ext>
                      </a:extLst>
                    </a:gridCol>
                  </a:tblGrid>
                  <a:tr h="370840">
                    <a:tc>
                      <a:txBody>
                        <a:bodyPr/>
                        <a:lstStyle/>
                        <a:p>
                          <a:r>
                            <a:rPr lang="en-US" noProof="0" dirty="0">
                              <a:latin typeface="Lato" panose="020F0502020204030203" pitchFamily="34" charset="0"/>
                            </a:rPr>
                            <a:t>Data Type</a:t>
                          </a:r>
                        </a:p>
                      </a:txBody>
                      <a:tcPr/>
                    </a:tc>
                    <a:tc>
                      <a:txBody>
                        <a:bodyPr/>
                        <a:lstStyle/>
                        <a:p>
                          <a:r>
                            <a:rPr lang="en-US" noProof="0" dirty="0">
                              <a:latin typeface="Lato" panose="020F0502020204030203" pitchFamily="34" charset="0"/>
                            </a:rPr>
                            <a:t>Description</a:t>
                          </a:r>
                        </a:p>
                      </a:txBody>
                      <a:tcPr/>
                    </a:tc>
                    <a:tc>
                      <a:txBody>
                        <a:bodyPr/>
                        <a:lstStyle/>
                        <a:p>
                          <a:r>
                            <a:rPr lang="en-US" noProof="0" dirty="0">
                              <a:latin typeface="Lato" panose="020F0502020204030203" pitchFamily="34" charset="0"/>
                            </a:rPr>
                            <a:t>Number Range</a:t>
                          </a:r>
                        </a:p>
                      </a:txBody>
                      <a:tcPr/>
                    </a:tc>
                    <a:tc>
                      <a:txBody>
                        <a:bodyPr/>
                        <a:lstStyle/>
                        <a:p>
                          <a:r>
                            <a:rPr lang="en-US" noProof="0" dirty="0">
                              <a:latin typeface="Lato" panose="020F0502020204030203" pitchFamily="34" charset="0"/>
                            </a:rPr>
                            <a:t>Data Usage</a:t>
                          </a:r>
                        </a:p>
                      </a:txBody>
                      <a:tcPr/>
                    </a:tc>
                    <a:extLst>
                      <a:ext uri="{0D108BD9-81ED-4DB2-BD59-A6C34878D82A}">
                        <a16:rowId xmlns:a16="http://schemas.microsoft.com/office/drawing/2014/main" val="3995800632"/>
                      </a:ext>
                    </a:extLst>
                  </a:tr>
                  <a:tr h="370840">
                    <a:tc>
                      <a:txBody>
                        <a:bodyPr/>
                        <a:lstStyle/>
                        <a:p>
                          <a:r>
                            <a:rPr lang="en-US" sz="1600" noProof="0" dirty="0">
                              <a:latin typeface="Lato" panose="020F0502020204030203" pitchFamily="34" charset="0"/>
                            </a:rPr>
                            <a:t>BIT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 serves as logical value (true/false)</a:t>
                          </a:r>
                        </a:p>
                      </a:txBody>
                      <a:tcPr/>
                    </a:tc>
                    <a:tc>
                      <a:txBody>
                        <a:bodyPr/>
                        <a:lstStyle/>
                        <a:p>
                          <a:r>
                            <a:rPr lang="en-US" sz="1600" noProof="0" dirty="0">
                              <a:latin typeface="Lato" panose="020F0502020204030203" pitchFamily="34" charset="0"/>
                            </a:rPr>
                            <a:t>0 or 1</a:t>
                          </a:r>
                        </a:p>
                      </a:txBody>
                      <a:tcPr/>
                    </a:tc>
                    <a:tc>
                      <a:txBody>
                        <a:bodyPr/>
                        <a:lstStyle/>
                        <a:p>
                          <a:r>
                            <a:rPr lang="en-US" sz="1600" noProof="0" dirty="0">
                              <a:latin typeface="Lato" panose="020F0502020204030203" pitchFamily="34" charset="0"/>
                            </a:rPr>
                            <a:t>1 Bit</a:t>
                          </a:r>
                        </a:p>
                      </a:txBody>
                      <a:tcPr/>
                    </a:tc>
                    <a:extLst>
                      <a:ext uri="{0D108BD9-81ED-4DB2-BD59-A6C34878D82A}">
                        <a16:rowId xmlns:a16="http://schemas.microsoft.com/office/drawing/2014/main" val="1045089431"/>
                      </a:ext>
                    </a:extLst>
                  </a:tr>
                  <a:tr h="370840">
                    <a:tc>
                      <a:txBody>
                        <a:bodyPr/>
                        <a:lstStyle/>
                        <a:p>
                          <a:r>
                            <a:rPr lang="en-US" sz="1600" noProof="0" dirty="0">
                              <a:latin typeface="Lato" panose="020F0502020204030203" pitchFamily="34" charset="0"/>
                            </a:rPr>
                            <a:t>TINYINT</a:t>
                          </a:r>
                        </a:p>
                      </a:txBody>
                      <a:tcPr/>
                    </a:tc>
                    <a:tc>
                      <a:txBody>
                        <a:bodyPr/>
                        <a:lstStyle/>
                        <a:p>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0 to 255</a:t>
                          </a:r>
                        </a:p>
                      </a:txBody>
                      <a:tcPr/>
                    </a:tc>
                    <a:tc>
                      <a:txBody>
                        <a:bodyPr/>
                        <a:lstStyle/>
                        <a:p>
                          <a:r>
                            <a:rPr lang="en-US" sz="1600" noProof="0" dirty="0">
                              <a:latin typeface="Lato" panose="020F0502020204030203" pitchFamily="34" charset="0"/>
                            </a:rPr>
                            <a:t>1 Byte</a:t>
                          </a:r>
                        </a:p>
                      </a:txBody>
                      <a:tcPr/>
                    </a:tc>
                    <a:extLst>
                      <a:ext uri="{0D108BD9-81ED-4DB2-BD59-A6C34878D82A}">
                        <a16:rowId xmlns:a16="http://schemas.microsoft.com/office/drawing/2014/main" val="278551956"/>
                      </a:ext>
                    </a:extLst>
                  </a:tr>
                  <a:tr h="370840">
                    <a:tc>
                      <a:txBody>
                        <a:bodyPr/>
                        <a:lstStyle/>
                        <a:p>
                          <a:r>
                            <a:rPr lang="en-US" sz="1600" noProof="0" dirty="0">
                              <a:latin typeface="Lato" panose="020F0502020204030203" pitchFamily="34" charset="0"/>
                            </a:rPr>
                            <a:t>SMALLINT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-32.768 to 32767</a:t>
                          </a:r>
                        </a:p>
                      </a:txBody>
                      <a:tcPr/>
                    </a:tc>
                    <a:tc>
                      <a:txBody>
                        <a:bodyPr/>
                        <a:lstStyle/>
                        <a:p>
                          <a:r>
                            <a:rPr lang="en-US" sz="1600" noProof="0" dirty="0">
                              <a:latin typeface="Lato" panose="020F0502020204030203" pitchFamily="34" charset="0"/>
                            </a:rPr>
                            <a:t>2 Bytes</a:t>
                          </a:r>
                        </a:p>
                      </a:txBody>
                      <a:tcPr/>
                    </a:tc>
                    <a:extLst>
                      <a:ext uri="{0D108BD9-81ED-4DB2-BD59-A6C34878D82A}">
                        <a16:rowId xmlns:a16="http://schemas.microsoft.com/office/drawing/2014/main" val="3456679401"/>
                      </a:ext>
                    </a:extLst>
                  </a:tr>
                  <a:tr h="370840">
                    <a:tc>
                      <a:txBody>
                        <a:bodyPr/>
                        <a:lstStyle/>
                        <a:p>
                          <a:r>
                            <a:rPr lang="en-US" sz="1600" noProof="0" dirty="0">
                              <a:latin typeface="Lato" panose="020F0502020204030203" pitchFamily="34" charset="0"/>
                            </a:rPr>
                            <a:t>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-2.147.483.648 to 2.147.483.647</a:t>
                          </a:r>
                        </a:p>
                      </a:txBody>
                      <a:tcPr/>
                    </a:tc>
                    <a:tc>
                      <a:txBody>
                        <a:bodyPr/>
                        <a:lstStyle/>
                        <a:p>
                          <a:r>
                            <a:rPr lang="en-US" sz="1600" noProof="0" dirty="0">
                              <a:latin typeface="Lato" panose="020F0502020204030203" pitchFamily="34" charset="0"/>
                            </a:rPr>
                            <a:t>4 Bytes</a:t>
                          </a:r>
                        </a:p>
                      </a:txBody>
                      <a:tcPr/>
                    </a:tc>
                    <a:extLst>
                      <a:ext uri="{0D108BD9-81ED-4DB2-BD59-A6C34878D82A}">
                        <a16:rowId xmlns:a16="http://schemas.microsoft.com/office/drawing/2014/main" val="430047446"/>
                      </a:ext>
                    </a:extLst>
                  </a:tr>
                  <a:tr h="579120">
                    <a:tc>
                      <a:txBody>
                        <a:bodyPr/>
                        <a:lstStyle/>
                        <a:p>
                          <a:r>
                            <a:rPr lang="en-US" sz="1600" noProof="0" dirty="0">
                              <a:latin typeface="Lato" panose="020F0502020204030203" pitchFamily="34" charset="0"/>
                            </a:rPr>
                            <a:t>BIGINT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Whole number</a:t>
                          </a:r>
                        </a:p>
                      </a:txBody>
                      <a:tcPr/>
                    </a:tc>
                    <a:tc>
                      <a:txBody>
                        <a:bodyPr/>
                        <a:lstStyle/>
                        <a:p>
                          <a:r>
                            <a:rPr lang="en-US" sz="1600" noProof="0" dirty="0">
                              <a:latin typeface="Lato" panose="020F0502020204030203" pitchFamily="34" charset="0"/>
                            </a:rPr>
                            <a:t>-9.223.372.036.854.775.808 to 9.223.372.036.854.775.807</a:t>
                          </a:r>
                        </a:p>
                      </a:txBody>
                      <a:tcPr/>
                    </a:tc>
                    <a:tc>
                      <a:txBody>
                        <a:bodyPr/>
                        <a:lstStyle/>
                        <a:p>
                          <a:r>
                            <a:rPr lang="en-US" sz="1600" noProof="0" dirty="0">
                              <a:latin typeface="Lato" panose="020F0502020204030203" pitchFamily="34" charset="0"/>
                            </a:rPr>
                            <a:t>8 Bytes</a:t>
                          </a:r>
                        </a:p>
                      </a:txBody>
                      <a:tcPr/>
                    </a:tc>
                    <a:extLst>
                      <a:ext uri="{0D108BD9-81ED-4DB2-BD59-A6C34878D82A}">
                        <a16:rowId xmlns:a16="http://schemas.microsoft.com/office/drawing/2014/main" val="1031410678"/>
                      </a:ext>
                    </a:extLst>
                  </a:tr>
                  <a:tr h="822960">
                    <a:tc>
                      <a:txBody>
                        <a:bodyPr/>
                        <a:lstStyle/>
                        <a:p>
                          <a:r>
                            <a:rPr lang="en-US" sz="1600" noProof="0" dirty="0">
                              <a:latin typeface="Lato" panose="020F0502020204030203" pitchFamily="34" charset="0"/>
                            </a:rPr>
                            <a:t>DECIMAL(p, s)</a:t>
                          </a:r>
                          <a:br>
                            <a:rPr lang="en-US" sz="1600" noProof="0" dirty="0">
                              <a:latin typeface="Lato" panose="020F0502020204030203" pitchFamily="34" charset="0"/>
                            </a:rPr>
                          </a:br>
                          <a:r>
                            <a:rPr lang="en-US" sz="1600" noProof="0" dirty="0">
                              <a:latin typeface="Lato" panose="020F0502020204030203" pitchFamily="34" charset="0"/>
                            </a:rPr>
                            <a:t>NUMERIC(p, s)</a:t>
                          </a:r>
                        </a:p>
                      </a:txBody>
                      <a:tcPr/>
                    </a:tc>
                    <a:tc>
                      <a:txBody>
                        <a:bodyPr/>
                        <a:lstStyle/>
                        <a:p>
                          <a:r>
                            <a:rPr lang="en-US" sz="1600" noProof="0" dirty="0">
                              <a:latin typeface="Lato" panose="020F0502020204030203" pitchFamily="34" charset="0"/>
                            </a:rPr>
                            <a:t>Precise floating-point number</a:t>
                          </a:r>
                        </a:p>
                        <a:p>
                          <a:r>
                            <a:rPr lang="en-US" sz="1600" noProof="0" dirty="0">
                              <a:latin typeface="Lato" panose="020F0502020204030203" pitchFamily="34" charset="0"/>
                            </a:rPr>
                            <a:t>p = Number of digits (max 38)</a:t>
                          </a:r>
                        </a:p>
                        <a:p>
                          <a:r>
                            <a:rPr lang="en-US" sz="1600" noProof="0" dirty="0">
                              <a:latin typeface="Lato" panose="020F0502020204030203" pitchFamily="34" charset="0"/>
                            </a:rPr>
                            <a:t>s = decimal places</a:t>
                          </a:r>
                        </a:p>
                      </a:txBody>
                      <a:tcPr/>
                    </a:tc>
                    <a:tc>
                      <a:txBody>
                        <a:bodyPr/>
                        <a:lstStyle/>
                        <a:p>
                          <a:endParaRPr lang="en-US"/>
                        </a:p>
                      </a:txBody>
                      <a:tcPr>
                        <a:blipFill>
                          <a:blip r:embed="rId3"/>
                          <a:stretch>
                            <a:fillRect l="-195396" t="-300000" r="-52118" b="-224444"/>
                          </a:stretch>
                        </a:blipFill>
                      </a:tcPr>
                    </a:tc>
                    <a:tc>
                      <a:txBody>
                        <a:bodyPr/>
                        <a:lstStyle/>
                        <a:p>
                          <a:r>
                            <a:rPr lang="en-US" sz="1600" noProof="0" dirty="0">
                              <a:latin typeface="Lato" panose="020F0502020204030203" pitchFamily="34" charset="0"/>
                            </a:rPr>
                            <a:t>5-17 Bytes</a:t>
                          </a:r>
                        </a:p>
                      </a:txBody>
                      <a:tcPr/>
                    </a:tc>
                    <a:extLst>
                      <a:ext uri="{0D108BD9-81ED-4DB2-BD59-A6C34878D82A}">
                        <a16:rowId xmlns:a16="http://schemas.microsoft.com/office/drawing/2014/main" val="3598052354"/>
                      </a:ext>
                    </a:extLst>
                  </a:tr>
                  <a:tr h="370840">
                    <a:tc>
                      <a:txBody>
                        <a:bodyPr/>
                        <a:lstStyle/>
                        <a:p>
                          <a:r>
                            <a:rPr lang="en-US" sz="1600" noProof="0" dirty="0">
                              <a:latin typeface="Lato" panose="020F0502020204030203" pitchFamily="34" charset="0"/>
                            </a:rPr>
                            <a:t>SMALLMONEY</a:t>
                          </a:r>
                        </a:p>
                      </a:txBody>
                      <a:tcPr/>
                    </a:tc>
                    <a:tc>
                      <a:txBody>
                        <a:bodyPr/>
                        <a:lstStyle/>
                        <a:p>
                          <a:r>
                            <a:rPr lang="en-US" sz="1600" noProof="0" dirty="0">
                              <a:latin typeface="Lato" panose="020F0502020204030203" pitchFamily="34" charset="0"/>
                            </a:rPr>
                            <a:t>Money value</a:t>
                          </a:r>
                        </a:p>
                      </a:txBody>
                      <a:tcPr/>
                    </a:tc>
                    <a:tc>
                      <a:txBody>
                        <a:bodyPr/>
                        <a:lstStyle/>
                        <a:p>
                          <a:r>
                            <a:rPr lang="en-US" sz="1600" noProof="0" dirty="0">
                              <a:latin typeface="Lato" panose="020F0502020204030203" pitchFamily="34" charset="0"/>
                            </a:rPr>
                            <a:t>-214.748,3648 to 214.748,3647</a:t>
                          </a:r>
                        </a:p>
                      </a:txBody>
                      <a:tcPr/>
                    </a:tc>
                    <a:tc>
                      <a:txBody>
                        <a:bodyPr/>
                        <a:lstStyle/>
                        <a:p>
                          <a:r>
                            <a:rPr lang="en-US" sz="1600" noProof="0" dirty="0">
                              <a:latin typeface="Lato" panose="020F0502020204030203" pitchFamily="34" charset="0"/>
                            </a:rPr>
                            <a:t>4 Bytes</a:t>
                          </a:r>
                        </a:p>
                      </a:txBody>
                      <a:tcPr/>
                    </a:tc>
                    <a:extLst>
                      <a:ext uri="{0D108BD9-81ED-4DB2-BD59-A6C34878D82A}">
                        <a16:rowId xmlns:a16="http://schemas.microsoft.com/office/drawing/2014/main" val="3365242760"/>
                      </a:ext>
                    </a:extLst>
                  </a:tr>
                  <a:tr h="579120">
                    <a:tc>
                      <a:txBody>
                        <a:bodyPr/>
                        <a:lstStyle/>
                        <a:p>
                          <a:r>
                            <a:rPr lang="en-US" sz="1600" noProof="0" dirty="0">
                              <a:latin typeface="Lato" panose="020F0502020204030203" pitchFamily="34" charset="0"/>
                            </a:rPr>
                            <a:t>MONEY</a:t>
                          </a:r>
                        </a:p>
                      </a:txBody>
                      <a:tcPr/>
                    </a:tc>
                    <a:tc>
                      <a:txBody>
                        <a:bodyPr/>
                        <a:lstStyle/>
                        <a:p>
                          <a:r>
                            <a:rPr lang="en-US" sz="1600" noProof="0" dirty="0">
                              <a:latin typeface="Lato" panose="020F0502020204030203" pitchFamily="34" charset="0"/>
                            </a:rPr>
                            <a:t>Money value</a:t>
                          </a:r>
                        </a:p>
                      </a:txBody>
                      <a:tcPr/>
                    </a:tc>
                    <a:tc>
                      <a:txBody>
                        <a:bodyPr/>
                        <a:lstStyle/>
                        <a:p>
                          <a:r>
                            <a:rPr lang="en-US" sz="1600" noProof="0" dirty="0">
                              <a:latin typeface="Lato" panose="020F0502020204030203" pitchFamily="34" charset="0"/>
                            </a:rPr>
                            <a:t>-922.337.203.685.477,5808 to 922.337.203.685.477,5807</a:t>
                          </a:r>
                        </a:p>
                      </a:txBody>
                      <a:tcPr/>
                    </a:tc>
                    <a:tc>
                      <a:txBody>
                        <a:bodyPr/>
                        <a:lstStyle/>
                        <a:p>
                          <a:r>
                            <a:rPr lang="en-US" sz="1600" noProof="0" dirty="0">
                              <a:latin typeface="Lato" panose="020F0502020204030203" pitchFamily="34" charset="0"/>
                            </a:rPr>
                            <a:t>8 Bytes</a:t>
                          </a:r>
                        </a:p>
                      </a:txBody>
                      <a:tcPr/>
                    </a:tc>
                    <a:extLst>
                      <a:ext uri="{0D108BD9-81ED-4DB2-BD59-A6C34878D82A}">
                        <a16:rowId xmlns:a16="http://schemas.microsoft.com/office/drawing/2014/main" val="1506309238"/>
                      </a:ext>
                    </a:extLst>
                  </a:tr>
                  <a:tr h="822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FLOAT(n)</a:t>
                          </a:r>
                          <a:br>
                            <a:rPr lang="en-US" sz="1600" noProof="0" dirty="0">
                              <a:latin typeface="Lato" panose="020F0502020204030203" pitchFamily="34" charset="0"/>
                            </a:rPr>
                          </a:br>
                          <a:r>
                            <a:rPr lang="en-US" sz="1600" noProof="0" dirty="0">
                              <a:latin typeface="Lato" panose="020F0502020204030203" pitchFamily="34" charset="0"/>
                            </a:rPr>
                            <a:t>REAL = FLOAT(24)</a:t>
                          </a:r>
                        </a:p>
                      </a:txBody>
                      <a:tcPr/>
                    </a:tc>
                    <a:tc>
                      <a:txBody>
                        <a:bodyPr/>
                        <a:lstStyle/>
                        <a:p>
                          <a:r>
                            <a:rPr lang="en-US" sz="1600" noProof="0" dirty="0">
                              <a:latin typeface="Lato" panose="020F0502020204030203" pitchFamily="34" charset="0"/>
                            </a:rPr>
                            <a:t>Imprecise floating-point number</a:t>
                          </a:r>
                        </a:p>
                        <a:p>
                          <a:r>
                            <a:rPr lang="en-US" sz="1600" noProof="0" dirty="0">
                              <a:latin typeface="Lato" panose="020F0502020204030203" pitchFamily="34" charset="0"/>
                            </a:rPr>
                            <a:t>FLOAT(1-24) has 7 decimal places</a:t>
                          </a:r>
                        </a:p>
                        <a:p>
                          <a:r>
                            <a:rPr lang="en-US" sz="1600" noProof="0" dirty="0">
                              <a:latin typeface="Lato" panose="020F0502020204030203" pitchFamily="34" charset="0"/>
                            </a:rPr>
                            <a:t>FLOAT(25-53) has 15 decimal places</a:t>
                          </a:r>
                        </a:p>
                      </a:txBody>
                      <a:tcPr/>
                    </a:tc>
                    <a:tc>
                      <a:txBody>
                        <a:bodyPr/>
                        <a:lstStyle/>
                        <a:p>
                          <a:r>
                            <a:rPr lang="en-US" sz="1600" b="0" i="0" kern="1200" noProof="0" dirty="0">
                              <a:solidFill>
                                <a:schemeClr val="dk1"/>
                              </a:solidFill>
                              <a:effectLst/>
                              <a:latin typeface="Lato" panose="020F0502020204030203" pitchFamily="34" charset="0"/>
                              <a:ea typeface="+mn-ea"/>
                              <a:cs typeface="+mn-cs"/>
                            </a:rPr>
                            <a:t>-1.79E + 308 bis 1.79E + 308</a:t>
                          </a:r>
                          <a:endParaRPr lang="en-US" sz="1600" noProof="0" dirty="0">
                            <a:latin typeface="Lato" panose="020F0502020204030203" pitchFamily="34" charset="0"/>
                          </a:endParaRPr>
                        </a:p>
                      </a:txBody>
                      <a:tcPr/>
                    </a:tc>
                    <a:tc>
                      <a:txBody>
                        <a:bodyPr/>
                        <a:lstStyle/>
                        <a:p>
                          <a:r>
                            <a:rPr lang="en-US" sz="1600" noProof="0" dirty="0">
                              <a:latin typeface="Lato" panose="020F0502020204030203" pitchFamily="34" charset="0"/>
                            </a:rPr>
                            <a:t>4 Bytes or 8 Bytes</a:t>
                          </a:r>
                        </a:p>
                      </a:txBody>
                      <a:tcPr/>
                    </a:tc>
                    <a:extLst>
                      <a:ext uri="{0D108BD9-81ED-4DB2-BD59-A6C34878D82A}">
                        <a16:rowId xmlns:a16="http://schemas.microsoft.com/office/drawing/2014/main" val="770753182"/>
                      </a:ext>
                    </a:extLst>
                  </a:tr>
                </a:tbl>
              </a:graphicData>
            </a:graphic>
          </p:graphicFrame>
        </mc:Fallback>
      </mc:AlternateContent>
    </p:spTree>
    <p:extLst>
      <p:ext uri="{BB962C8B-B14F-4D97-AF65-F5344CB8AC3E}">
        <p14:creationId xmlns:p14="http://schemas.microsoft.com/office/powerpoint/2010/main" val="744437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2EA93-92CF-D95D-2162-A057787B0669}"/>
              </a:ext>
            </a:extLst>
          </p:cNvPr>
          <p:cNvSpPr>
            <a:spLocks noGrp="1"/>
          </p:cNvSpPr>
          <p:nvPr>
            <p:ph type="body" sz="quarter" idx="11"/>
          </p:nvPr>
        </p:nvSpPr>
        <p:spPr/>
        <p:txBody>
          <a:bodyPr/>
          <a:lstStyle/>
          <a:p>
            <a:r>
              <a:rPr lang="en-US" noProof="0" dirty="0"/>
              <a:t>Complete list of data types:</a:t>
            </a:r>
            <a:br>
              <a:rPr lang="en-US" noProof="0" dirty="0"/>
            </a:br>
            <a:r>
              <a:rPr lang="en-US" noProof="0" dirty="0">
                <a:hlinkClick r:id="rId3"/>
              </a:rPr>
              <a:t>https://learn.microsoft.com/en-us/sql/t-sql/data-types/data-types-transact-sql?view=sql-server-ver16</a:t>
            </a:r>
            <a:endParaRPr lang="en-US" noProof="0" dirty="0"/>
          </a:p>
          <a:p>
            <a:r>
              <a:rPr lang="en-US" noProof="0" dirty="0"/>
              <a:t>Avoid imprecise data types unless you are sure accuracy is not important</a:t>
            </a:r>
          </a:p>
          <a:p>
            <a:pPr lvl="1"/>
            <a:r>
              <a:rPr lang="en-US" noProof="0" dirty="0"/>
              <a:t>Example: Measurements of the measuring device is inherently inaccurate</a:t>
            </a:r>
          </a:p>
          <a:p>
            <a:r>
              <a:rPr lang="en-US" noProof="0" dirty="0"/>
              <a:t>Inserting values into a field of to small data type results in an error</a:t>
            </a:r>
          </a:p>
        </p:txBody>
      </p:sp>
      <p:sp>
        <p:nvSpPr>
          <p:cNvPr id="4" name="Text Placeholder 3">
            <a:extLst>
              <a:ext uri="{FF2B5EF4-FFF2-40B4-BE49-F238E27FC236}">
                <a16:creationId xmlns:a16="http://schemas.microsoft.com/office/drawing/2014/main" id="{292374BB-F5A2-EBAB-2BF5-D873A15154C4}"/>
              </a:ext>
            </a:extLst>
          </p:cNvPr>
          <p:cNvSpPr>
            <a:spLocks noGrp="1"/>
          </p:cNvSpPr>
          <p:nvPr>
            <p:ph type="body" sz="quarter" idx="12"/>
          </p:nvPr>
        </p:nvSpPr>
        <p:spPr/>
        <p:txBody>
          <a:bodyPr/>
          <a:lstStyle/>
          <a:p>
            <a:r>
              <a:rPr lang="en-US" noProof="0" dirty="0"/>
              <a:t>Numeric Data Types</a:t>
            </a:r>
          </a:p>
        </p:txBody>
      </p:sp>
    </p:spTree>
    <p:extLst>
      <p:ext uri="{BB962C8B-B14F-4D97-AF65-F5344CB8AC3E}">
        <p14:creationId xmlns:p14="http://schemas.microsoft.com/office/powerpoint/2010/main" val="3009076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6324C-8AFC-B023-0D95-60556D219D22}"/>
              </a:ext>
            </a:extLst>
          </p:cNvPr>
          <p:cNvSpPr>
            <a:spLocks noGrp="1"/>
          </p:cNvSpPr>
          <p:nvPr>
            <p:ph type="body" sz="quarter" idx="12"/>
          </p:nvPr>
        </p:nvSpPr>
        <p:spPr/>
        <p:txBody>
          <a:bodyPr/>
          <a:lstStyle/>
          <a:p>
            <a:r>
              <a:rPr lang="en-US" noProof="0" dirty="0"/>
              <a:t>String Data types</a:t>
            </a:r>
          </a:p>
        </p:txBody>
      </p:sp>
      <p:graphicFrame>
        <p:nvGraphicFramePr>
          <p:cNvPr id="6" name="Table 6">
            <a:extLst>
              <a:ext uri="{FF2B5EF4-FFF2-40B4-BE49-F238E27FC236}">
                <a16:creationId xmlns:a16="http://schemas.microsoft.com/office/drawing/2014/main" id="{78AAD50A-794B-864E-4E6F-205D365A509D}"/>
              </a:ext>
            </a:extLst>
          </p:cNvPr>
          <p:cNvGraphicFramePr>
            <a:graphicFrameLocks noGrp="1"/>
          </p:cNvGraphicFramePr>
          <p:nvPr>
            <p:ph type="tbl" sz="quarter" idx="13"/>
            <p:extLst>
              <p:ext uri="{D42A27DB-BD31-4B8C-83A1-F6EECF244321}">
                <p14:modId xmlns:p14="http://schemas.microsoft.com/office/powerpoint/2010/main" val="1893623799"/>
              </p:ext>
            </p:extLst>
          </p:nvPr>
        </p:nvGraphicFramePr>
        <p:xfrm>
          <a:off x="330200" y="1270000"/>
          <a:ext cx="11465560" cy="4450080"/>
        </p:xfrm>
        <a:graphic>
          <a:graphicData uri="http://schemas.openxmlformats.org/drawingml/2006/table">
            <a:tbl>
              <a:tblPr firstRow="1" bandRow="1">
                <a:tableStyleId>{5C22544A-7EE6-4342-B048-85BDC9FD1C3A}</a:tableStyleId>
              </a:tblPr>
              <a:tblGrid>
                <a:gridCol w="1910822">
                  <a:extLst>
                    <a:ext uri="{9D8B030D-6E8A-4147-A177-3AD203B41FA5}">
                      <a16:colId xmlns:a16="http://schemas.microsoft.com/office/drawing/2014/main" val="1547584301"/>
                    </a:ext>
                  </a:extLst>
                </a:gridCol>
                <a:gridCol w="4444810">
                  <a:extLst>
                    <a:ext uri="{9D8B030D-6E8A-4147-A177-3AD203B41FA5}">
                      <a16:colId xmlns:a16="http://schemas.microsoft.com/office/drawing/2014/main" val="2842840973"/>
                    </a:ext>
                  </a:extLst>
                </a:gridCol>
                <a:gridCol w="2674450">
                  <a:extLst>
                    <a:ext uri="{9D8B030D-6E8A-4147-A177-3AD203B41FA5}">
                      <a16:colId xmlns:a16="http://schemas.microsoft.com/office/drawing/2014/main" val="2246943902"/>
                    </a:ext>
                  </a:extLst>
                </a:gridCol>
                <a:gridCol w="2435478">
                  <a:extLst>
                    <a:ext uri="{9D8B030D-6E8A-4147-A177-3AD203B41FA5}">
                      <a16:colId xmlns:a16="http://schemas.microsoft.com/office/drawing/2014/main" val="1797030718"/>
                    </a:ext>
                  </a:extLst>
                </a:gridCol>
              </a:tblGrid>
              <a:tr h="370840">
                <a:tc>
                  <a:txBody>
                    <a:bodyPr/>
                    <a:lstStyle/>
                    <a:p>
                      <a:r>
                        <a:rPr lang="en-US" noProof="0" dirty="0">
                          <a:latin typeface="Lato" panose="020F0502020204030203" pitchFamily="34" charset="0"/>
                        </a:rPr>
                        <a:t>Data Type</a:t>
                      </a:r>
                    </a:p>
                  </a:txBody>
                  <a:tcPr/>
                </a:tc>
                <a:tc>
                  <a:txBody>
                    <a:bodyPr/>
                    <a:lstStyle/>
                    <a:p>
                      <a:r>
                        <a:rPr lang="en-US" noProof="0" dirty="0">
                          <a:latin typeface="Lato" panose="020F0502020204030203" pitchFamily="34" charset="0"/>
                        </a:rPr>
                        <a:t>Description</a:t>
                      </a:r>
                    </a:p>
                  </a:txBody>
                  <a:tcPr/>
                </a:tc>
                <a:tc>
                  <a:txBody>
                    <a:bodyPr/>
                    <a:lstStyle/>
                    <a:p>
                      <a:r>
                        <a:rPr lang="en-US" noProof="0" dirty="0">
                          <a:latin typeface="Lato" panose="020F0502020204030203" pitchFamily="34" charset="0"/>
                        </a:rPr>
                        <a:t>Width</a:t>
                      </a:r>
                    </a:p>
                  </a:txBody>
                  <a:tcPr/>
                </a:tc>
                <a:tc>
                  <a:txBody>
                    <a:bodyPr/>
                    <a:lstStyle/>
                    <a:p>
                      <a:r>
                        <a:rPr lang="en-US" noProof="0" dirty="0">
                          <a:latin typeface="Lato" panose="020F0502020204030203" pitchFamily="34" charset="0"/>
                        </a:rPr>
                        <a:t>Data Usage</a:t>
                      </a:r>
                    </a:p>
                  </a:txBody>
                  <a:tcPr/>
                </a:tc>
                <a:extLst>
                  <a:ext uri="{0D108BD9-81ED-4DB2-BD59-A6C34878D82A}">
                    <a16:rowId xmlns:a16="http://schemas.microsoft.com/office/drawing/2014/main" val="3159450463"/>
                  </a:ext>
                </a:extLst>
              </a:tr>
              <a:tr h="370840">
                <a:tc>
                  <a:txBody>
                    <a:bodyPr/>
                    <a:lstStyle/>
                    <a:p>
                      <a:r>
                        <a:rPr lang="en-US" sz="1600" noProof="0" dirty="0">
                          <a:latin typeface="Lato" panose="020F0502020204030203" pitchFamily="34" charset="0"/>
                        </a:rPr>
                        <a:t>CHAR(n)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Fixed number of characters</a:t>
                      </a:r>
                    </a:p>
                  </a:txBody>
                  <a:tcPr/>
                </a:tc>
                <a:tc>
                  <a:txBody>
                    <a:bodyPr/>
                    <a:lstStyle/>
                    <a:p>
                      <a:r>
                        <a:rPr lang="en-US" sz="1600" noProof="0" dirty="0">
                          <a:latin typeface="Lato" panose="020F0502020204030203" pitchFamily="34" charset="0"/>
                        </a:rPr>
                        <a:t>n max = 8.000 Characters</a:t>
                      </a:r>
                    </a:p>
                  </a:txBody>
                  <a:tcPr/>
                </a:tc>
                <a:tc>
                  <a:txBody>
                    <a:bodyPr/>
                    <a:lstStyle/>
                    <a:p>
                      <a:r>
                        <a:rPr lang="en-US" sz="1600" noProof="0" dirty="0">
                          <a:latin typeface="Lato" panose="020F0502020204030203" pitchFamily="34" charset="0"/>
                        </a:rPr>
                        <a:t>n Bytes</a:t>
                      </a:r>
                    </a:p>
                  </a:txBody>
                  <a:tcPr/>
                </a:tc>
                <a:extLst>
                  <a:ext uri="{0D108BD9-81ED-4DB2-BD59-A6C34878D82A}">
                    <a16:rowId xmlns:a16="http://schemas.microsoft.com/office/drawing/2014/main" val="661267751"/>
                  </a:ext>
                </a:extLst>
              </a:tr>
              <a:tr h="370840">
                <a:tc>
                  <a:txBody>
                    <a:bodyPr/>
                    <a:lstStyle/>
                    <a:p>
                      <a:r>
                        <a:rPr lang="en-US" sz="1600" noProof="0" dirty="0">
                          <a:latin typeface="Lato" panose="020F0502020204030203" pitchFamily="34" charset="0"/>
                        </a:rPr>
                        <a:t>VARCHAR(n)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a:t>
                      </a:r>
                    </a:p>
                  </a:txBody>
                  <a:tcPr/>
                </a:tc>
                <a:tc>
                  <a:txBody>
                    <a:bodyPr/>
                    <a:lstStyle/>
                    <a:p>
                      <a:r>
                        <a:rPr lang="en-US" sz="1600" noProof="0" dirty="0">
                          <a:latin typeface="Lato" panose="020F0502020204030203" pitchFamily="34" charset="0"/>
                        </a:rPr>
                        <a:t>n max = 8.000 Characters</a:t>
                      </a:r>
                    </a:p>
                  </a:txBody>
                  <a:tcPr/>
                </a:tc>
                <a:tc>
                  <a:txBody>
                    <a:bodyPr/>
                    <a:lstStyle/>
                    <a:p>
                      <a:r>
                        <a:rPr lang="en-US" sz="1600" noProof="0" dirty="0">
                          <a:latin typeface="Lato" panose="020F0502020204030203" pitchFamily="34" charset="0"/>
                        </a:rPr>
                        <a:t>2 Bytes + n Bytes</a:t>
                      </a:r>
                    </a:p>
                  </a:txBody>
                  <a:tcPr/>
                </a:tc>
                <a:extLst>
                  <a:ext uri="{0D108BD9-81ED-4DB2-BD59-A6C34878D82A}">
                    <a16:rowId xmlns:a16="http://schemas.microsoft.com/office/drawing/2014/main" val="3628188674"/>
                  </a:ext>
                </a:extLst>
              </a:tr>
              <a:tr h="370840">
                <a:tc>
                  <a:txBody>
                    <a:bodyPr/>
                    <a:lstStyle/>
                    <a:p>
                      <a:r>
                        <a:rPr lang="en-US" sz="1600" noProof="0" dirty="0">
                          <a:latin typeface="Lato" panose="020F0502020204030203" pitchFamily="34" charset="0"/>
                        </a:rPr>
                        <a:t>VARCHAR(MAX)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a:t>
                      </a:r>
                    </a:p>
                  </a:txBody>
                  <a:tcPr/>
                </a:tc>
                <a:tc>
                  <a:txBody>
                    <a:bodyPr/>
                    <a:lstStyle/>
                    <a:p>
                      <a:r>
                        <a:rPr lang="en-US" sz="1600" noProof="0" dirty="0">
                          <a:latin typeface="Lato" panose="020F0502020204030203" pitchFamily="34" charset="0"/>
                        </a:rPr>
                        <a:t>32.767 Characters</a:t>
                      </a:r>
                    </a:p>
                  </a:txBody>
                  <a:tcPr/>
                </a:tc>
                <a:tc>
                  <a:txBody>
                    <a:bodyPr/>
                    <a:lstStyle/>
                    <a:p>
                      <a:r>
                        <a:rPr lang="en-US" sz="1600" noProof="0" dirty="0">
                          <a:latin typeface="Lato" panose="020F0502020204030203" pitchFamily="34" charset="0"/>
                        </a:rPr>
                        <a:t>2 Bytes + n Bytes</a:t>
                      </a:r>
                    </a:p>
                  </a:txBody>
                  <a:tcPr/>
                </a:tc>
                <a:extLst>
                  <a:ext uri="{0D108BD9-81ED-4DB2-BD59-A6C34878D82A}">
                    <a16:rowId xmlns:a16="http://schemas.microsoft.com/office/drawing/2014/main" val="3655473254"/>
                  </a:ext>
                </a:extLst>
              </a:tr>
              <a:tr h="370840">
                <a:tc>
                  <a:txBody>
                    <a:bodyPr/>
                    <a:lstStyle/>
                    <a:p>
                      <a:r>
                        <a:rPr lang="en-US" sz="1600" noProof="0" dirty="0">
                          <a:latin typeface="Lato" panose="020F0502020204030203" pitchFamily="34" charset="0"/>
                        </a:rPr>
                        <a:t>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a:t>
                      </a:r>
                    </a:p>
                  </a:txBody>
                  <a:tcPr/>
                </a:tc>
                <a:tc>
                  <a:txBody>
                    <a:bodyPr/>
                    <a:lstStyle/>
                    <a:p>
                      <a:r>
                        <a:rPr lang="en-US" sz="1600" noProof="0" dirty="0">
                          <a:latin typeface="Lato" panose="020F0502020204030203" pitchFamily="34" charset="0"/>
                        </a:rPr>
                        <a:t>2.147.483.647 Characters</a:t>
                      </a:r>
                    </a:p>
                  </a:txBody>
                  <a:tcPr/>
                </a:tc>
                <a:tc>
                  <a:txBody>
                    <a:bodyPr/>
                    <a:lstStyle/>
                    <a:p>
                      <a:r>
                        <a:rPr lang="en-US" sz="1600" noProof="0" dirty="0">
                          <a:latin typeface="Lato" panose="020F0502020204030203" pitchFamily="34" charset="0"/>
                        </a:rPr>
                        <a:t>4 Bytes + n Bytes</a:t>
                      </a:r>
                    </a:p>
                  </a:txBody>
                  <a:tcPr/>
                </a:tc>
                <a:extLst>
                  <a:ext uri="{0D108BD9-81ED-4DB2-BD59-A6C34878D82A}">
                    <a16:rowId xmlns:a16="http://schemas.microsoft.com/office/drawing/2014/main" val="743850718"/>
                  </a:ext>
                </a:extLst>
              </a:tr>
              <a:tr h="370840">
                <a:tc>
                  <a:txBody>
                    <a:bodyPr/>
                    <a:lstStyle/>
                    <a:p>
                      <a:r>
                        <a:rPr lang="en-US" sz="1600" noProof="0" dirty="0">
                          <a:latin typeface="Lato" panose="020F0502020204030203" pitchFamily="34" charset="0"/>
                        </a:rPr>
                        <a:t>NCHAR(n)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Fixed number of characters of double width</a:t>
                      </a:r>
                    </a:p>
                  </a:txBody>
                  <a:tcPr/>
                </a:tc>
                <a:tc>
                  <a:txBody>
                    <a:bodyPr/>
                    <a:lstStyle/>
                    <a:p>
                      <a:r>
                        <a:rPr lang="en-US" sz="1600" noProof="0" dirty="0">
                          <a:latin typeface="Lato" panose="020F0502020204030203" pitchFamily="34" charset="0"/>
                        </a:rPr>
                        <a:t>N max = 4.000 Characters</a:t>
                      </a:r>
                    </a:p>
                  </a:txBody>
                  <a:tcPr/>
                </a:tc>
                <a:tc>
                  <a:txBody>
                    <a:bodyPr/>
                    <a:lstStyle/>
                    <a:p>
                      <a:r>
                        <a:rPr lang="en-US" sz="1600" noProof="0" dirty="0">
                          <a:latin typeface="Lato" panose="020F0502020204030203" pitchFamily="34" charset="0"/>
                        </a:rPr>
                        <a:t>2* n Bytes</a:t>
                      </a:r>
                    </a:p>
                  </a:txBody>
                  <a:tcPr/>
                </a:tc>
                <a:extLst>
                  <a:ext uri="{0D108BD9-81ED-4DB2-BD59-A6C34878D82A}">
                    <a16:rowId xmlns:a16="http://schemas.microsoft.com/office/drawing/2014/main" val="699242502"/>
                  </a:ext>
                </a:extLst>
              </a:tr>
              <a:tr h="370840">
                <a:tc>
                  <a:txBody>
                    <a:bodyPr/>
                    <a:lstStyle/>
                    <a:p>
                      <a:r>
                        <a:rPr lang="en-US" sz="1600" noProof="0" dirty="0">
                          <a:latin typeface="Lato" panose="020F0502020204030203" pitchFamily="34" charset="0"/>
                        </a:rPr>
                        <a:t>NVARCHAR(n)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 of double width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N max = 4.000 Characters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2 Bytes + 2* n Bytes</a:t>
                      </a:r>
                    </a:p>
                  </a:txBody>
                  <a:tcPr/>
                </a:tc>
                <a:extLst>
                  <a:ext uri="{0D108BD9-81ED-4DB2-BD59-A6C34878D82A}">
                    <a16:rowId xmlns:a16="http://schemas.microsoft.com/office/drawing/2014/main" val="2900864137"/>
                  </a:ext>
                </a:extLst>
              </a:tr>
              <a:tr h="370840">
                <a:tc>
                  <a:txBody>
                    <a:bodyPr/>
                    <a:lstStyle/>
                    <a:p>
                      <a:r>
                        <a:rPr lang="en-US" sz="1600" noProof="0" dirty="0">
                          <a:latin typeface="Lato" panose="020F0502020204030203" pitchFamily="34" charset="0"/>
                        </a:rPr>
                        <a:t>NVARCHAR(MAX)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 of double width</a:t>
                      </a:r>
                    </a:p>
                  </a:txBody>
                  <a:tcPr/>
                </a:tc>
                <a:tc>
                  <a:txBody>
                    <a:bodyPr/>
                    <a:lstStyle/>
                    <a:p>
                      <a:r>
                        <a:rPr lang="en-US" sz="1600" noProof="0" dirty="0">
                          <a:latin typeface="Lato" panose="020F0502020204030203" pitchFamily="34" charset="0"/>
                        </a:rPr>
                        <a:t>16.383 Characters</a:t>
                      </a:r>
                    </a:p>
                  </a:txBody>
                  <a:tcPr/>
                </a:tc>
                <a:tc>
                  <a:txBody>
                    <a:bodyPr/>
                    <a:lstStyle/>
                    <a:p>
                      <a:r>
                        <a:rPr lang="en-US" sz="1600" noProof="0" dirty="0">
                          <a:latin typeface="Lato" panose="020F0502020204030203" pitchFamily="34" charset="0"/>
                        </a:rPr>
                        <a:t>2 Bytes + 2* n Bytes</a:t>
                      </a:r>
                    </a:p>
                  </a:txBody>
                  <a:tcPr/>
                </a:tc>
                <a:extLst>
                  <a:ext uri="{0D108BD9-81ED-4DB2-BD59-A6C34878D82A}">
                    <a16:rowId xmlns:a16="http://schemas.microsoft.com/office/drawing/2014/main" val="4263672784"/>
                  </a:ext>
                </a:extLst>
              </a:tr>
              <a:tr h="370840">
                <a:tc>
                  <a:txBody>
                    <a:bodyPr/>
                    <a:lstStyle/>
                    <a:p>
                      <a:r>
                        <a:rPr lang="en-US" sz="1600" noProof="0" dirty="0">
                          <a:latin typeface="Lato" panose="020F0502020204030203" pitchFamily="34" charset="0"/>
                        </a:rPr>
                        <a:t>NTEXT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characters of double width</a:t>
                      </a:r>
                    </a:p>
                  </a:txBody>
                  <a:tcPr/>
                </a:tc>
                <a:tc>
                  <a:txBody>
                    <a:bodyPr/>
                    <a:lstStyle/>
                    <a:p>
                      <a:pPr marL="0" algn="l" defTabSz="457200" rtl="0" eaLnBrk="1" latinLnBrk="0" hangingPunct="1"/>
                      <a:r>
                        <a:rPr lang="en-US" sz="1600" kern="1200" noProof="0" dirty="0">
                          <a:solidFill>
                            <a:schemeClr val="dk1"/>
                          </a:solidFill>
                          <a:latin typeface="Lato" panose="020F0502020204030203" pitchFamily="34" charset="0"/>
                          <a:ea typeface="+mn-ea"/>
                          <a:cs typeface="+mn-cs"/>
                        </a:rPr>
                        <a:t>1.073.741.823 </a:t>
                      </a:r>
                      <a:r>
                        <a:rPr lang="en-US" sz="1600" noProof="0" dirty="0">
                          <a:latin typeface="Lato" panose="020F0502020204030203" pitchFamily="34" charset="0"/>
                        </a:rPr>
                        <a:t>Characters</a:t>
                      </a:r>
                      <a:endParaRPr lang="en-US" sz="1600" kern="1200" noProof="0" dirty="0">
                        <a:solidFill>
                          <a:schemeClr val="dk1"/>
                        </a:solidFill>
                        <a:latin typeface="Lato" panose="020F0502020204030203" pitchFamily="34" charset="0"/>
                        <a:ea typeface="+mn-ea"/>
                        <a:cs typeface="+mn-cs"/>
                      </a:endParaRPr>
                    </a:p>
                  </a:txBody>
                  <a:tcPr/>
                </a:tc>
                <a:tc>
                  <a:txBody>
                    <a:bodyPr/>
                    <a:lstStyle/>
                    <a:p>
                      <a:r>
                        <a:rPr lang="en-US" sz="1600" noProof="0" dirty="0">
                          <a:latin typeface="Lato" panose="020F0502020204030203" pitchFamily="34" charset="0"/>
                        </a:rPr>
                        <a:t>4 Bytes + 2* n Bytes</a:t>
                      </a:r>
                    </a:p>
                  </a:txBody>
                  <a:tcPr/>
                </a:tc>
                <a:extLst>
                  <a:ext uri="{0D108BD9-81ED-4DB2-BD59-A6C34878D82A}">
                    <a16:rowId xmlns:a16="http://schemas.microsoft.com/office/drawing/2014/main" val="2430426534"/>
                  </a:ext>
                </a:extLst>
              </a:tr>
              <a:tr h="370840">
                <a:tc>
                  <a:txBody>
                    <a:bodyPr/>
                    <a:lstStyle/>
                    <a:p>
                      <a:r>
                        <a:rPr lang="en-US" sz="1600" noProof="0" dirty="0">
                          <a:latin typeface="Lato" panose="020F0502020204030203" pitchFamily="34" charset="0"/>
                        </a:rPr>
                        <a:t>BINARY(n)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Fixed number of bytes</a:t>
                      </a:r>
                    </a:p>
                  </a:txBody>
                  <a:tcPr/>
                </a:tc>
                <a:tc>
                  <a:txBody>
                    <a:bodyPr/>
                    <a:lstStyle/>
                    <a:p>
                      <a:r>
                        <a:rPr lang="en-US" sz="1600" noProof="0" dirty="0">
                          <a:latin typeface="Lato" panose="020F0502020204030203" pitchFamily="34" charset="0"/>
                        </a:rPr>
                        <a:t>n max = 8.000 Bytes</a:t>
                      </a:r>
                    </a:p>
                  </a:txBody>
                  <a:tcPr/>
                </a:tc>
                <a:tc>
                  <a:txBody>
                    <a:bodyPr/>
                    <a:lstStyle/>
                    <a:p>
                      <a:r>
                        <a:rPr lang="en-US" sz="1600" noProof="0" dirty="0">
                          <a:latin typeface="Lato" panose="020F0502020204030203" pitchFamily="34" charset="0"/>
                        </a:rPr>
                        <a:t>n Bytes</a:t>
                      </a:r>
                    </a:p>
                  </a:txBody>
                  <a:tcPr/>
                </a:tc>
                <a:extLst>
                  <a:ext uri="{0D108BD9-81ED-4DB2-BD59-A6C34878D82A}">
                    <a16:rowId xmlns:a16="http://schemas.microsoft.com/office/drawing/2014/main" val="2495266163"/>
                  </a:ext>
                </a:extLst>
              </a:tr>
              <a:tr h="370840">
                <a:tc>
                  <a:txBody>
                    <a:bodyPr/>
                    <a:lstStyle/>
                    <a:p>
                      <a:r>
                        <a:rPr lang="en-US" sz="1600" noProof="0" dirty="0">
                          <a:latin typeface="Lato" panose="020F0502020204030203" pitchFamily="34" charset="0"/>
                        </a:rPr>
                        <a:t>VARBINARY(n)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bytes</a:t>
                      </a:r>
                    </a:p>
                  </a:txBody>
                  <a:tcPr/>
                </a:tc>
                <a:tc>
                  <a:txBody>
                    <a:bodyPr/>
                    <a:lstStyle/>
                    <a:p>
                      <a:r>
                        <a:rPr lang="en-US" sz="1600" noProof="0" dirty="0">
                          <a:latin typeface="Lato" panose="020F0502020204030203" pitchFamily="34" charset="0"/>
                        </a:rPr>
                        <a:t>n max = 8.000 Bytes</a:t>
                      </a:r>
                    </a:p>
                  </a:txBody>
                  <a:tcPr/>
                </a:tc>
                <a:tc>
                  <a:txBody>
                    <a:bodyPr/>
                    <a:lstStyle/>
                    <a:p>
                      <a:r>
                        <a:rPr lang="en-US" sz="1600" noProof="0" dirty="0">
                          <a:latin typeface="Lato" panose="020F0502020204030203" pitchFamily="34" charset="0"/>
                        </a:rPr>
                        <a:t>2 Bytes + n Bytes</a:t>
                      </a:r>
                    </a:p>
                  </a:txBody>
                  <a:tcPr/>
                </a:tc>
                <a:extLst>
                  <a:ext uri="{0D108BD9-81ED-4DB2-BD59-A6C34878D82A}">
                    <a16:rowId xmlns:a16="http://schemas.microsoft.com/office/drawing/2014/main" val="476914444"/>
                  </a:ext>
                </a:extLst>
              </a:tr>
              <a:tr h="370840">
                <a:tc>
                  <a:txBody>
                    <a:bodyPr/>
                    <a:lstStyle/>
                    <a:p>
                      <a:r>
                        <a:rPr lang="en-US" sz="1600" noProof="0" dirty="0">
                          <a:latin typeface="Lato" panose="020F0502020204030203" pitchFamily="34" charset="0"/>
                        </a:rPr>
                        <a:t>VARBINARY(MAX)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Variable number of bytes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32.767 Bytes</a:t>
                      </a:r>
                    </a:p>
                  </a:txBody>
                  <a:tcPr/>
                </a:tc>
                <a:tc>
                  <a:txBody>
                    <a:bodyPr/>
                    <a:lstStyle/>
                    <a:p>
                      <a:r>
                        <a:rPr lang="en-US" sz="1600" noProof="0" dirty="0">
                          <a:latin typeface="Lato" panose="020F0502020204030203" pitchFamily="34" charset="0"/>
                        </a:rPr>
                        <a:t>2 Bytes + n Bytes</a:t>
                      </a:r>
                    </a:p>
                  </a:txBody>
                  <a:tcPr/>
                </a:tc>
                <a:extLst>
                  <a:ext uri="{0D108BD9-81ED-4DB2-BD59-A6C34878D82A}">
                    <a16:rowId xmlns:a16="http://schemas.microsoft.com/office/drawing/2014/main" val="1394439750"/>
                  </a:ext>
                </a:extLst>
              </a:tr>
            </a:tbl>
          </a:graphicData>
        </a:graphic>
      </p:graphicFrame>
    </p:spTree>
    <p:extLst>
      <p:ext uri="{BB962C8B-B14F-4D97-AF65-F5344CB8AC3E}">
        <p14:creationId xmlns:p14="http://schemas.microsoft.com/office/powerpoint/2010/main" val="419440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71F1EEA-3B9E-9A70-4B6C-9F615B7B11C9}"/>
              </a:ext>
            </a:extLst>
          </p:cNvPr>
          <p:cNvSpPr>
            <a:spLocks noGrp="1"/>
          </p:cNvSpPr>
          <p:nvPr>
            <p:ph type="body" sz="quarter" idx="12"/>
          </p:nvPr>
        </p:nvSpPr>
        <p:spPr/>
        <p:txBody>
          <a:bodyPr/>
          <a:lstStyle/>
          <a:p>
            <a:r>
              <a:rPr lang="en-US" noProof="0" dirty="0"/>
              <a:t>Course Outline</a:t>
            </a:r>
          </a:p>
        </p:txBody>
      </p:sp>
      <p:graphicFrame>
        <p:nvGraphicFramePr>
          <p:cNvPr id="2" name="Diagram 1">
            <a:extLst>
              <a:ext uri="{FF2B5EF4-FFF2-40B4-BE49-F238E27FC236}">
                <a16:creationId xmlns:a16="http://schemas.microsoft.com/office/drawing/2014/main" id="{2D823520-3699-A636-1598-060BD0A7412F}"/>
              </a:ext>
            </a:extLst>
          </p:cNvPr>
          <p:cNvGraphicFramePr/>
          <p:nvPr>
            <p:extLst>
              <p:ext uri="{D42A27DB-BD31-4B8C-83A1-F6EECF244321}">
                <p14:modId xmlns:p14="http://schemas.microsoft.com/office/powerpoint/2010/main" val="1330213265"/>
              </p:ext>
            </p:extLst>
          </p:nvPr>
        </p:nvGraphicFramePr>
        <p:xfrm>
          <a:off x="330200" y="1330959"/>
          <a:ext cx="5080000" cy="520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336F791-BFF7-4588-E1A9-8B47FDFFFBA7}"/>
              </a:ext>
            </a:extLst>
          </p:cNvPr>
          <p:cNvGraphicFramePr/>
          <p:nvPr>
            <p:extLst>
              <p:ext uri="{D42A27DB-BD31-4B8C-83A1-F6EECF244321}">
                <p14:modId xmlns:p14="http://schemas.microsoft.com/office/powerpoint/2010/main" val="1794377389"/>
              </p:ext>
            </p:extLst>
          </p:nvPr>
        </p:nvGraphicFramePr>
        <p:xfrm>
          <a:off x="6563362" y="1330958"/>
          <a:ext cx="5080000" cy="5206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870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36FA0850-CB0B-4A9A-B739-9E4FBBE74B76}"/>
                                            </p:graphicEl>
                                          </p:spTgt>
                                        </p:tgtEl>
                                        <p:attrNameLst>
                                          <p:attrName>style.visibility</p:attrName>
                                        </p:attrNameLst>
                                      </p:cBhvr>
                                      <p:to>
                                        <p:strVal val="visible"/>
                                      </p:to>
                                    </p:set>
                                    <p:anim calcmode="lin" valueType="num">
                                      <p:cBhvr additive="base">
                                        <p:cTn id="7" dur="500" fill="hold"/>
                                        <p:tgtEl>
                                          <p:spTgt spid="2">
                                            <p:graphicEl>
                                              <a:dgm id="{36FA0850-CB0B-4A9A-B739-9E4FBBE74B7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36FA0850-CB0B-4A9A-B739-9E4FBBE74B7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93D7E984-B35A-4541-AFB5-4435FB768900}"/>
                                            </p:graphicEl>
                                          </p:spTgt>
                                        </p:tgtEl>
                                        <p:attrNameLst>
                                          <p:attrName>style.visibility</p:attrName>
                                        </p:attrNameLst>
                                      </p:cBhvr>
                                      <p:to>
                                        <p:strVal val="visible"/>
                                      </p:to>
                                    </p:set>
                                    <p:anim calcmode="lin" valueType="num">
                                      <p:cBhvr additive="base">
                                        <p:cTn id="13" dur="500" fill="hold"/>
                                        <p:tgtEl>
                                          <p:spTgt spid="2">
                                            <p:graphicEl>
                                              <a:dgm id="{93D7E984-B35A-4541-AFB5-4435FB76890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93D7E984-B35A-4541-AFB5-4435FB76890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1C37B9B-6485-4862-8B9D-C136099CD1A7}"/>
                                            </p:graphicEl>
                                          </p:spTgt>
                                        </p:tgtEl>
                                        <p:attrNameLst>
                                          <p:attrName>style.visibility</p:attrName>
                                        </p:attrNameLst>
                                      </p:cBhvr>
                                      <p:to>
                                        <p:strVal val="visible"/>
                                      </p:to>
                                    </p:set>
                                    <p:anim calcmode="lin" valueType="num">
                                      <p:cBhvr additive="base">
                                        <p:cTn id="19" dur="500" fill="hold"/>
                                        <p:tgtEl>
                                          <p:spTgt spid="2">
                                            <p:graphicEl>
                                              <a:dgm id="{31C37B9B-6485-4862-8B9D-C136099CD1A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1C37B9B-6485-4862-8B9D-C136099CD1A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39C8C1FE-FE66-4C69-A2E4-75FE7EE9DECB}"/>
                                            </p:graphicEl>
                                          </p:spTgt>
                                        </p:tgtEl>
                                        <p:attrNameLst>
                                          <p:attrName>style.visibility</p:attrName>
                                        </p:attrNameLst>
                                      </p:cBhvr>
                                      <p:to>
                                        <p:strVal val="visible"/>
                                      </p:to>
                                    </p:set>
                                    <p:anim calcmode="lin" valueType="num">
                                      <p:cBhvr additive="base">
                                        <p:cTn id="25" dur="500" fill="hold"/>
                                        <p:tgtEl>
                                          <p:spTgt spid="2">
                                            <p:graphicEl>
                                              <a:dgm id="{39C8C1FE-FE66-4C69-A2E4-75FE7EE9DEC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39C8C1FE-FE66-4C69-A2E4-75FE7EE9DEC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EAB53C7B-466A-4755-80EC-5E4CACA45CF7}"/>
                                            </p:graphicEl>
                                          </p:spTgt>
                                        </p:tgtEl>
                                        <p:attrNameLst>
                                          <p:attrName>style.visibility</p:attrName>
                                        </p:attrNameLst>
                                      </p:cBhvr>
                                      <p:to>
                                        <p:strVal val="visible"/>
                                      </p:to>
                                    </p:set>
                                    <p:anim calcmode="lin" valueType="num">
                                      <p:cBhvr additive="base">
                                        <p:cTn id="31" dur="500" fill="hold"/>
                                        <p:tgtEl>
                                          <p:spTgt spid="2">
                                            <p:graphicEl>
                                              <a:dgm id="{EAB53C7B-466A-4755-80EC-5E4CACA45CF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AB53C7B-466A-4755-80EC-5E4CACA45CF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FC3D3D88-3389-4EDE-A949-E1D58ED3578C}"/>
                                            </p:graphicEl>
                                          </p:spTgt>
                                        </p:tgtEl>
                                        <p:attrNameLst>
                                          <p:attrName>style.visibility</p:attrName>
                                        </p:attrNameLst>
                                      </p:cBhvr>
                                      <p:to>
                                        <p:strVal val="visible"/>
                                      </p:to>
                                    </p:set>
                                    <p:anim calcmode="lin" valueType="num">
                                      <p:cBhvr additive="base">
                                        <p:cTn id="37" dur="500" fill="hold"/>
                                        <p:tgtEl>
                                          <p:spTgt spid="2">
                                            <p:graphicEl>
                                              <a:dgm id="{FC3D3D88-3389-4EDE-A949-E1D58ED3578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FC3D3D88-3389-4EDE-A949-E1D58ED3578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23F3994E-39DD-44F9-8269-BED96E66D822}"/>
                                            </p:graphicEl>
                                          </p:spTgt>
                                        </p:tgtEl>
                                        <p:attrNameLst>
                                          <p:attrName>style.visibility</p:attrName>
                                        </p:attrNameLst>
                                      </p:cBhvr>
                                      <p:to>
                                        <p:strVal val="visible"/>
                                      </p:to>
                                    </p:set>
                                    <p:anim calcmode="lin" valueType="num">
                                      <p:cBhvr additive="base">
                                        <p:cTn id="43" dur="500" fill="hold"/>
                                        <p:tgtEl>
                                          <p:spTgt spid="2">
                                            <p:graphicEl>
                                              <a:dgm id="{23F3994E-39DD-44F9-8269-BED96E66D82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3F3994E-39DD-44F9-8269-BED96E66D82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graphicEl>
                                              <a:dgm id="{F3A80EF0-4EFE-49E5-B2A0-143FBE422012}"/>
                                            </p:graphicEl>
                                          </p:spTgt>
                                        </p:tgtEl>
                                        <p:attrNameLst>
                                          <p:attrName>style.visibility</p:attrName>
                                        </p:attrNameLst>
                                      </p:cBhvr>
                                      <p:to>
                                        <p:strVal val="visible"/>
                                      </p:to>
                                    </p:set>
                                    <p:anim calcmode="lin" valueType="num">
                                      <p:cBhvr additive="base">
                                        <p:cTn id="49" dur="500" fill="hold"/>
                                        <p:tgtEl>
                                          <p:spTgt spid="2">
                                            <p:graphicEl>
                                              <a:dgm id="{F3A80EF0-4EFE-49E5-B2A0-143FBE422012}"/>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graphicEl>
                                              <a:dgm id="{F3A80EF0-4EFE-49E5-B2A0-143FBE422012}"/>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graphicEl>
                                              <a:dgm id="{2F97D1B6-AEDC-4836-84A5-96B48AD0AF4F}"/>
                                            </p:graphicEl>
                                          </p:spTgt>
                                        </p:tgtEl>
                                        <p:attrNameLst>
                                          <p:attrName>style.visibility</p:attrName>
                                        </p:attrNameLst>
                                      </p:cBhvr>
                                      <p:to>
                                        <p:strVal val="visible"/>
                                      </p:to>
                                    </p:set>
                                    <p:anim calcmode="lin" valueType="num">
                                      <p:cBhvr additive="base">
                                        <p:cTn id="55" dur="500" fill="hold"/>
                                        <p:tgtEl>
                                          <p:spTgt spid="2">
                                            <p:graphicEl>
                                              <a:dgm id="{2F97D1B6-AEDC-4836-84A5-96B48AD0AF4F}"/>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2F97D1B6-AEDC-4836-84A5-96B48AD0AF4F}"/>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dgm id="{9C29A347-6618-413C-97A1-AF19DBB6F13A}"/>
                                            </p:graphicEl>
                                          </p:spTgt>
                                        </p:tgtEl>
                                        <p:attrNameLst>
                                          <p:attrName>style.visibility</p:attrName>
                                        </p:attrNameLst>
                                      </p:cBhvr>
                                      <p:to>
                                        <p:strVal val="visible"/>
                                      </p:to>
                                    </p:set>
                                    <p:anim calcmode="lin" valueType="num">
                                      <p:cBhvr additive="base">
                                        <p:cTn id="61" dur="500" fill="hold"/>
                                        <p:tgtEl>
                                          <p:spTgt spid="2">
                                            <p:graphicEl>
                                              <a:dgm id="{9C29A347-6618-413C-97A1-AF19DBB6F13A}"/>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9C29A347-6618-413C-97A1-AF19DBB6F13A}"/>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graphicEl>
                                              <a:dgm id="{6E81C8DB-0BB7-4FDB-BEFE-AB7951697F13}"/>
                                            </p:graphicEl>
                                          </p:spTgt>
                                        </p:tgtEl>
                                        <p:attrNameLst>
                                          <p:attrName>style.visibility</p:attrName>
                                        </p:attrNameLst>
                                      </p:cBhvr>
                                      <p:to>
                                        <p:strVal val="visible"/>
                                      </p:to>
                                    </p:set>
                                    <p:anim calcmode="lin" valueType="num">
                                      <p:cBhvr additive="base">
                                        <p:cTn id="67" dur="500" fill="hold"/>
                                        <p:tgtEl>
                                          <p:spTgt spid="6">
                                            <p:graphicEl>
                                              <a:dgm id="{6E81C8DB-0BB7-4FDB-BEFE-AB7951697F13}"/>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graphicEl>
                                              <a:dgm id="{6E81C8DB-0BB7-4FDB-BEFE-AB7951697F13}"/>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graphicEl>
                                              <a:dgm id="{CF4ED29F-6C7A-434D-A507-4FD2851F8424}"/>
                                            </p:graphicEl>
                                          </p:spTgt>
                                        </p:tgtEl>
                                        <p:attrNameLst>
                                          <p:attrName>style.visibility</p:attrName>
                                        </p:attrNameLst>
                                      </p:cBhvr>
                                      <p:to>
                                        <p:strVal val="visible"/>
                                      </p:to>
                                    </p:set>
                                    <p:anim calcmode="lin" valueType="num">
                                      <p:cBhvr additive="base">
                                        <p:cTn id="73" dur="500" fill="hold"/>
                                        <p:tgtEl>
                                          <p:spTgt spid="6">
                                            <p:graphicEl>
                                              <a:dgm id="{CF4ED29F-6C7A-434D-A507-4FD2851F8424}"/>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graphicEl>
                                              <a:dgm id="{CF4ED29F-6C7A-434D-A507-4FD2851F8424}"/>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graphicEl>
                                              <a:dgm id="{6DE83CB5-E61F-48B3-BF5B-73984660CEFE}"/>
                                            </p:graphicEl>
                                          </p:spTgt>
                                        </p:tgtEl>
                                        <p:attrNameLst>
                                          <p:attrName>style.visibility</p:attrName>
                                        </p:attrNameLst>
                                      </p:cBhvr>
                                      <p:to>
                                        <p:strVal val="visible"/>
                                      </p:to>
                                    </p:set>
                                    <p:anim calcmode="lin" valueType="num">
                                      <p:cBhvr additive="base">
                                        <p:cTn id="79" dur="500" fill="hold"/>
                                        <p:tgtEl>
                                          <p:spTgt spid="6">
                                            <p:graphicEl>
                                              <a:dgm id="{6DE83CB5-E61F-48B3-BF5B-73984660CEFE}"/>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graphicEl>
                                              <a:dgm id="{6DE83CB5-E61F-48B3-BF5B-73984660CEFE}"/>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graphicEl>
                                              <a:dgm id="{33FAB273-5850-4133-9797-637B9F69C7AE}"/>
                                            </p:graphicEl>
                                          </p:spTgt>
                                        </p:tgtEl>
                                        <p:attrNameLst>
                                          <p:attrName>style.visibility</p:attrName>
                                        </p:attrNameLst>
                                      </p:cBhvr>
                                      <p:to>
                                        <p:strVal val="visible"/>
                                      </p:to>
                                    </p:set>
                                    <p:anim calcmode="lin" valueType="num">
                                      <p:cBhvr additive="base">
                                        <p:cTn id="85" dur="500" fill="hold"/>
                                        <p:tgtEl>
                                          <p:spTgt spid="6">
                                            <p:graphicEl>
                                              <a:dgm id="{33FAB273-5850-4133-9797-637B9F69C7AE}"/>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graphicEl>
                                              <a:dgm id="{33FAB273-5850-4133-9797-637B9F69C7AE}"/>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graphicEl>
                                              <a:dgm id="{DD8C99E3-E9CA-4B45-827C-CD34A79BB077}"/>
                                            </p:graphicEl>
                                          </p:spTgt>
                                        </p:tgtEl>
                                        <p:attrNameLst>
                                          <p:attrName>style.visibility</p:attrName>
                                        </p:attrNameLst>
                                      </p:cBhvr>
                                      <p:to>
                                        <p:strVal val="visible"/>
                                      </p:to>
                                    </p:set>
                                    <p:anim calcmode="lin" valueType="num">
                                      <p:cBhvr additive="base">
                                        <p:cTn id="91" dur="500" fill="hold"/>
                                        <p:tgtEl>
                                          <p:spTgt spid="6">
                                            <p:graphicEl>
                                              <a:dgm id="{DD8C99E3-E9CA-4B45-827C-CD34A79BB077}"/>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graphicEl>
                                              <a:dgm id="{DD8C99E3-E9CA-4B45-827C-CD34A79BB077}"/>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graphicEl>
                                              <a:dgm id="{056BE201-2383-4BE2-9EA6-0CC541BDB8FE}"/>
                                            </p:graphicEl>
                                          </p:spTgt>
                                        </p:tgtEl>
                                        <p:attrNameLst>
                                          <p:attrName>style.visibility</p:attrName>
                                        </p:attrNameLst>
                                      </p:cBhvr>
                                      <p:to>
                                        <p:strVal val="visible"/>
                                      </p:to>
                                    </p:set>
                                    <p:anim calcmode="lin" valueType="num">
                                      <p:cBhvr additive="base">
                                        <p:cTn id="97" dur="500" fill="hold"/>
                                        <p:tgtEl>
                                          <p:spTgt spid="6">
                                            <p:graphicEl>
                                              <a:dgm id="{056BE201-2383-4BE2-9EA6-0CC541BDB8FE}"/>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graphicEl>
                                              <a:dgm id="{056BE201-2383-4BE2-9EA6-0CC541BDB8FE}"/>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
                                            <p:graphicEl>
                                              <a:dgm id="{5F74E270-8E6C-4334-A91A-69644577A033}"/>
                                            </p:graphicEl>
                                          </p:spTgt>
                                        </p:tgtEl>
                                        <p:attrNameLst>
                                          <p:attrName>style.visibility</p:attrName>
                                        </p:attrNameLst>
                                      </p:cBhvr>
                                      <p:to>
                                        <p:strVal val="visible"/>
                                      </p:to>
                                    </p:set>
                                    <p:anim calcmode="lin" valueType="num">
                                      <p:cBhvr additive="base">
                                        <p:cTn id="103" dur="500" fill="hold"/>
                                        <p:tgtEl>
                                          <p:spTgt spid="6">
                                            <p:graphicEl>
                                              <a:dgm id="{5F74E270-8E6C-4334-A91A-69644577A033}"/>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graphicEl>
                                              <a:dgm id="{5F74E270-8E6C-4334-A91A-69644577A033}"/>
                                            </p:graphic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6">
                                            <p:graphicEl>
                                              <a:dgm id="{8EFB7162-D91A-4ECD-BD37-BBAEC9D77457}"/>
                                            </p:graphicEl>
                                          </p:spTgt>
                                        </p:tgtEl>
                                        <p:attrNameLst>
                                          <p:attrName>style.visibility</p:attrName>
                                        </p:attrNameLst>
                                      </p:cBhvr>
                                      <p:to>
                                        <p:strVal val="visible"/>
                                      </p:to>
                                    </p:set>
                                    <p:anim calcmode="lin" valueType="num">
                                      <p:cBhvr additive="base">
                                        <p:cTn id="109" dur="500" fill="hold"/>
                                        <p:tgtEl>
                                          <p:spTgt spid="6">
                                            <p:graphicEl>
                                              <a:dgm id="{8EFB7162-D91A-4ECD-BD37-BBAEC9D77457}"/>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6">
                                            <p:graphicEl>
                                              <a:dgm id="{8EFB7162-D91A-4ECD-BD37-BBAEC9D7745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6"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38FE43-24F3-6E5E-F20E-DD43ED2AC3E9}"/>
              </a:ext>
            </a:extLst>
          </p:cNvPr>
          <p:cNvSpPr>
            <a:spLocks noGrp="1"/>
          </p:cNvSpPr>
          <p:nvPr>
            <p:ph type="body" sz="quarter" idx="12"/>
          </p:nvPr>
        </p:nvSpPr>
        <p:spPr/>
        <p:txBody>
          <a:bodyPr/>
          <a:lstStyle/>
          <a:p>
            <a:r>
              <a:rPr lang="en-US" noProof="0" dirty="0"/>
              <a:t>Date and Time Data Types</a:t>
            </a:r>
          </a:p>
        </p:txBody>
      </p:sp>
      <p:graphicFrame>
        <p:nvGraphicFramePr>
          <p:cNvPr id="7" name="Table 7">
            <a:extLst>
              <a:ext uri="{FF2B5EF4-FFF2-40B4-BE49-F238E27FC236}">
                <a16:creationId xmlns:a16="http://schemas.microsoft.com/office/drawing/2014/main" id="{339EE623-124F-9656-9BB2-87544E44594C}"/>
              </a:ext>
            </a:extLst>
          </p:cNvPr>
          <p:cNvGraphicFramePr>
            <a:graphicFrameLocks noGrp="1"/>
          </p:cNvGraphicFramePr>
          <p:nvPr>
            <p:ph type="tbl" sz="quarter" idx="13"/>
            <p:extLst>
              <p:ext uri="{D42A27DB-BD31-4B8C-83A1-F6EECF244321}">
                <p14:modId xmlns:p14="http://schemas.microsoft.com/office/powerpoint/2010/main" val="734678138"/>
              </p:ext>
            </p:extLst>
          </p:nvPr>
        </p:nvGraphicFramePr>
        <p:xfrm>
          <a:off x="330201" y="1270000"/>
          <a:ext cx="11465558" cy="3947160"/>
        </p:xfrm>
        <a:graphic>
          <a:graphicData uri="http://schemas.openxmlformats.org/drawingml/2006/table">
            <a:tbl>
              <a:tblPr firstRow="1" bandRow="1">
                <a:tableStyleId>{5C22544A-7EE6-4342-B048-85BDC9FD1C3A}</a:tableStyleId>
              </a:tblPr>
              <a:tblGrid>
                <a:gridCol w="1935702">
                  <a:extLst>
                    <a:ext uri="{9D8B030D-6E8A-4147-A177-3AD203B41FA5}">
                      <a16:colId xmlns:a16="http://schemas.microsoft.com/office/drawing/2014/main" val="3416880285"/>
                    </a:ext>
                  </a:extLst>
                </a:gridCol>
                <a:gridCol w="4065736">
                  <a:extLst>
                    <a:ext uri="{9D8B030D-6E8A-4147-A177-3AD203B41FA5}">
                      <a16:colId xmlns:a16="http://schemas.microsoft.com/office/drawing/2014/main" val="1175615683"/>
                    </a:ext>
                  </a:extLst>
                </a:gridCol>
                <a:gridCol w="3891437">
                  <a:extLst>
                    <a:ext uri="{9D8B030D-6E8A-4147-A177-3AD203B41FA5}">
                      <a16:colId xmlns:a16="http://schemas.microsoft.com/office/drawing/2014/main" val="4253083290"/>
                    </a:ext>
                  </a:extLst>
                </a:gridCol>
                <a:gridCol w="1572683">
                  <a:extLst>
                    <a:ext uri="{9D8B030D-6E8A-4147-A177-3AD203B41FA5}">
                      <a16:colId xmlns:a16="http://schemas.microsoft.com/office/drawing/2014/main" val="3263410341"/>
                    </a:ext>
                  </a:extLst>
                </a:gridCol>
              </a:tblGrid>
              <a:tr h="370840">
                <a:tc>
                  <a:txBody>
                    <a:bodyPr/>
                    <a:lstStyle/>
                    <a:p>
                      <a:r>
                        <a:rPr lang="en-US" noProof="0" dirty="0">
                          <a:latin typeface="Lato" panose="020F0502020204030203" pitchFamily="34" charset="0"/>
                        </a:rPr>
                        <a:t>Data Type</a:t>
                      </a:r>
                    </a:p>
                  </a:txBody>
                  <a:tcPr/>
                </a:tc>
                <a:tc>
                  <a:txBody>
                    <a:bodyPr/>
                    <a:lstStyle/>
                    <a:p>
                      <a:r>
                        <a:rPr lang="en-US" noProof="0" dirty="0">
                          <a:latin typeface="Lato" panose="020F0502020204030203" pitchFamily="34" charset="0"/>
                        </a:rPr>
                        <a:t>Description</a:t>
                      </a:r>
                    </a:p>
                  </a:txBody>
                  <a:tcPr/>
                </a:tc>
                <a:tc>
                  <a:txBody>
                    <a:bodyPr/>
                    <a:lstStyle/>
                    <a:p>
                      <a:r>
                        <a:rPr lang="en-US" noProof="0" dirty="0">
                          <a:latin typeface="Lato" panose="020F0502020204030203" pitchFamily="34" charset="0"/>
                        </a:rPr>
                        <a:t>Timespan</a:t>
                      </a:r>
                    </a:p>
                  </a:txBody>
                  <a:tcPr/>
                </a:tc>
                <a:tc>
                  <a:txBody>
                    <a:bodyPr/>
                    <a:lstStyle/>
                    <a:p>
                      <a:r>
                        <a:rPr lang="en-US" noProof="0" dirty="0">
                          <a:latin typeface="Lato" panose="020F0502020204030203" pitchFamily="34" charset="0"/>
                        </a:rPr>
                        <a:t>Data Usage</a:t>
                      </a:r>
                    </a:p>
                  </a:txBody>
                  <a:tcPr/>
                </a:tc>
                <a:extLst>
                  <a:ext uri="{0D108BD9-81ED-4DB2-BD59-A6C34878D82A}">
                    <a16:rowId xmlns:a16="http://schemas.microsoft.com/office/drawing/2014/main" val="4198097637"/>
                  </a:ext>
                </a:extLst>
              </a:tr>
              <a:tr h="370840">
                <a:tc>
                  <a:txBody>
                    <a:bodyPr/>
                    <a:lstStyle/>
                    <a:p>
                      <a:r>
                        <a:rPr lang="de-DE" sz="1600" dirty="0">
                          <a:latin typeface="Lato" panose="020F0502020204030203" pitchFamily="34" charset="0"/>
                        </a:rPr>
                        <a:t>DATE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Represents</a:t>
                      </a:r>
                      <a:r>
                        <a:rPr lang="de-DE" sz="1600" dirty="0">
                          <a:latin typeface="Lato" panose="020F0502020204030203" pitchFamily="34" charset="0"/>
                        </a:rPr>
                        <a:t> a date</a:t>
                      </a:r>
                    </a:p>
                  </a:txBody>
                  <a:tcPr/>
                </a:tc>
                <a:tc>
                  <a:txBody>
                    <a:bodyPr/>
                    <a:lstStyle/>
                    <a:p>
                      <a:r>
                        <a:rPr lang="en-US" sz="1600" noProof="0" dirty="0">
                          <a:latin typeface="Lato" panose="020F0502020204030203" pitchFamily="34" charset="0"/>
                        </a:rPr>
                        <a:t>01.01.0001 to 31.12.9999</a:t>
                      </a:r>
                    </a:p>
                  </a:txBody>
                  <a:tcPr/>
                </a:tc>
                <a:tc>
                  <a:txBody>
                    <a:bodyPr/>
                    <a:lstStyle/>
                    <a:p>
                      <a:r>
                        <a:rPr lang="en-US" sz="1600" noProof="0" dirty="0">
                          <a:latin typeface="Lato" panose="020F0502020204030203" pitchFamily="34" charset="0"/>
                        </a:rPr>
                        <a:t>3 Bytes</a:t>
                      </a:r>
                    </a:p>
                  </a:txBody>
                  <a:tcPr/>
                </a:tc>
                <a:extLst>
                  <a:ext uri="{0D108BD9-81ED-4DB2-BD59-A6C34878D82A}">
                    <a16:rowId xmlns:a16="http://schemas.microsoft.com/office/drawing/2014/main" val="4218350290"/>
                  </a:ext>
                </a:extLst>
              </a:tr>
              <a:tr h="370840">
                <a:tc>
                  <a:txBody>
                    <a:bodyPr/>
                    <a:lstStyle/>
                    <a:p>
                      <a:r>
                        <a:rPr lang="en-US" sz="1600" noProof="0" dirty="0">
                          <a:latin typeface="Lato" panose="020F0502020204030203" pitchFamily="34" charset="0"/>
                        </a:rPr>
                        <a:t>TIME(n)</a:t>
                      </a:r>
                    </a:p>
                  </a:txBody>
                  <a:tcPr/>
                </a:tc>
                <a:tc>
                  <a:txBody>
                    <a:bodyPr/>
                    <a:lstStyle/>
                    <a:p>
                      <a:r>
                        <a:rPr lang="en-US" sz="1600" dirty="0">
                          <a:latin typeface="Lato" panose="020F0502020204030203" pitchFamily="34" charset="0"/>
                        </a:rPr>
                        <a:t>Represents a time, n is the number of milliseconds digits from 0 to 7.</a:t>
                      </a:r>
                      <a:endParaRPr lang="de-DE" sz="1600" dirty="0">
                        <a:latin typeface="Lato" panose="020F0502020204030203" pitchFamily="34" charset="0"/>
                      </a:endParaRPr>
                    </a:p>
                  </a:txBody>
                  <a:tcPr/>
                </a:tc>
                <a:tc>
                  <a:txBody>
                    <a:bodyPr/>
                    <a:lstStyle/>
                    <a:p>
                      <a:r>
                        <a:rPr lang="en-US" sz="1600" noProof="0" dirty="0">
                          <a:latin typeface="Lato" panose="020F0502020204030203" pitchFamily="34" charset="0"/>
                        </a:rPr>
                        <a:t>00:00:00.0000000 to 23:59:59.9999999</a:t>
                      </a:r>
                    </a:p>
                  </a:txBody>
                  <a:tcPr/>
                </a:tc>
                <a:tc>
                  <a:txBody>
                    <a:bodyPr/>
                    <a:lstStyle/>
                    <a:p>
                      <a:r>
                        <a:rPr lang="en-US" sz="1600" noProof="0" dirty="0">
                          <a:latin typeface="Lato" panose="020F0502020204030203" pitchFamily="34" charset="0"/>
                        </a:rPr>
                        <a:t>3 to 5 Bytes</a:t>
                      </a:r>
                    </a:p>
                  </a:txBody>
                  <a:tcPr/>
                </a:tc>
                <a:extLst>
                  <a:ext uri="{0D108BD9-81ED-4DB2-BD59-A6C34878D82A}">
                    <a16:rowId xmlns:a16="http://schemas.microsoft.com/office/drawing/2014/main" val="508658727"/>
                  </a:ext>
                </a:extLst>
              </a:tr>
              <a:tr h="370840">
                <a:tc>
                  <a:txBody>
                    <a:bodyPr/>
                    <a:lstStyle/>
                    <a:p>
                      <a:r>
                        <a:rPr lang="en-US" sz="1600" noProof="0" dirty="0">
                          <a:latin typeface="Lato" panose="020F0502020204030203" pitchFamily="34" charset="0"/>
                        </a:rPr>
                        <a:t>SMALLDATETIME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rPr>
                        <a:t>Represents a combination of date and time</a:t>
                      </a:r>
                      <a:endParaRPr lang="de-DE" sz="1600" dirty="0">
                        <a:latin typeface="Lato" panose="020F0502020204030203" pitchFamily="34" charset="0"/>
                      </a:endParaRPr>
                    </a:p>
                  </a:txBody>
                  <a:tcPr/>
                </a:tc>
                <a:tc>
                  <a:txBody>
                    <a:bodyPr/>
                    <a:lstStyle/>
                    <a:p>
                      <a:r>
                        <a:rPr lang="en-US" sz="1600" noProof="0" dirty="0">
                          <a:latin typeface="Lato" panose="020F0502020204030203" pitchFamily="34" charset="0"/>
                        </a:rPr>
                        <a:t>01.01.1900 00:00 to 06.06.2079 23:59</a:t>
                      </a:r>
                    </a:p>
                  </a:txBody>
                  <a:tcPr/>
                </a:tc>
                <a:tc>
                  <a:txBody>
                    <a:bodyPr/>
                    <a:lstStyle/>
                    <a:p>
                      <a:r>
                        <a:rPr lang="en-US" sz="1600" noProof="0" dirty="0">
                          <a:latin typeface="Lato" panose="020F0502020204030203" pitchFamily="34" charset="0"/>
                        </a:rPr>
                        <a:t>4 Bytes</a:t>
                      </a:r>
                    </a:p>
                  </a:txBody>
                  <a:tcPr/>
                </a:tc>
                <a:extLst>
                  <a:ext uri="{0D108BD9-81ED-4DB2-BD59-A6C34878D82A}">
                    <a16:rowId xmlns:a16="http://schemas.microsoft.com/office/drawing/2014/main" val="3534833851"/>
                  </a:ext>
                </a:extLst>
              </a:tr>
              <a:tr h="370840">
                <a:tc>
                  <a:txBody>
                    <a:bodyPr/>
                    <a:lstStyle/>
                    <a:p>
                      <a:r>
                        <a:rPr lang="en-US" sz="1600" noProof="0" dirty="0">
                          <a:latin typeface="Lato" panose="020F0502020204030203" pitchFamily="34" charset="0"/>
                        </a:rPr>
                        <a:t>DATETIME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rPr>
                        <a:t>Represents a combination of date and time</a:t>
                      </a:r>
                      <a:endParaRPr lang="de-DE" sz="1600" dirty="0">
                        <a:latin typeface="Lato" panose="020F0502020204030203" pitchFamily="34" charset="0"/>
                      </a:endParaRPr>
                    </a:p>
                  </a:txBody>
                  <a:tcPr/>
                </a:tc>
                <a:tc>
                  <a:txBody>
                    <a:bodyPr/>
                    <a:lstStyle/>
                    <a:p>
                      <a:r>
                        <a:rPr lang="en-US" sz="1600" noProof="0" dirty="0">
                          <a:latin typeface="Lato" panose="020F0502020204030203" pitchFamily="34" charset="0"/>
                        </a:rPr>
                        <a:t>01.01.1753 00:00:00.000 to 31.12.9999 23:59:59.997</a:t>
                      </a:r>
                    </a:p>
                  </a:txBody>
                  <a:tcPr/>
                </a:tc>
                <a:tc>
                  <a:txBody>
                    <a:bodyPr/>
                    <a:lstStyle/>
                    <a:p>
                      <a:r>
                        <a:rPr lang="en-US" sz="1600" noProof="0" dirty="0">
                          <a:latin typeface="Lato" panose="020F0502020204030203" pitchFamily="34" charset="0"/>
                        </a:rPr>
                        <a:t>8 Bytes</a:t>
                      </a:r>
                    </a:p>
                  </a:txBody>
                  <a:tcPr/>
                </a:tc>
                <a:extLst>
                  <a:ext uri="{0D108BD9-81ED-4DB2-BD59-A6C34878D82A}">
                    <a16:rowId xmlns:a16="http://schemas.microsoft.com/office/drawing/2014/main" val="1558766285"/>
                  </a:ext>
                </a:extLst>
              </a:tr>
              <a:tr h="370840">
                <a:tc>
                  <a:txBody>
                    <a:bodyPr/>
                    <a:lstStyle/>
                    <a:p>
                      <a:r>
                        <a:rPr lang="en-US" sz="1600" noProof="0" dirty="0">
                          <a:latin typeface="Lato" panose="020F0502020204030203" pitchFamily="34" charset="0"/>
                        </a:rPr>
                        <a:t>DATETIME2(n)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rPr>
                        <a:t>Represents a combination of DATE and TIME, n specifies the number of millisecond digits from 0 to 7</a:t>
                      </a:r>
                      <a:endParaRPr lang="de-DE" sz="1600" dirty="0">
                        <a:latin typeface="Lato" panose="020F0502020204030203" pitchFamily="34" charset="0"/>
                      </a:endParaRPr>
                    </a:p>
                  </a:txBody>
                  <a:tcPr/>
                </a:tc>
                <a:tc>
                  <a:txBody>
                    <a:bodyPr/>
                    <a:lstStyle/>
                    <a:p>
                      <a:r>
                        <a:rPr lang="en-US" sz="1600" noProof="0" dirty="0">
                          <a:latin typeface="Lato" panose="020F0502020204030203" pitchFamily="34" charset="0"/>
                        </a:rPr>
                        <a:t>01.01.0001 00:00:00.0000000 to 31.12.9999 23:59:59.9999999</a:t>
                      </a:r>
                    </a:p>
                  </a:txBody>
                  <a:tcPr/>
                </a:tc>
                <a:tc>
                  <a:txBody>
                    <a:bodyPr/>
                    <a:lstStyle/>
                    <a:p>
                      <a:r>
                        <a:rPr lang="en-US" sz="1600" noProof="0" dirty="0">
                          <a:latin typeface="Lato" panose="020F0502020204030203" pitchFamily="34" charset="0"/>
                        </a:rPr>
                        <a:t>6 to 8 Bytes</a:t>
                      </a:r>
                    </a:p>
                  </a:txBody>
                  <a:tcPr/>
                </a:tc>
                <a:extLst>
                  <a:ext uri="{0D108BD9-81ED-4DB2-BD59-A6C34878D82A}">
                    <a16:rowId xmlns:a16="http://schemas.microsoft.com/office/drawing/2014/main" val="3915225949"/>
                  </a:ext>
                </a:extLst>
              </a:tr>
              <a:tr h="370840">
                <a:tc>
                  <a:txBody>
                    <a:bodyPr/>
                    <a:lstStyle/>
                    <a:p>
                      <a:r>
                        <a:rPr lang="en-US" sz="1600" noProof="0" dirty="0">
                          <a:latin typeface="Lato" panose="020F0502020204030203" pitchFamily="34" charset="0"/>
                        </a:rPr>
                        <a:t>DATETIMEOFFSET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Lato" panose="020F0502020204030203" pitchFamily="34" charset="0"/>
                        </a:rPr>
                        <a:t>Represents a combination of DATE and TIME, n specifies the number of millisecond digits from 0 to 7 plus a time zone</a:t>
                      </a:r>
                      <a:endParaRPr lang="de-DE" sz="1600" dirty="0">
                        <a:latin typeface="Lato" panose="020F050202020403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latin typeface="Lato" panose="020F0502020204030203" pitchFamily="34" charset="0"/>
                        </a:rPr>
                        <a:t>01.01.0001 00:00:00.0000000 to 31.12.9999 23:59:59.9999999</a:t>
                      </a:r>
                    </a:p>
                    <a:p>
                      <a:r>
                        <a:rPr lang="en-US" sz="1600" noProof="0" dirty="0">
                          <a:latin typeface="Lato" panose="020F0502020204030203" pitchFamily="34" charset="0"/>
                        </a:rPr>
                        <a:t>plus </a:t>
                      </a:r>
                      <a:r>
                        <a:rPr lang="en-US" sz="1800" b="0" i="0" kern="1200" noProof="0" dirty="0">
                          <a:solidFill>
                            <a:schemeClr val="dk1"/>
                          </a:solidFill>
                          <a:effectLst/>
                          <a:latin typeface="Lato" panose="020F0502020204030203" pitchFamily="34" charset="0"/>
                          <a:ea typeface="+mn-ea"/>
                          <a:cs typeface="+mn-cs"/>
                        </a:rPr>
                        <a:t>-14:00 through +14:00</a:t>
                      </a:r>
                      <a:endParaRPr lang="en-US" sz="1600" noProof="0" dirty="0">
                        <a:latin typeface="Lato" panose="020F0502020204030203" pitchFamily="34" charset="0"/>
                      </a:endParaRPr>
                    </a:p>
                  </a:txBody>
                  <a:tcPr/>
                </a:tc>
                <a:tc>
                  <a:txBody>
                    <a:bodyPr/>
                    <a:lstStyle/>
                    <a:p>
                      <a:r>
                        <a:rPr lang="en-US" sz="1600" noProof="0" dirty="0">
                          <a:latin typeface="Lato" panose="020F0502020204030203" pitchFamily="34" charset="0"/>
                        </a:rPr>
                        <a:t>8 to 10 Bytes</a:t>
                      </a:r>
                    </a:p>
                  </a:txBody>
                  <a:tcPr/>
                </a:tc>
                <a:extLst>
                  <a:ext uri="{0D108BD9-81ED-4DB2-BD59-A6C34878D82A}">
                    <a16:rowId xmlns:a16="http://schemas.microsoft.com/office/drawing/2014/main" val="3225872903"/>
                  </a:ext>
                </a:extLst>
              </a:tr>
            </a:tbl>
          </a:graphicData>
        </a:graphic>
      </p:graphicFrame>
    </p:spTree>
    <p:extLst>
      <p:ext uri="{BB962C8B-B14F-4D97-AF65-F5344CB8AC3E}">
        <p14:creationId xmlns:p14="http://schemas.microsoft.com/office/powerpoint/2010/main" val="2976931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88A9C-86F8-B8D9-041B-923D98F8C30C}"/>
              </a:ext>
            </a:extLst>
          </p:cNvPr>
          <p:cNvSpPr>
            <a:spLocks noGrp="1"/>
          </p:cNvSpPr>
          <p:nvPr>
            <p:ph type="body" sz="quarter" idx="11"/>
          </p:nvPr>
        </p:nvSpPr>
        <p:spPr/>
        <p:txBody>
          <a:bodyPr/>
          <a:lstStyle/>
          <a:p>
            <a:r>
              <a:rPr lang="en-US" noProof="0" dirty="0"/>
              <a:t>Converting can happen implicitly and explicitly</a:t>
            </a:r>
          </a:p>
          <a:p>
            <a:r>
              <a:rPr lang="en-US" noProof="0" dirty="0"/>
              <a:t>Implicit conversions happen automatically in the background</a:t>
            </a:r>
          </a:p>
          <a:p>
            <a:r>
              <a:rPr lang="en-US" noProof="0" dirty="0"/>
              <a:t>As already shown with </a:t>
            </a:r>
            <a:r>
              <a:rPr lang="en-US" noProof="0" dirty="0">
                <a:solidFill>
                  <a:srgbClr val="FF00FF"/>
                </a:solidFill>
              </a:rPr>
              <a:t>COALESCE</a:t>
            </a:r>
            <a:r>
              <a:rPr lang="en-US" noProof="0" dirty="0"/>
              <a:t>, implicit conversions are based on data type precedence: </a:t>
            </a:r>
            <a:r>
              <a:rPr lang="en-US" sz="2000" noProof="0" dirty="0">
                <a:effectLst/>
                <a:latin typeface="Calibri" panose="020F0502020204030204" pitchFamily="34" charset="0"/>
                <a:hlinkClick r:id="rId3"/>
              </a:rPr>
              <a:t>https://learn.microsoft.com/en-us/sql/t-sql/data-types/data-type-precedence-transact-sql?view=sql-server-ver16</a:t>
            </a:r>
            <a:endParaRPr lang="en-US" noProof="0" dirty="0"/>
          </a:p>
          <a:p>
            <a:r>
              <a:rPr lang="en-US" noProof="0" dirty="0"/>
              <a:t>Possible data conversions can be looked up under:</a:t>
            </a:r>
            <a:br>
              <a:rPr lang="en-US" noProof="0" dirty="0"/>
            </a:br>
            <a:r>
              <a:rPr lang="en-US" noProof="0" dirty="0">
                <a:hlinkClick r:id="rId4"/>
              </a:rPr>
              <a:t>https://learn.microsoft.com/en-us/sql/t-sql/data-types/data-type-conversion-database-engine?view=sql-server-ver16</a:t>
            </a:r>
            <a:endParaRPr lang="en-US" noProof="0" dirty="0"/>
          </a:p>
          <a:p>
            <a:r>
              <a:rPr lang="en-US" noProof="0" dirty="0"/>
              <a:t>Example: Comparison of int and smallint cause implicit conversion of smallint to int</a:t>
            </a:r>
          </a:p>
          <a:p>
            <a:endParaRPr lang="en-US" noProof="0" dirty="0"/>
          </a:p>
        </p:txBody>
      </p:sp>
      <p:sp>
        <p:nvSpPr>
          <p:cNvPr id="4" name="Text Placeholder 3">
            <a:extLst>
              <a:ext uri="{FF2B5EF4-FFF2-40B4-BE49-F238E27FC236}">
                <a16:creationId xmlns:a16="http://schemas.microsoft.com/office/drawing/2014/main" id="{ABFC8CA8-2348-D568-0C98-14F5D4EFF3DA}"/>
              </a:ext>
            </a:extLst>
          </p:cNvPr>
          <p:cNvSpPr>
            <a:spLocks noGrp="1"/>
          </p:cNvSpPr>
          <p:nvPr>
            <p:ph type="body" sz="quarter" idx="12"/>
          </p:nvPr>
        </p:nvSpPr>
        <p:spPr/>
        <p:txBody>
          <a:bodyPr/>
          <a:lstStyle/>
          <a:p>
            <a:r>
              <a:rPr lang="en-US" noProof="0" dirty="0"/>
              <a:t>Implicit Converting</a:t>
            </a:r>
          </a:p>
        </p:txBody>
      </p:sp>
    </p:spTree>
    <p:extLst>
      <p:ext uri="{BB962C8B-B14F-4D97-AF65-F5344CB8AC3E}">
        <p14:creationId xmlns:p14="http://schemas.microsoft.com/office/powerpoint/2010/main" val="155476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8A70AF3-7AFC-491C-BE1D-3D330BD541BB}"/>
              </a:ext>
            </a:extLst>
          </p:cNvPr>
          <p:cNvSpPr>
            <a:spLocks noGrp="1"/>
          </p:cNvSpPr>
          <p:nvPr>
            <p:ph type="body" sz="quarter" idx="11"/>
          </p:nvPr>
        </p:nvSpPr>
        <p:spPr>
          <a:prstGeom prst="rect">
            <a:avLst/>
          </a:prstGeom>
        </p:spPr>
        <p:txBody>
          <a:bodyPr anchor="t">
            <a:normAutofit/>
          </a:bodyPr>
          <a:lstStyle/>
          <a:p>
            <a:r>
              <a:rPr lang="en-US" noProof="0" dirty="0">
                <a:solidFill>
                  <a:srgbClr val="FF00FF"/>
                </a:solidFill>
              </a:rPr>
              <a:t>CONVERT</a:t>
            </a:r>
            <a:r>
              <a:rPr lang="en-US" noProof="0" dirty="0"/>
              <a:t> can be used to explicitly convert data</a:t>
            </a:r>
          </a:p>
          <a:p>
            <a:r>
              <a:rPr lang="en-US" noProof="0" dirty="0">
                <a:solidFill>
                  <a:srgbClr val="FF00FF"/>
                </a:solidFill>
              </a:rPr>
              <a:t>CAST</a:t>
            </a:r>
            <a:r>
              <a:rPr lang="en-US" noProof="0" dirty="0"/>
              <a:t> is the ANSI SQL counterpart of </a:t>
            </a:r>
            <a:r>
              <a:rPr lang="en-US" noProof="0" dirty="0">
                <a:solidFill>
                  <a:srgbClr val="FF00FF"/>
                </a:solidFill>
              </a:rPr>
              <a:t>CONVERT</a:t>
            </a:r>
          </a:p>
          <a:p>
            <a:r>
              <a:rPr lang="en-US" dirty="0">
                <a:solidFill>
                  <a:srgbClr val="FF00FF"/>
                </a:solidFill>
              </a:rPr>
              <a:t>CONVERT </a:t>
            </a:r>
            <a:r>
              <a:rPr lang="en-US" noProof="0" dirty="0"/>
              <a:t>and </a:t>
            </a:r>
            <a:r>
              <a:rPr lang="en-US" noProof="0" dirty="0">
                <a:solidFill>
                  <a:srgbClr val="FF00FF"/>
                </a:solidFill>
              </a:rPr>
              <a:t>CAST</a:t>
            </a:r>
            <a:r>
              <a:rPr lang="en-US" noProof="0" dirty="0"/>
              <a:t> behave equal, except for </a:t>
            </a:r>
            <a:r>
              <a:rPr lang="en-US" noProof="0" dirty="0">
                <a:solidFill>
                  <a:srgbClr val="FF00FF"/>
                </a:solidFill>
              </a:rPr>
              <a:t>CONVERT</a:t>
            </a:r>
            <a:r>
              <a:rPr lang="en-US" noProof="0" dirty="0"/>
              <a:t> having an optional </a:t>
            </a:r>
            <a:r>
              <a:rPr lang="en-US" i="1" noProof="0" dirty="0"/>
              <a:t>style</a:t>
            </a:r>
            <a:r>
              <a:rPr lang="en-US" noProof="0" dirty="0"/>
              <a:t> parameter</a:t>
            </a:r>
          </a:p>
          <a:p>
            <a:r>
              <a:rPr lang="en-US" noProof="0" dirty="0">
                <a:solidFill>
                  <a:srgbClr val="FF00FF"/>
                </a:solidFill>
              </a:rPr>
              <a:t>TRY_CONVERT </a:t>
            </a:r>
            <a:r>
              <a:rPr lang="en-US" noProof="0" dirty="0"/>
              <a:t>avoids errors and returns </a:t>
            </a:r>
            <a:r>
              <a:rPr lang="en-US" noProof="0" dirty="0">
                <a:solidFill>
                  <a:srgbClr val="808080"/>
                </a:solidFill>
              </a:rPr>
              <a:t>NULL</a:t>
            </a:r>
            <a:r>
              <a:rPr lang="en-US" noProof="0" dirty="0"/>
              <a:t> in case of an error</a:t>
            </a:r>
          </a:p>
        </p:txBody>
      </p:sp>
      <p:sp>
        <p:nvSpPr>
          <p:cNvPr id="5" name="Text Placeholder 4">
            <a:extLst>
              <a:ext uri="{FF2B5EF4-FFF2-40B4-BE49-F238E27FC236}">
                <a16:creationId xmlns:a16="http://schemas.microsoft.com/office/drawing/2014/main" id="{1DB7EDE6-93A0-458F-604D-4174182115E7}"/>
              </a:ext>
            </a:extLst>
          </p:cNvPr>
          <p:cNvSpPr>
            <a:spLocks noGrp="1"/>
          </p:cNvSpPr>
          <p:nvPr>
            <p:ph type="body" sz="quarter" idx="12"/>
          </p:nvPr>
        </p:nvSpPr>
        <p:spPr/>
        <p:txBody>
          <a:bodyPr>
            <a:normAutofit/>
          </a:bodyPr>
          <a:lstStyle/>
          <a:p>
            <a:pPr marL="0" indent="0">
              <a:buNone/>
            </a:pPr>
            <a:r>
              <a:rPr lang="en-US" noProof="0" dirty="0"/>
              <a:t>Explicit Converting numeric</a:t>
            </a:r>
          </a:p>
        </p:txBody>
      </p:sp>
    </p:spTree>
    <p:extLst>
      <p:ext uri="{BB962C8B-B14F-4D97-AF65-F5344CB8AC3E}">
        <p14:creationId xmlns:p14="http://schemas.microsoft.com/office/powerpoint/2010/main" val="501714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54BD-00E9-0C93-838B-A290A8CA2D39}"/>
              </a:ext>
            </a:extLst>
          </p:cNvPr>
          <p:cNvSpPr>
            <a:spLocks noGrp="1"/>
          </p:cNvSpPr>
          <p:nvPr>
            <p:ph type="body" sz="quarter" idx="11"/>
          </p:nvPr>
        </p:nvSpPr>
        <p:spPr/>
        <p:txBody>
          <a:bodyPr/>
          <a:lstStyle/>
          <a:p>
            <a:r>
              <a:rPr lang="en-US" sz="2000" noProof="0" dirty="0">
                <a:solidFill>
                  <a:srgbClr val="FF00FF"/>
                </a:solidFill>
                <a:effectLst/>
              </a:rPr>
              <a:t>DATALENGTH</a:t>
            </a:r>
            <a:r>
              <a:rPr lang="en-US" sz="2000" noProof="0" dirty="0">
                <a:effectLst/>
              </a:rPr>
              <a:t> returns the number of bytes a value occupies</a:t>
            </a:r>
          </a:p>
          <a:p>
            <a:r>
              <a:rPr lang="en-US" sz="2000" noProof="0" dirty="0">
                <a:solidFill>
                  <a:srgbClr val="FF00FF"/>
                </a:solidFill>
                <a:effectLst/>
              </a:rPr>
              <a:t>DATALENGTH</a:t>
            </a:r>
            <a:r>
              <a:rPr lang="en-US" sz="2000" noProof="0" dirty="0">
                <a:effectLst/>
              </a:rPr>
              <a:t> omits 2 Bytes which are needed to store the length itself of variable size strings</a:t>
            </a:r>
          </a:p>
          <a:p>
            <a:r>
              <a:rPr lang="en-US" sz="2000" noProof="0" dirty="0">
                <a:effectLst/>
              </a:rPr>
              <a:t>Adding more characters than the length allows in a char string removes the last character</a:t>
            </a:r>
          </a:p>
          <a:p>
            <a:r>
              <a:rPr lang="en-US" noProof="0" dirty="0"/>
              <a:t>String data is entered using single quotes </a:t>
            </a:r>
            <a:r>
              <a:rPr lang="en-US" dirty="0">
                <a:solidFill>
                  <a:srgbClr val="FF0000"/>
                </a:solidFill>
              </a:rPr>
              <a:t>' '</a:t>
            </a:r>
            <a:endParaRPr lang="en-US" sz="2000" noProof="0" dirty="0">
              <a:effectLst/>
            </a:endParaRPr>
          </a:p>
          <a:p>
            <a:r>
              <a:rPr lang="en-US" dirty="0">
                <a:solidFill>
                  <a:srgbClr val="FF0000"/>
                </a:solidFill>
              </a:rPr>
              <a:t>N'</a:t>
            </a:r>
            <a:r>
              <a:rPr lang="en-US" noProof="0" dirty="0"/>
              <a:t> </a:t>
            </a:r>
            <a:r>
              <a:rPr lang="en-US" sz="2000" noProof="0" dirty="0"/>
              <a:t>in front of a string signals a Unicode string</a:t>
            </a:r>
          </a:p>
          <a:p>
            <a:endParaRPr lang="en-US" sz="2000" noProof="0" dirty="0"/>
          </a:p>
        </p:txBody>
      </p:sp>
      <p:sp>
        <p:nvSpPr>
          <p:cNvPr id="4" name="Text Placeholder 3">
            <a:extLst>
              <a:ext uri="{FF2B5EF4-FFF2-40B4-BE49-F238E27FC236}">
                <a16:creationId xmlns:a16="http://schemas.microsoft.com/office/drawing/2014/main" id="{0B7D8E77-15EA-6A71-4E23-C3CA54F463FF}"/>
              </a:ext>
            </a:extLst>
          </p:cNvPr>
          <p:cNvSpPr>
            <a:spLocks noGrp="1"/>
          </p:cNvSpPr>
          <p:nvPr>
            <p:ph type="body" sz="quarter" idx="12"/>
          </p:nvPr>
        </p:nvSpPr>
        <p:spPr/>
        <p:txBody>
          <a:bodyPr/>
          <a:lstStyle/>
          <a:p>
            <a:r>
              <a:rPr lang="en-US" noProof="0" dirty="0"/>
              <a:t>Explicit Converting String</a:t>
            </a:r>
          </a:p>
        </p:txBody>
      </p:sp>
    </p:spTree>
    <p:extLst>
      <p:ext uri="{BB962C8B-B14F-4D97-AF65-F5344CB8AC3E}">
        <p14:creationId xmlns:p14="http://schemas.microsoft.com/office/powerpoint/2010/main" val="81042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A4DB7F-B15A-AC78-1C79-D8583432568C}"/>
              </a:ext>
            </a:extLst>
          </p:cNvPr>
          <p:cNvSpPr>
            <a:spLocks noGrp="1"/>
          </p:cNvSpPr>
          <p:nvPr>
            <p:ph type="body" sz="quarter" idx="11"/>
          </p:nvPr>
        </p:nvSpPr>
        <p:spPr/>
        <p:txBody>
          <a:bodyPr/>
          <a:lstStyle/>
          <a:p>
            <a:r>
              <a:rPr lang="en-US" noProof="0" dirty="0">
                <a:solidFill>
                  <a:srgbClr val="FF00FF"/>
                </a:solidFill>
              </a:rPr>
              <a:t>GETDATE</a:t>
            </a:r>
            <a:r>
              <a:rPr lang="en-US" noProof="0" dirty="0"/>
              <a:t> returns it as datetime data type of the local SQL Server</a:t>
            </a:r>
          </a:p>
          <a:p>
            <a:r>
              <a:rPr lang="en-US" noProof="0" dirty="0">
                <a:solidFill>
                  <a:srgbClr val="FF00FF"/>
                </a:solidFill>
              </a:rPr>
              <a:t>SYSDATETIME</a:t>
            </a:r>
            <a:r>
              <a:rPr lang="en-US" noProof="0" dirty="0"/>
              <a:t> returns it as </a:t>
            </a:r>
            <a:r>
              <a:rPr lang="en-US" noProof="0" dirty="0">
                <a:solidFill>
                  <a:srgbClr val="005CA8"/>
                </a:solidFill>
              </a:rPr>
              <a:t>datetime2</a:t>
            </a:r>
            <a:r>
              <a:rPr lang="en-US" noProof="0" dirty="0"/>
              <a:t>(7) data type of the local SQL Server</a:t>
            </a:r>
          </a:p>
          <a:p>
            <a:r>
              <a:rPr lang="en-US" noProof="0" dirty="0"/>
              <a:t>The options for the </a:t>
            </a:r>
            <a:r>
              <a:rPr lang="en-US" i="1" noProof="0" dirty="0"/>
              <a:t>style</a:t>
            </a:r>
            <a:r>
              <a:rPr lang="en-US" noProof="0" dirty="0"/>
              <a:t> parameter of the </a:t>
            </a:r>
            <a:r>
              <a:rPr lang="en-US" noProof="0" dirty="0">
                <a:solidFill>
                  <a:srgbClr val="FF00FF"/>
                </a:solidFill>
              </a:rPr>
              <a:t>CONVERT</a:t>
            </a:r>
            <a:r>
              <a:rPr lang="en-US" noProof="0" dirty="0"/>
              <a:t> function can be looked up under the following link:</a:t>
            </a:r>
            <a:br>
              <a:rPr lang="en-US" noProof="0" dirty="0"/>
            </a:br>
            <a:r>
              <a:rPr lang="en-US" noProof="0" dirty="0">
                <a:hlinkClick r:id="rId3"/>
              </a:rPr>
              <a:t>https://learn.microsoft.com/en-us/sql/t-sql/functions/cast-and-convert-transact-sql?view=sql-server-ver16#date-and-time-styles</a:t>
            </a:r>
            <a:endParaRPr lang="en-US" i="1" noProof="0" dirty="0"/>
          </a:p>
        </p:txBody>
      </p:sp>
      <p:sp>
        <p:nvSpPr>
          <p:cNvPr id="5" name="Text Placeholder 4">
            <a:extLst>
              <a:ext uri="{FF2B5EF4-FFF2-40B4-BE49-F238E27FC236}">
                <a16:creationId xmlns:a16="http://schemas.microsoft.com/office/drawing/2014/main" id="{260CA2C9-A9FD-1B40-4A1E-151B217DABF5}"/>
              </a:ext>
            </a:extLst>
          </p:cNvPr>
          <p:cNvSpPr>
            <a:spLocks noGrp="1"/>
          </p:cNvSpPr>
          <p:nvPr>
            <p:ph type="body" sz="quarter" idx="12"/>
          </p:nvPr>
        </p:nvSpPr>
        <p:spPr/>
        <p:txBody>
          <a:bodyPr>
            <a:normAutofit fontScale="85000" lnSpcReduction="10000"/>
          </a:bodyPr>
          <a:lstStyle/>
          <a:p>
            <a:r>
              <a:rPr lang="de-DE" dirty="0"/>
              <a:t>Explicit </a:t>
            </a:r>
            <a:r>
              <a:rPr lang="en-US" dirty="0"/>
              <a:t>Converting</a:t>
            </a:r>
            <a:r>
              <a:rPr lang="de-DE" dirty="0"/>
              <a:t> Date and Time</a:t>
            </a:r>
            <a:endParaRPr lang="en-US" dirty="0"/>
          </a:p>
        </p:txBody>
      </p:sp>
    </p:spTree>
    <p:extLst>
      <p:ext uri="{BB962C8B-B14F-4D97-AF65-F5344CB8AC3E}">
        <p14:creationId xmlns:p14="http://schemas.microsoft.com/office/powerpoint/2010/main" val="1170047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99321-AD95-DB6D-35ED-C4E5145A4570}"/>
              </a:ext>
            </a:extLst>
          </p:cNvPr>
          <p:cNvSpPr>
            <a:spLocks noGrp="1"/>
          </p:cNvSpPr>
          <p:nvPr>
            <p:ph type="body" sz="quarter" idx="11"/>
          </p:nvPr>
        </p:nvSpPr>
        <p:spPr/>
        <p:txBody>
          <a:bodyPr/>
          <a:lstStyle/>
          <a:p>
            <a:r>
              <a:rPr lang="en-US" sz="2000" noProof="0" dirty="0">
                <a:solidFill>
                  <a:srgbClr val="FF00FF"/>
                </a:solidFill>
                <a:effectLst/>
              </a:rPr>
              <a:t>PARSE</a:t>
            </a:r>
            <a:r>
              <a:rPr lang="en-US" sz="2000" noProof="0" dirty="0">
                <a:effectLst/>
              </a:rPr>
              <a:t> can be used to convert strings to numbers or dates</a:t>
            </a:r>
            <a:endParaRPr lang="en-US" noProof="0" dirty="0"/>
          </a:p>
          <a:p>
            <a:r>
              <a:rPr lang="en-US" noProof="0" dirty="0"/>
              <a:t>Can convert special data strings</a:t>
            </a:r>
          </a:p>
          <a:p>
            <a:r>
              <a:rPr lang="en-US" sz="2000" noProof="0" dirty="0">
                <a:effectLst/>
              </a:rPr>
              <a:t>Has a parameter to specify the culture (e.g., </a:t>
            </a:r>
            <a:r>
              <a:rPr lang="en-US" sz="2000" noProof="0" dirty="0">
                <a:solidFill>
                  <a:srgbClr val="005CA8"/>
                </a:solidFill>
                <a:effectLst/>
              </a:rPr>
              <a:t>USING</a:t>
            </a:r>
            <a:r>
              <a:rPr lang="en-US" sz="2000" noProof="0" dirty="0">
                <a:effectLst/>
              </a:rPr>
              <a:t> </a:t>
            </a:r>
            <a:r>
              <a:rPr lang="en-US" dirty="0">
                <a:solidFill>
                  <a:srgbClr val="FF0000"/>
                </a:solidFill>
              </a:rPr>
              <a:t>'en-US'</a:t>
            </a:r>
            <a:r>
              <a:rPr lang="en-US" sz="2000" noProof="0" dirty="0">
                <a:effectLst/>
              </a:rPr>
              <a:t>)</a:t>
            </a:r>
          </a:p>
          <a:p>
            <a:r>
              <a:rPr lang="en-US" noProof="0" dirty="0"/>
              <a:t>Performance is worse than </a:t>
            </a:r>
            <a:r>
              <a:rPr lang="en-US" noProof="0" dirty="0">
                <a:solidFill>
                  <a:srgbClr val="FF00FF"/>
                </a:solidFill>
              </a:rPr>
              <a:t>CONVERT</a:t>
            </a:r>
            <a:r>
              <a:rPr lang="en-US" noProof="0" dirty="0"/>
              <a:t> or </a:t>
            </a:r>
            <a:r>
              <a:rPr lang="en-US" noProof="0" dirty="0">
                <a:solidFill>
                  <a:srgbClr val="FF00FF"/>
                </a:solidFill>
              </a:rPr>
              <a:t>CAST</a:t>
            </a:r>
            <a:endParaRPr lang="en-US" sz="2000" noProof="0" dirty="0">
              <a:solidFill>
                <a:srgbClr val="FF00FF"/>
              </a:solidFill>
              <a:effectLst/>
            </a:endParaRPr>
          </a:p>
          <a:p>
            <a:r>
              <a:rPr lang="en-US" noProof="0" dirty="0"/>
              <a:t>Documentation:</a:t>
            </a:r>
            <a:br>
              <a:rPr lang="en-US" noProof="0" dirty="0"/>
            </a:br>
            <a:r>
              <a:rPr lang="en-US" noProof="0" dirty="0">
                <a:hlinkClick r:id="rId3"/>
              </a:rPr>
              <a:t>https://learn.microsoft.com/en-us/sql/t-sql/functions/parse-transact-sql?view=sql-server-ver16</a:t>
            </a:r>
            <a:endParaRPr lang="en-US" sz="2000" noProof="0" dirty="0">
              <a:effectLst/>
            </a:endParaRPr>
          </a:p>
          <a:p>
            <a:endParaRPr lang="en-US" noProof="0" dirty="0"/>
          </a:p>
        </p:txBody>
      </p:sp>
      <p:sp>
        <p:nvSpPr>
          <p:cNvPr id="4" name="Text Placeholder 3">
            <a:extLst>
              <a:ext uri="{FF2B5EF4-FFF2-40B4-BE49-F238E27FC236}">
                <a16:creationId xmlns:a16="http://schemas.microsoft.com/office/drawing/2014/main" id="{54CBC00D-BA2B-CBFD-AECF-A27A2A30BC1B}"/>
              </a:ext>
            </a:extLst>
          </p:cNvPr>
          <p:cNvSpPr>
            <a:spLocks noGrp="1"/>
          </p:cNvSpPr>
          <p:nvPr>
            <p:ph type="body" sz="quarter" idx="12"/>
          </p:nvPr>
        </p:nvSpPr>
        <p:spPr/>
        <p:txBody>
          <a:bodyPr/>
          <a:lstStyle/>
          <a:p>
            <a:r>
              <a:rPr lang="en-US" noProof="0" dirty="0"/>
              <a:t>PARSE</a:t>
            </a:r>
          </a:p>
        </p:txBody>
      </p:sp>
    </p:spTree>
    <p:extLst>
      <p:ext uri="{BB962C8B-B14F-4D97-AF65-F5344CB8AC3E}">
        <p14:creationId xmlns:p14="http://schemas.microsoft.com/office/powerpoint/2010/main" val="3940077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2CDAA7-40DB-6BBD-CC3A-0C83C2ED86D7}"/>
              </a:ext>
            </a:extLst>
          </p:cNvPr>
          <p:cNvSpPr>
            <a:spLocks noGrp="1"/>
          </p:cNvSpPr>
          <p:nvPr>
            <p:ph type="body" sz="quarter" idx="11"/>
          </p:nvPr>
        </p:nvSpPr>
        <p:spPr/>
        <p:txBody>
          <a:bodyPr/>
          <a:lstStyle/>
          <a:p>
            <a:r>
              <a:rPr lang="en-US" sz="2000" noProof="0" dirty="0">
                <a:effectLst/>
              </a:rPr>
              <a:t>Use </a:t>
            </a:r>
            <a:r>
              <a:rPr lang="en-US" sz="2000" noProof="0" dirty="0">
                <a:solidFill>
                  <a:srgbClr val="FF00FF"/>
                </a:solidFill>
                <a:effectLst/>
              </a:rPr>
              <a:t>FORMAT</a:t>
            </a:r>
            <a:r>
              <a:rPr lang="en-US" sz="2000" noProof="0" dirty="0">
                <a:effectLst/>
              </a:rPr>
              <a:t> to convert numbers or dates to strings with a defined format</a:t>
            </a:r>
          </a:p>
          <a:p>
            <a:r>
              <a:rPr lang="en-US" dirty="0"/>
              <a:t>It is the opposite direction of </a:t>
            </a:r>
            <a:r>
              <a:rPr lang="en-US" dirty="0">
                <a:solidFill>
                  <a:srgbClr val="FF00FF"/>
                </a:solidFill>
              </a:rPr>
              <a:t>PARSE</a:t>
            </a:r>
            <a:endParaRPr lang="en-US" sz="2000" noProof="0" dirty="0">
              <a:solidFill>
                <a:srgbClr val="FF00FF"/>
              </a:solidFill>
              <a:effectLst/>
            </a:endParaRPr>
          </a:p>
          <a:p>
            <a:r>
              <a:rPr lang="en-US" noProof="0" dirty="0"/>
              <a:t>Optionally also the culture can be set as a parameter</a:t>
            </a:r>
          </a:p>
          <a:p>
            <a:r>
              <a:rPr lang="en-US" sz="2000" noProof="0" dirty="0">
                <a:effectLst/>
              </a:rPr>
              <a:t>Standard numeric </a:t>
            </a:r>
            <a:r>
              <a:rPr lang="en-US" dirty="0"/>
              <a:t>formats:</a:t>
            </a:r>
            <a:br>
              <a:rPr lang="en-US" dirty="0"/>
            </a:br>
            <a:r>
              <a:rPr lang="en-US" dirty="0">
                <a:hlinkClick r:id="rId3"/>
              </a:rPr>
              <a:t>https://learn.microsoft.com/en-us/dotnet/standard/base-types/standard-numeric-format-strings</a:t>
            </a:r>
            <a:endParaRPr lang="en-US" dirty="0"/>
          </a:p>
          <a:p>
            <a:r>
              <a:rPr lang="en-US" sz="2000" dirty="0">
                <a:effectLst/>
              </a:rPr>
              <a:t>Custom </a:t>
            </a:r>
            <a:r>
              <a:rPr lang="en-US" dirty="0"/>
              <a:t>numeric formats:</a:t>
            </a:r>
            <a:br>
              <a:rPr lang="en-US" dirty="0"/>
            </a:br>
            <a:r>
              <a:rPr lang="en-US" dirty="0">
                <a:hlinkClick r:id="rId4"/>
              </a:rPr>
              <a:t>https://learn.microsoft.com/en-us/dotnet/standard/base-types/custom-numeric-format-strings</a:t>
            </a:r>
            <a:endParaRPr lang="en-US" dirty="0"/>
          </a:p>
          <a:p>
            <a:r>
              <a:rPr lang="en-US" dirty="0"/>
              <a:t>Standard date formats:</a:t>
            </a:r>
            <a:br>
              <a:rPr lang="en-US" dirty="0"/>
            </a:br>
            <a:r>
              <a:rPr lang="en-US" dirty="0">
                <a:hlinkClick r:id="rId5"/>
              </a:rPr>
              <a:t>https://learn.microsoft.com/en-us/dotnet/standard/base-types/standard-date-and-time-format-strings</a:t>
            </a:r>
            <a:endParaRPr lang="en-US" dirty="0"/>
          </a:p>
          <a:p>
            <a:r>
              <a:rPr lang="en-US" dirty="0"/>
              <a:t>Custom date formats:</a:t>
            </a:r>
            <a:br>
              <a:rPr lang="en-US" dirty="0"/>
            </a:br>
            <a:r>
              <a:rPr lang="en-US" dirty="0">
                <a:hlinkClick r:id="rId6"/>
              </a:rPr>
              <a:t>https://learn.microsoft.com/en-us/dotnet/standard/base-types/custom-date-and-time-format-strings</a:t>
            </a:r>
            <a:endParaRPr lang="en-US" dirty="0"/>
          </a:p>
          <a:p>
            <a:pPr marL="0" indent="0">
              <a:buNone/>
            </a:pPr>
            <a:endParaRPr lang="en-US" dirty="0"/>
          </a:p>
          <a:p>
            <a:endParaRPr lang="en-US" sz="2000" noProof="0" dirty="0">
              <a:effectLst/>
            </a:endParaRPr>
          </a:p>
        </p:txBody>
      </p:sp>
      <p:sp>
        <p:nvSpPr>
          <p:cNvPr id="4" name="Text Placeholder 3">
            <a:extLst>
              <a:ext uri="{FF2B5EF4-FFF2-40B4-BE49-F238E27FC236}">
                <a16:creationId xmlns:a16="http://schemas.microsoft.com/office/drawing/2014/main" id="{0496CD1C-B0D5-C415-5946-66552BCD02AE}"/>
              </a:ext>
            </a:extLst>
          </p:cNvPr>
          <p:cNvSpPr>
            <a:spLocks noGrp="1"/>
          </p:cNvSpPr>
          <p:nvPr>
            <p:ph type="body" sz="quarter" idx="12"/>
          </p:nvPr>
        </p:nvSpPr>
        <p:spPr/>
        <p:txBody>
          <a:bodyPr/>
          <a:lstStyle/>
          <a:p>
            <a:r>
              <a:rPr lang="en-US" noProof="0" dirty="0"/>
              <a:t>Format</a:t>
            </a:r>
          </a:p>
        </p:txBody>
      </p:sp>
    </p:spTree>
    <p:extLst>
      <p:ext uri="{BB962C8B-B14F-4D97-AF65-F5344CB8AC3E}">
        <p14:creationId xmlns:p14="http://schemas.microsoft.com/office/powerpoint/2010/main" val="745374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0B80EA-C9C5-E67B-C99C-FF9EDA8B7E29}"/>
              </a:ext>
            </a:extLst>
          </p:cNvPr>
          <p:cNvSpPr>
            <a:spLocks noGrp="1"/>
          </p:cNvSpPr>
          <p:nvPr>
            <p:ph type="body" sz="quarter" idx="11"/>
          </p:nvPr>
        </p:nvSpPr>
        <p:spPr/>
        <p:txBody>
          <a:bodyPr/>
          <a:lstStyle/>
          <a:p>
            <a:r>
              <a:rPr lang="en-US" noProof="0" dirty="0"/>
              <a:t>Can be used perform calculations like the aggregate functions (</a:t>
            </a:r>
            <a:r>
              <a:rPr lang="en-US" noProof="0" dirty="0">
                <a:solidFill>
                  <a:srgbClr val="FF00FF"/>
                </a:solidFill>
              </a:rPr>
              <a:t>SUM</a:t>
            </a:r>
            <a:r>
              <a:rPr lang="en-US" noProof="0" dirty="0"/>
              <a:t>, </a:t>
            </a:r>
            <a:r>
              <a:rPr lang="en-US" noProof="0" dirty="0">
                <a:solidFill>
                  <a:srgbClr val="FF00FF"/>
                </a:solidFill>
              </a:rPr>
              <a:t>COUNT</a:t>
            </a:r>
            <a:r>
              <a:rPr lang="en-US" noProof="0" dirty="0"/>
              <a:t> etc.)</a:t>
            </a:r>
          </a:p>
          <a:p>
            <a:r>
              <a:rPr lang="en-US" noProof="0" dirty="0"/>
              <a:t>Can be executed on numeric data</a:t>
            </a:r>
          </a:p>
          <a:p>
            <a:r>
              <a:rPr lang="en-US" noProof="0" dirty="0"/>
              <a:t>Like all functions, they can be used directly on values or on columns</a:t>
            </a:r>
          </a:p>
          <a:p>
            <a:r>
              <a:rPr lang="en-US" dirty="0"/>
              <a:t>All mathematical functions:</a:t>
            </a:r>
            <a:br>
              <a:rPr lang="en-US" dirty="0"/>
            </a:br>
            <a:r>
              <a:rPr lang="en-US" dirty="0">
                <a:hlinkClick r:id="rId2"/>
              </a:rPr>
              <a:t>https://learn.microsoft.com/en-us/sql/t-sql/functions/mathematical-functions-transact-sql?view=sql-server-ver16</a:t>
            </a:r>
            <a:endParaRPr lang="en-US" dirty="0"/>
          </a:p>
        </p:txBody>
      </p:sp>
      <p:sp>
        <p:nvSpPr>
          <p:cNvPr id="5" name="Text Placeholder 4">
            <a:extLst>
              <a:ext uri="{FF2B5EF4-FFF2-40B4-BE49-F238E27FC236}">
                <a16:creationId xmlns:a16="http://schemas.microsoft.com/office/drawing/2014/main" id="{B59B8CAC-2C7D-EA80-1041-8A49134DB328}"/>
              </a:ext>
            </a:extLst>
          </p:cNvPr>
          <p:cNvSpPr>
            <a:spLocks noGrp="1"/>
          </p:cNvSpPr>
          <p:nvPr>
            <p:ph type="body" sz="quarter" idx="12"/>
          </p:nvPr>
        </p:nvSpPr>
        <p:spPr/>
        <p:txBody>
          <a:bodyPr/>
          <a:lstStyle/>
          <a:p>
            <a:r>
              <a:rPr lang="en-US" noProof="0" dirty="0"/>
              <a:t>Mathematical Functions</a:t>
            </a:r>
          </a:p>
        </p:txBody>
      </p:sp>
    </p:spTree>
    <p:extLst>
      <p:ext uri="{BB962C8B-B14F-4D97-AF65-F5344CB8AC3E}">
        <p14:creationId xmlns:p14="http://schemas.microsoft.com/office/powerpoint/2010/main" val="19516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0FAAA1-4344-4AFD-8B1C-0B252C906B82}"/>
              </a:ext>
            </a:extLst>
          </p:cNvPr>
          <p:cNvSpPr>
            <a:spLocks noGrp="1"/>
          </p:cNvSpPr>
          <p:nvPr>
            <p:ph type="body" sz="quarter" idx="11"/>
          </p:nvPr>
        </p:nvSpPr>
        <p:spPr>
          <a:prstGeom prst="rect">
            <a:avLst/>
          </a:prstGeom>
        </p:spPr>
        <p:txBody>
          <a:bodyPr anchor="t"/>
          <a:lstStyle/>
          <a:p>
            <a:r>
              <a:rPr lang="en-US" noProof="0" dirty="0">
                <a:solidFill>
                  <a:srgbClr val="FF00FF"/>
                </a:solidFill>
              </a:rPr>
              <a:t>ABS</a:t>
            </a:r>
            <a:r>
              <a:rPr lang="en-US" noProof="0" dirty="0"/>
              <a:t> delivers the absolute value. Hence, it removes negative signs</a:t>
            </a:r>
          </a:p>
          <a:p>
            <a:endParaRPr lang="en-US" noProof="0" dirty="0"/>
          </a:p>
          <a:p>
            <a:endParaRPr lang="en-US" noProof="0" dirty="0"/>
          </a:p>
          <a:p>
            <a:endParaRPr lang="en-US" noProof="0" dirty="0"/>
          </a:p>
          <a:p>
            <a:endParaRPr lang="en-US" noProof="0" dirty="0"/>
          </a:p>
          <a:p>
            <a:endParaRPr lang="en-US" noProof="0" dirty="0"/>
          </a:p>
          <a:p>
            <a:endParaRPr lang="en-US" noProof="0" dirty="0"/>
          </a:p>
        </p:txBody>
      </p:sp>
      <p:sp>
        <p:nvSpPr>
          <p:cNvPr id="4" name="Text Placeholder 3">
            <a:extLst>
              <a:ext uri="{FF2B5EF4-FFF2-40B4-BE49-F238E27FC236}">
                <a16:creationId xmlns:a16="http://schemas.microsoft.com/office/drawing/2014/main" id="{74F99202-018D-D638-745B-2C755EF911E5}"/>
              </a:ext>
            </a:extLst>
          </p:cNvPr>
          <p:cNvSpPr>
            <a:spLocks noGrp="1"/>
          </p:cNvSpPr>
          <p:nvPr>
            <p:ph type="body" sz="quarter" idx="12"/>
          </p:nvPr>
        </p:nvSpPr>
        <p:spPr/>
        <p:txBody>
          <a:bodyPr/>
          <a:lstStyle/>
          <a:p>
            <a:r>
              <a:rPr lang="en-US" noProof="0" dirty="0"/>
              <a:t>ABS</a:t>
            </a:r>
          </a:p>
        </p:txBody>
      </p:sp>
    </p:spTree>
    <p:extLst>
      <p:ext uri="{BB962C8B-B14F-4D97-AF65-F5344CB8AC3E}">
        <p14:creationId xmlns:p14="http://schemas.microsoft.com/office/powerpoint/2010/main" val="3873630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4F8D44F-0680-4D8C-AC35-01FAA04944A4}"/>
              </a:ext>
            </a:extLst>
          </p:cNvPr>
          <p:cNvSpPr>
            <a:spLocks noGrp="1"/>
          </p:cNvSpPr>
          <p:nvPr>
            <p:ph type="body" sz="quarter" idx="11"/>
          </p:nvPr>
        </p:nvSpPr>
        <p:spPr>
          <a:prstGeom prst="rect">
            <a:avLst/>
          </a:prstGeom>
        </p:spPr>
        <p:txBody>
          <a:bodyPr anchor="t">
            <a:normAutofit/>
          </a:bodyPr>
          <a:lstStyle/>
          <a:p>
            <a:r>
              <a:rPr lang="en-US" noProof="0" dirty="0"/>
              <a:t>Is used to evaluate if a value is positive or negative</a:t>
            </a:r>
          </a:p>
          <a:p>
            <a:pPr lvl="1"/>
            <a:r>
              <a:rPr lang="en-US" noProof="0" dirty="0"/>
              <a:t>Value is positive </a:t>
            </a:r>
            <a:r>
              <a:rPr lang="en-US" noProof="0" dirty="0">
                <a:sym typeface="Wingdings" panose="05000000000000000000" pitchFamily="2" charset="2"/>
              </a:rPr>
              <a:t> 1</a:t>
            </a:r>
          </a:p>
          <a:p>
            <a:pPr lvl="1"/>
            <a:r>
              <a:rPr lang="en-US" noProof="0" dirty="0">
                <a:sym typeface="Wingdings" panose="05000000000000000000" pitchFamily="2" charset="2"/>
              </a:rPr>
              <a:t>Value is zero  0</a:t>
            </a:r>
          </a:p>
          <a:p>
            <a:pPr lvl="1"/>
            <a:r>
              <a:rPr lang="en-US" noProof="0" dirty="0">
                <a:sym typeface="Wingdings" panose="05000000000000000000" pitchFamily="2" charset="2"/>
              </a:rPr>
              <a:t>Value is negative  -1</a:t>
            </a:r>
          </a:p>
          <a:p>
            <a:r>
              <a:rPr lang="en-US" noProof="0" dirty="0"/>
              <a:t>The returned data type is equal to input data type</a:t>
            </a:r>
          </a:p>
        </p:txBody>
      </p:sp>
      <p:sp>
        <p:nvSpPr>
          <p:cNvPr id="10" name="Text Placeholder 9">
            <a:extLst>
              <a:ext uri="{FF2B5EF4-FFF2-40B4-BE49-F238E27FC236}">
                <a16:creationId xmlns:a16="http://schemas.microsoft.com/office/drawing/2014/main" id="{D35FC98C-F55A-0610-43E7-D3D4F682CA8A}"/>
              </a:ext>
            </a:extLst>
          </p:cNvPr>
          <p:cNvSpPr>
            <a:spLocks noGrp="1"/>
          </p:cNvSpPr>
          <p:nvPr>
            <p:ph type="body" sz="quarter" idx="12"/>
          </p:nvPr>
        </p:nvSpPr>
        <p:spPr/>
        <p:txBody>
          <a:bodyPr/>
          <a:lstStyle/>
          <a:p>
            <a:pPr marL="0" indent="0">
              <a:buNone/>
            </a:pPr>
            <a:r>
              <a:rPr lang="en-US" noProof="0" dirty="0"/>
              <a:t>SIGN</a:t>
            </a:r>
          </a:p>
        </p:txBody>
      </p:sp>
    </p:spTree>
    <p:extLst>
      <p:ext uri="{BB962C8B-B14F-4D97-AF65-F5344CB8AC3E}">
        <p14:creationId xmlns:p14="http://schemas.microsoft.com/office/powerpoint/2010/main" val="238987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4F7CAA4-D67D-72DB-B138-15D08D1C6CBC}"/>
              </a:ext>
            </a:extLst>
          </p:cNvPr>
          <p:cNvSpPr>
            <a:spLocks noGrp="1"/>
          </p:cNvSpPr>
          <p:nvPr>
            <p:ph type="body" sz="quarter" idx="12"/>
          </p:nvPr>
        </p:nvSpPr>
        <p:spPr/>
        <p:txBody>
          <a:bodyPr/>
          <a:lstStyle/>
          <a:p>
            <a:r>
              <a:rPr lang="en-US" dirty="0"/>
              <a:t>Course Outline</a:t>
            </a:r>
          </a:p>
        </p:txBody>
      </p:sp>
      <p:graphicFrame>
        <p:nvGraphicFramePr>
          <p:cNvPr id="6" name="Diagram 5">
            <a:extLst>
              <a:ext uri="{FF2B5EF4-FFF2-40B4-BE49-F238E27FC236}">
                <a16:creationId xmlns:a16="http://schemas.microsoft.com/office/drawing/2014/main" id="{9C568014-8F1A-D1C4-677C-8E81703FE746}"/>
              </a:ext>
            </a:extLst>
          </p:cNvPr>
          <p:cNvGraphicFramePr/>
          <p:nvPr>
            <p:extLst>
              <p:ext uri="{D42A27DB-BD31-4B8C-83A1-F6EECF244321}">
                <p14:modId xmlns:p14="http://schemas.microsoft.com/office/powerpoint/2010/main" val="549729214"/>
              </p:ext>
            </p:extLst>
          </p:nvPr>
        </p:nvGraphicFramePr>
        <p:xfrm>
          <a:off x="330200" y="1330959"/>
          <a:ext cx="5080000" cy="520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03EFF00-0159-A5A1-B915-94FB680CC305}"/>
              </a:ext>
            </a:extLst>
          </p:cNvPr>
          <p:cNvGraphicFramePr/>
          <p:nvPr>
            <p:extLst>
              <p:ext uri="{D42A27DB-BD31-4B8C-83A1-F6EECF244321}">
                <p14:modId xmlns:p14="http://schemas.microsoft.com/office/powerpoint/2010/main" val="823502743"/>
              </p:ext>
            </p:extLst>
          </p:nvPr>
        </p:nvGraphicFramePr>
        <p:xfrm>
          <a:off x="6502400" y="1330959"/>
          <a:ext cx="5080000" cy="5206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10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7152B831-B613-45BE-94F4-1577AC283B21}"/>
                                            </p:graphicEl>
                                          </p:spTgt>
                                        </p:tgtEl>
                                        <p:attrNameLst>
                                          <p:attrName>style.visibility</p:attrName>
                                        </p:attrNameLst>
                                      </p:cBhvr>
                                      <p:to>
                                        <p:strVal val="visible"/>
                                      </p:to>
                                    </p:set>
                                    <p:anim calcmode="lin" valueType="num">
                                      <p:cBhvr additive="base">
                                        <p:cTn id="7" dur="500" fill="hold"/>
                                        <p:tgtEl>
                                          <p:spTgt spid="6">
                                            <p:graphicEl>
                                              <a:dgm id="{7152B831-B613-45BE-94F4-1577AC283B2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7152B831-B613-45BE-94F4-1577AC283B2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AD19ED35-3503-4684-8F03-E03555C427D7}"/>
                                            </p:graphicEl>
                                          </p:spTgt>
                                        </p:tgtEl>
                                        <p:attrNameLst>
                                          <p:attrName>style.visibility</p:attrName>
                                        </p:attrNameLst>
                                      </p:cBhvr>
                                      <p:to>
                                        <p:strVal val="visible"/>
                                      </p:to>
                                    </p:set>
                                    <p:anim calcmode="lin" valueType="num">
                                      <p:cBhvr additive="base">
                                        <p:cTn id="13" dur="500" fill="hold"/>
                                        <p:tgtEl>
                                          <p:spTgt spid="6">
                                            <p:graphicEl>
                                              <a:dgm id="{AD19ED35-3503-4684-8F03-E03555C427D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AD19ED35-3503-4684-8F03-E03555C427D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2CDB52C7-C735-4F0C-BE8A-A22B76741C0A}"/>
                                            </p:graphicEl>
                                          </p:spTgt>
                                        </p:tgtEl>
                                        <p:attrNameLst>
                                          <p:attrName>style.visibility</p:attrName>
                                        </p:attrNameLst>
                                      </p:cBhvr>
                                      <p:to>
                                        <p:strVal val="visible"/>
                                      </p:to>
                                    </p:set>
                                    <p:anim calcmode="lin" valueType="num">
                                      <p:cBhvr additive="base">
                                        <p:cTn id="19" dur="500" fill="hold"/>
                                        <p:tgtEl>
                                          <p:spTgt spid="6">
                                            <p:graphicEl>
                                              <a:dgm id="{2CDB52C7-C735-4F0C-BE8A-A22B76741C0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2CDB52C7-C735-4F0C-BE8A-A22B76741C0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6B16A589-83EE-4463-8A64-BF62A8DB969E}"/>
                                            </p:graphicEl>
                                          </p:spTgt>
                                        </p:tgtEl>
                                        <p:attrNameLst>
                                          <p:attrName>style.visibility</p:attrName>
                                        </p:attrNameLst>
                                      </p:cBhvr>
                                      <p:to>
                                        <p:strVal val="visible"/>
                                      </p:to>
                                    </p:set>
                                    <p:anim calcmode="lin" valueType="num">
                                      <p:cBhvr additive="base">
                                        <p:cTn id="25" dur="500" fill="hold"/>
                                        <p:tgtEl>
                                          <p:spTgt spid="6">
                                            <p:graphicEl>
                                              <a:dgm id="{6B16A589-83EE-4463-8A64-BF62A8DB969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6B16A589-83EE-4463-8A64-BF62A8DB969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C4F94AFF-8836-4C17-8935-4D2936D82BE4}"/>
                                            </p:graphicEl>
                                          </p:spTgt>
                                        </p:tgtEl>
                                        <p:attrNameLst>
                                          <p:attrName>style.visibility</p:attrName>
                                        </p:attrNameLst>
                                      </p:cBhvr>
                                      <p:to>
                                        <p:strVal val="visible"/>
                                      </p:to>
                                    </p:set>
                                    <p:anim calcmode="lin" valueType="num">
                                      <p:cBhvr additive="base">
                                        <p:cTn id="31" dur="500" fill="hold"/>
                                        <p:tgtEl>
                                          <p:spTgt spid="6">
                                            <p:graphicEl>
                                              <a:dgm id="{C4F94AFF-8836-4C17-8935-4D2936D82BE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C4F94AFF-8836-4C17-8935-4D2936D82BE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D062D6D8-6895-44FD-816E-D2F5992E3302}"/>
                                            </p:graphicEl>
                                          </p:spTgt>
                                        </p:tgtEl>
                                        <p:attrNameLst>
                                          <p:attrName>style.visibility</p:attrName>
                                        </p:attrNameLst>
                                      </p:cBhvr>
                                      <p:to>
                                        <p:strVal val="visible"/>
                                      </p:to>
                                    </p:set>
                                    <p:anim calcmode="lin" valueType="num">
                                      <p:cBhvr additive="base">
                                        <p:cTn id="37" dur="500" fill="hold"/>
                                        <p:tgtEl>
                                          <p:spTgt spid="6">
                                            <p:graphicEl>
                                              <a:dgm id="{D062D6D8-6895-44FD-816E-D2F5992E330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D062D6D8-6895-44FD-816E-D2F5992E330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4D3C2AEA-B4EF-4E2B-A5A7-0C7F056900FD}"/>
                                            </p:graphicEl>
                                          </p:spTgt>
                                        </p:tgtEl>
                                        <p:attrNameLst>
                                          <p:attrName>style.visibility</p:attrName>
                                        </p:attrNameLst>
                                      </p:cBhvr>
                                      <p:to>
                                        <p:strVal val="visible"/>
                                      </p:to>
                                    </p:set>
                                    <p:anim calcmode="lin" valueType="num">
                                      <p:cBhvr additive="base">
                                        <p:cTn id="43" dur="500" fill="hold"/>
                                        <p:tgtEl>
                                          <p:spTgt spid="6">
                                            <p:graphicEl>
                                              <a:dgm id="{4D3C2AEA-B4EF-4E2B-A5A7-0C7F056900F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4D3C2AEA-B4EF-4E2B-A5A7-0C7F056900F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43BB73C6-667B-4D7E-9CC6-88BFDAE748AA}"/>
                                            </p:graphicEl>
                                          </p:spTgt>
                                        </p:tgtEl>
                                        <p:attrNameLst>
                                          <p:attrName>style.visibility</p:attrName>
                                        </p:attrNameLst>
                                      </p:cBhvr>
                                      <p:to>
                                        <p:strVal val="visible"/>
                                      </p:to>
                                    </p:set>
                                    <p:anim calcmode="lin" valueType="num">
                                      <p:cBhvr additive="base">
                                        <p:cTn id="49" dur="500" fill="hold"/>
                                        <p:tgtEl>
                                          <p:spTgt spid="6">
                                            <p:graphicEl>
                                              <a:dgm id="{43BB73C6-667B-4D7E-9CC6-88BFDAE748A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43BB73C6-667B-4D7E-9CC6-88BFDAE748AA}"/>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graphicEl>
                                              <a:dgm id="{BF7468F7-E486-4039-B7C3-9C5C1A937DD7}"/>
                                            </p:graphicEl>
                                          </p:spTgt>
                                        </p:tgtEl>
                                        <p:attrNameLst>
                                          <p:attrName>style.visibility</p:attrName>
                                        </p:attrNameLst>
                                      </p:cBhvr>
                                      <p:to>
                                        <p:strVal val="visible"/>
                                      </p:to>
                                    </p:set>
                                    <p:anim calcmode="lin" valueType="num">
                                      <p:cBhvr additive="base">
                                        <p:cTn id="55" dur="500" fill="hold"/>
                                        <p:tgtEl>
                                          <p:spTgt spid="6">
                                            <p:graphicEl>
                                              <a:dgm id="{BF7468F7-E486-4039-B7C3-9C5C1A937DD7}"/>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graphicEl>
                                              <a:dgm id="{BF7468F7-E486-4039-B7C3-9C5C1A937DD7}"/>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graphicEl>
                                              <a:dgm id="{20C8DF73-1FEA-40E4-BE05-D5C316FACE6C}"/>
                                            </p:graphicEl>
                                          </p:spTgt>
                                        </p:tgtEl>
                                        <p:attrNameLst>
                                          <p:attrName>style.visibility</p:attrName>
                                        </p:attrNameLst>
                                      </p:cBhvr>
                                      <p:to>
                                        <p:strVal val="visible"/>
                                      </p:to>
                                    </p:set>
                                    <p:anim calcmode="lin" valueType="num">
                                      <p:cBhvr additive="base">
                                        <p:cTn id="61" dur="500" fill="hold"/>
                                        <p:tgtEl>
                                          <p:spTgt spid="6">
                                            <p:graphicEl>
                                              <a:dgm id="{20C8DF73-1FEA-40E4-BE05-D5C316FACE6C}"/>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graphicEl>
                                              <a:dgm id="{20C8DF73-1FEA-40E4-BE05-D5C316FACE6C}"/>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graphicEl>
                                              <a:dgm id="{3B37DF75-566D-44FA-B662-99A843F651D5}"/>
                                            </p:graphicEl>
                                          </p:spTgt>
                                        </p:tgtEl>
                                        <p:attrNameLst>
                                          <p:attrName>style.visibility</p:attrName>
                                        </p:attrNameLst>
                                      </p:cBhvr>
                                      <p:to>
                                        <p:strVal val="visible"/>
                                      </p:to>
                                    </p:set>
                                    <p:anim calcmode="lin" valueType="num">
                                      <p:cBhvr additive="base">
                                        <p:cTn id="67" dur="500" fill="hold"/>
                                        <p:tgtEl>
                                          <p:spTgt spid="7">
                                            <p:graphicEl>
                                              <a:dgm id="{3B37DF75-566D-44FA-B662-99A843F651D5}"/>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3B37DF75-566D-44FA-B662-99A843F651D5}"/>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graphicEl>
                                              <a:dgm id="{A95B2334-C0C5-4F17-8EFA-571A2DF9FCDB}"/>
                                            </p:graphicEl>
                                          </p:spTgt>
                                        </p:tgtEl>
                                        <p:attrNameLst>
                                          <p:attrName>style.visibility</p:attrName>
                                        </p:attrNameLst>
                                      </p:cBhvr>
                                      <p:to>
                                        <p:strVal val="visible"/>
                                      </p:to>
                                    </p:set>
                                    <p:anim calcmode="lin" valueType="num">
                                      <p:cBhvr additive="base">
                                        <p:cTn id="73" dur="500" fill="hold"/>
                                        <p:tgtEl>
                                          <p:spTgt spid="7">
                                            <p:graphicEl>
                                              <a:dgm id="{A95B2334-C0C5-4F17-8EFA-571A2DF9FCDB}"/>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A95B2334-C0C5-4F17-8EFA-571A2DF9FCDB}"/>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graphicEl>
                                              <a:dgm id="{FB7F5CFC-4DD6-491D-BD8D-065BA259B2E5}"/>
                                            </p:graphicEl>
                                          </p:spTgt>
                                        </p:tgtEl>
                                        <p:attrNameLst>
                                          <p:attrName>style.visibility</p:attrName>
                                        </p:attrNameLst>
                                      </p:cBhvr>
                                      <p:to>
                                        <p:strVal val="visible"/>
                                      </p:to>
                                    </p:set>
                                    <p:anim calcmode="lin" valueType="num">
                                      <p:cBhvr additive="base">
                                        <p:cTn id="79" dur="500" fill="hold"/>
                                        <p:tgtEl>
                                          <p:spTgt spid="7">
                                            <p:graphicEl>
                                              <a:dgm id="{FB7F5CFC-4DD6-491D-BD8D-065BA259B2E5}"/>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graphicEl>
                                              <a:dgm id="{FB7F5CFC-4DD6-491D-BD8D-065BA259B2E5}"/>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graphicEl>
                                              <a:dgm id="{47410774-671E-4D93-996C-3F4710715317}"/>
                                            </p:graphicEl>
                                          </p:spTgt>
                                        </p:tgtEl>
                                        <p:attrNameLst>
                                          <p:attrName>style.visibility</p:attrName>
                                        </p:attrNameLst>
                                      </p:cBhvr>
                                      <p:to>
                                        <p:strVal val="visible"/>
                                      </p:to>
                                    </p:set>
                                    <p:anim calcmode="lin" valueType="num">
                                      <p:cBhvr additive="base">
                                        <p:cTn id="85" dur="500" fill="hold"/>
                                        <p:tgtEl>
                                          <p:spTgt spid="7">
                                            <p:graphicEl>
                                              <a:dgm id="{47410774-671E-4D93-996C-3F4710715317}"/>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graphicEl>
                                              <a:dgm id="{47410774-671E-4D93-996C-3F4710715317}"/>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graphicEl>
                                              <a:dgm id="{4CE18417-E5F6-42A1-BBF8-6FF3916508E5}"/>
                                            </p:graphicEl>
                                          </p:spTgt>
                                        </p:tgtEl>
                                        <p:attrNameLst>
                                          <p:attrName>style.visibility</p:attrName>
                                        </p:attrNameLst>
                                      </p:cBhvr>
                                      <p:to>
                                        <p:strVal val="visible"/>
                                      </p:to>
                                    </p:set>
                                    <p:anim calcmode="lin" valueType="num">
                                      <p:cBhvr additive="base">
                                        <p:cTn id="91" dur="500" fill="hold"/>
                                        <p:tgtEl>
                                          <p:spTgt spid="7">
                                            <p:graphicEl>
                                              <a:dgm id="{4CE18417-E5F6-42A1-BBF8-6FF3916508E5}"/>
                                            </p:graphic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graphicEl>
                                              <a:dgm id="{4CE18417-E5F6-42A1-BBF8-6FF3916508E5}"/>
                                            </p:graphic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graphicEl>
                                              <a:dgm id="{36283D40-8344-4BE6-BFA5-BBD5375E6882}"/>
                                            </p:graphicEl>
                                          </p:spTgt>
                                        </p:tgtEl>
                                        <p:attrNameLst>
                                          <p:attrName>style.visibility</p:attrName>
                                        </p:attrNameLst>
                                      </p:cBhvr>
                                      <p:to>
                                        <p:strVal val="visible"/>
                                      </p:to>
                                    </p:set>
                                    <p:anim calcmode="lin" valueType="num">
                                      <p:cBhvr additive="base">
                                        <p:cTn id="97" dur="500" fill="hold"/>
                                        <p:tgtEl>
                                          <p:spTgt spid="7">
                                            <p:graphicEl>
                                              <a:dgm id="{36283D40-8344-4BE6-BFA5-BBD5375E6882}"/>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graphicEl>
                                              <a:dgm id="{36283D40-8344-4BE6-BFA5-BBD5375E6882}"/>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graphicEl>
                                              <a:dgm id="{C71633E5-D46C-4813-BA04-C64DE73152DC}"/>
                                            </p:graphicEl>
                                          </p:spTgt>
                                        </p:tgtEl>
                                        <p:attrNameLst>
                                          <p:attrName>style.visibility</p:attrName>
                                        </p:attrNameLst>
                                      </p:cBhvr>
                                      <p:to>
                                        <p:strVal val="visible"/>
                                      </p:to>
                                    </p:set>
                                    <p:anim calcmode="lin" valueType="num">
                                      <p:cBhvr additive="base">
                                        <p:cTn id="103" dur="500" fill="hold"/>
                                        <p:tgtEl>
                                          <p:spTgt spid="7">
                                            <p:graphicEl>
                                              <a:dgm id="{C71633E5-D46C-4813-BA04-C64DE73152DC}"/>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graphicEl>
                                              <a:dgm id="{C71633E5-D46C-4813-BA04-C64DE73152DC}"/>
                                            </p:graphic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graphicEl>
                                              <a:dgm id="{79CF7C14-377A-49EF-8FFA-98844C9F6758}"/>
                                            </p:graphicEl>
                                          </p:spTgt>
                                        </p:tgtEl>
                                        <p:attrNameLst>
                                          <p:attrName>style.visibility</p:attrName>
                                        </p:attrNameLst>
                                      </p:cBhvr>
                                      <p:to>
                                        <p:strVal val="visible"/>
                                      </p:to>
                                    </p:set>
                                    <p:anim calcmode="lin" valueType="num">
                                      <p:cBhvr additive="base">
                                        <p:cTn id="109" dur="500" fill="hold"/>
                                        <p:tgtEl>
                                          <p:spTgt spid="7">
                                            <p:graphicEl>
                                              <a:dgm id="{79CF7C14-377A-49EF-8FFA-98844C9F6758}"/>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graphicEl>
                                              <a:dgm id="{79CF7C14-377A-49EF-8FFA-98844C9F6758}"/>
                                            </p:graphic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graphicEl>
                                              <a:dgm id="{EF4C08D5-46C3-4773-B270-D1300A71CD68}"/>
                                            </p:graphicEl>
                                          </p:spTgt>
                                        </p:tgtEl>
                                        <p:attrNameLst>
                                          <p:attrName>style.visibility</p:attrName>
                                        </p:attrNameLst>
                                      </p:cBhvr>
                                      <p:to>
                                        <p:strVal val="visible"/>
                                      </p:to>
                                    </p:set>
                                    <p:anim calcmode="lin" valueType="num">
                                      <p:cBhvr additive="base">
                                        <p:cTn id="115" dur="500" fill="hold"/>
                                        <p:tgtEl>
                                          <p:spTgt spid="7">
                                            <p:graphicEl>
                                              <a:dgm id="{EF4C08D5-46C3-4773-B270-D1300A71CD68}"/>
                                            </p:graphic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graphicEl>
                                              <a:dgm id="{EF4C08D5-46C3-4773-B270-D1300A71CD68}"/>
                                            </p:graphic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graphicEl>
                                              <a:dgm id="{99D662E6-2815-457D-B7A0-3D68867BF0C6}"/>
                                            </p:graphicEl>
                                          </p:spTgt>
                                        </p:tgtEl>
                                        <p:attrNameLst>
                                          <p:attrName>style.visibility</p:attrName>
                                        </p:attrNameLst>
                                      </p:cBhvr>
                                      <p:to>
                                        <p:strVal val="visible"/>
                                      </p:to>
                                    </p:set>
                                    <p:anim calcmode="lin" valueType="num">
                                      <p:cBhvr additive="base">
                                        <p:cTn id="121" dur="500" fill="hold"/>
                                        <p:tgtEl>
                                          <p:spTgt spid="7">
                                            <p:graphicEl>
                                              <a:dgm id="{99D662E6-2815-457D-B7A0-3D68867BF0C6}"/>
                                            </p:graphic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
                                            <p:graphicEl>
                                              <a:dgm id="{99D662E6-2815-457D-B7A0-3D68867BF0C6}"/>
                                            </p:graphic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graphicEl>
                                              <a:dgm id="{4C994EE9-0FA0-4DFC-8862-24AE1526B06D}"/>
                                            </p:graphicEl>
                                          </p:spTgt>
                                        </p:tgtEl>
                                        <p:attrNameLst>
                                          <p:attrName>style.visibility</p:attrName>
                                        </p:attrNameLst>
                                      </p:cBhvr>
                                      <p:to>
                                        <p:strVal val="visible"/>
                                      </p:to>
                                    </p:set>
                                    <p:anim calcmode="lin" valueType="num">
                                      <p:cBhvr additive="base">
                                        <p:cTn id="127" dur="500" fill="hold"/>
                                        <p:tgtEl>
                                          <p:spTgt spid="7">
                                            <p:graphicEl>
                                              <a:dgm id="{4C994EE9-0FA0-4DFC-8862-24AE1526B06D}"/>
                                            </p:graphic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graphicEl>
                                              <a:dgm id="{4C994EE9-0FA0-4DFC-8862-24AE1526B06D}"/>
                                            </p:graphic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7">
                                            <p:graphicEl>
                                              <a:dgm id="{9A30503C-A5EF-41AF-9348-EA094A7DA50E}"/>
                                            </p:graphicEl>
                                          </p:spTgt>
                                        </p:tgtEl>
                                        <p:attrNameLst>
                                          <p:attrName>style.visibility</p:attrName>
                                        </p:attrNameLst>
                                      </p:cBhvr>
                                      <p:to>
                                        <p:strVal val="visible"/>
                                      </p:to>
                                    </p:set>
                                    <p:anim calcmode="lin" valueType="num">
                                      <p:cBhvr additive="base">
                                        <p:cTn id="133" dur="500" fill="hold"/>
                                        <p:tgtEl>
                                          <p:spTgt spid="7">
                                            <p:graphicEl>
                                              <a:dgm id="{9A30503C-A5EF-41AF-9348-EA094A7DA50E}"/>
                                            </p:graphic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
                                            <p:graphicEl>
                                              <a:dgm id="{9A30503C-A5EF-41AF-9348-EA094A7DA50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0FAAA1-4344-4AFD-8B1C-0B252C906B82}"/>
              </a:ext>
            </a:extLst>
          </p:cNvPr>
          <p:cNvSpPr>
            <a:spLocks noGrp="1"/>
          </p:cNvSpPr>
          <p:nvPr>
            <p:ph type="body" sz="quarter" idx="11"/>
          </p:nvPr>
        </p:nvSpPr>
        <p:spPr>
          <a:prstGeom prst="rect">
            <a:avLst/>
          </a:prstGeom>
        </p:spPr>
        <p:txBody>
          <a:bodyPr anchor="t">
            <a:normAutofit/>
          </a:bodyPr>
          <a:lstStyle/>
          <a:p>
            <a:r>
              <a:rPr lang="en-US" noProof="0" dirty="0">
                <a:solidFill>
                  <a:srgbClr val="FF00FF"/>
                </a:solidFill>
              </a:rPr>
              <a:t>ROUND</a:t>
            </a:r>
            <a:r>
              <a:rPr lang="en-US" noProof="0" dirty="0"/>
              <a:t> can be used to round values</a:t>
            </a:r>
          </a:p>
          <a:p>
            <a:r>
              <a:rPr lang="en-US" noProof="0" dirty="0"/>
              <a:t>The second parameter indicates at which digit the rounding shall take place</a:t>
            </a:r>
          </a:p>
          <a:p>
            <a:r>
              <a:rPr lang="en-US" noProof="0" dirty="0"/>
              <a:t>Negative vales indicate digits before the decimal point</a:t>
            </a:r>
          </a:p>
          <a:p>
            <a:r>
              <a:rPr lang="en-US" noProof="0" dirty="0"/>
              <a:t>The third, optional parameter indicates at which place the values shall be cut off</a:t>
            </a:r>
          </a:p>
        </p:txBody>
      </p:sp>
      <p:sp>
        <p:nvSpPr>
          <p:cNvPr id="4" name="Text Placeholder 3">
            <a:extLst>
              <a:ext uri="{FF2B5EF4-FFF2-40B4-BE49-F238E27FC236}">
                <a16:creationId xmlns:a16="http://schemas.microsoft.com/office/drawing/2014/main" id="{FBC9497A-CA25-5E59-E676-6565D6DC2CCA}"/>
              </a:ext>
            </a:extLst>
          </p:cNvPr>
          <p:cNvSpPr>
            <a:spLocks noGrp="1"/>
          </p:cNvSpPr>
          <p:nvPr>
            <p:ph type="body" sz="quarter" idx="12"/>
          </p:nvPr>
        </p:nvSpPr>
        <p:spPr/>
        <p:txBody>
          <a:bodyPr/>
          <a:lstStyle/>
          <a:p>
            <a:r>
              <a:rPr lang="en-US" noProof="0" dirty="0"/>
              <a:t>ROUND</a:t>
            </a:r>
          </a:p>
        </p:txBody>
      </p:sp>
    </p:spTree>
    <p:extLst>
      <p:ext uri="{BB962C8B-B14F-4D97-AF65-F5344CB8AC3E}">
        <p14:creationId xmlns:p14="http://schemas.microsoft.com/office/powerpoint/2010/main" val="2038298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0FAAA1-4344-4AFD-8B1C-0B252C906B82}"/>
              </a:ext>
            </a:extLst>
          </p:cNvPr>
          <p:cNvSpPr>
            <a:spLocks noGrp="1"/>
          </p:cNvSpPr>
          <p:nvPr>
            <p:ph type="body" sz="quarter" idx="11"/>
          </p:nvPr>
        </p:nvSpPr>
        <p:spPr>
          <a:prstGeom prst="rect">
            <a:avLst/>
          </a:prstGeom>
        </p:spPr>
        <p:txBody>
          <a:bodyPr anchor="t">
            <a:normAutofit/>
          </a:bodyPr>
          <a:lstStyle/>
          <a:p>
            <a:r>
              <a:rPr lang="en-US" noProof="0" dirty="0">
                <a:solidFill>
                  <a:srgbClr val="FF00FF"/>
                </a:solidFill>
              </a:rPr>
              <a:t>FLOOR</a:t>
            </a:r>
            <a:r>
              <a:rPr lang="en-US" noProof="0" dirty="0"/>
              <a:t> is used to round off values</a:t>
            </a:r>
          </a:p>
          <a:p>
            <a:r>
              <a:rPr lang="en-US" noProof="0" dirty="0">
                <a:solidFill>
                  <a:srgbClr val="FF00FF"/>
                </a:solidFill>
              </a:rPr>
              <a:t>CEILING</a:t>
            </a:r>
            <a:r>
              <a:rPr lang="en-US" noProof="0" dirty="0"/>
              <a:t> is used to round up values</a:t>
            </a:r>
          </a:p>
          <a:p>
            <a:r>
              <a:rPr lang="en-US" noProof="0" dirty="0"/>
              <a:t>Both operate to the next integer, removing decimal places</a:t>
            </a:r>
          </a:p>
          <a:p>
            <a:r>
              <a:rPr lang="en-US" noProof="0" dirty="0"/>
              <a:t>The functionality is very similar to </a:t>
            </a:r>
            <a:r>
              <a:rPr lang="en-US" noProof="0" dirty="0">
                <a:solidFill>
                  <a:srgbClr val="FF00FF"/>
                </a:solidFill>
              </a:rPr>
              <a:t>ROUND</a:t>
            </a:r>
            <a:r>
              <a:rPr lang="en-US" noProof="0" dirty="0"/>
              <a:t>, but does not keep decimal places</a:t>
            </a:r>
          </a:p>
        </p:txBody>
      </p:sp>
      <p:sp>
        <p:nvSpPr>
          <p:cNvPr id="4" name="Text Placeholder 3">
            <a:extLst>
              <a:ext uri="{FF2B5EF4-FFF2-40B4-BE49-F238E27FC236}">
                <a16:creationId xmlns:a16="http://schemas.microsoft.com/office/drawing/2014/main" id="{3189F2F1-393C-0F29-3215-ABD3EDCF17C8}"/>
              </a:ext>
            </a:extLst>
          </p:cNvPr>
          <p:cNvSpPr>
            <a:spLocks noGrp="1"/>
          </p:cNvSpPr>
          <p:nvPr>
            <p:ph type="body" sz="quarter" idx="12"/>
          </p:nvPr>
        </p:nvSpPr>
        <p:spPr/>
        <p:txBody>
          <a:bodyPr/>
          <a:lstStyle/>
          <a:p>
            <a:r>
              <a:rPr lang="en-US" noProof="0" dirty="0"/>
              <a:t>FLOOR and CEILING</a:t>
            </a:r>
          </a:p>
        </p:txBody>
      </p:sp>
    </p:spTree>
    <p:extLst>
      <p:ext uri="{BB962C8B-B14F-4D97-AF65-F5344CB8AC3E}">
        <p14:creationId xmlns:p14="http://schemas.microsoft.com/office/powerpoint/2010/main" val="4028691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37C43-060C-6BD4-DCDE-086FF7D4F4D4}"/>
              </a:ext>
            </a:extLst>
          </p:cNvPr>
          <p:cNvSpPr>
            <a:spLocks noGrp="1"/>
          </p:cNvSpPr>
          <p:nvPr>
            <p:ph type="body" sz="quarter" idx="11"/>
          </p:nvPr>
        </p:nvSpPr>
        <p:spPr/>
        <p:txBody>
          <a:bodyPr/>
          <a:lstStyle/>
          <a:p>
            <a:r>
              <a:rPr lang="en-US" dirty="0"/>
              <a:t>You want to query the revenue amount after taxes per order. We assume the after-tax revenue for one order line from </a:t>
            </a:r>
            <a:r>
              <a:rPr lang="en-US" dirty="0" err="1"/>
              <a:t>Sales.OrderLines</a:t>
            </a:r>
            <a:r>
              <a:rPr lang="en-US" dirty="0"/>
              <a:t> to be:</a:t>
            </a:r>
            <a:br>
              <a:rPr lang="en-US" dirty="0"/>
            </a:br>
            <a:r>
              <a:rPr lang="en-US" dirty="0"/>
              <a:t>UnitPrice / (100 + TaxRate) * 100</a:t>
            </a:r>
            <a:br>
              <a:rPr lang="en-US" dirty="0"/>
            </a:br>
            <a:r>
              <a:rPr lang="en-US" dirty="0"/>
              <a:t>The result per after-tax revenue amount shall be rounded with two decimal places. There shall be no zeroes after the two decimal places</a:t>
            </a:r>
          </a:p>
        </p:txBody>
      </p:sp>
      <p:sp>
        <p:nvSpPr>
          <p:cNvPr id="4" name="Text Placeholder 3">
            <a:extLst>
              <a:ext uri="{FF2B5EF4-FFF2-40B4-BE49-F238E27FC236}">
                <a16:creationId xmlns:a16="http://schemas.microsoft.com/office/drawing/2014/main" id="{F00BDD3A-8533-97DC-E3DC-A33F3FE8207D}"/>
              </a:ext>
            </a:extLst>
          </p:cNvPr>
          <p:cNvSpPr>
            <a:spLocks noGrp="1"/>
          </p:cNvSpPr>
          <p:nvPr>
            <p:ph type="body" sz="quarter" idx="12"/>
          </p:nvPr>
        </p:nvSpPr>
        <p:spPr/>
        <p:txBody>
          <a:bodyPr/>
          <a:lstStyle/>
          <a:p>
            <a:r>
              <a:rPr lang="en-US" dirty="0"/>
              <a:t>Task: Rounded Revenue</a:t>
            </a:r>
          </a:p>
        </p:txBody>
      </p:sp>
    </p:spTree>
    <p:extLst>
      <p:ext uri="{BB962C8B-B14F-4D97-AF65-F5344CB8AC3E}">
        <p14:creationId xmlns:p14="http://schemas.microsoft.com/office/powerpoint/2010/main" val="2185488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F667EC12-C52D-4E1F-B92A-49473B97B3BA}"/>
                  </a:ext>
                </a:extLst>
              </p:cNvPr>
              <p:cNvSpPr>
                <a:spLocks noGrp="1"/>
              </p:cNvSpPr>
              <p:nvPr>
                <p:ph type="body" sz="quarter" idx="11"/>
              </p:nvPr>
            </p:nvSpPr>
            <p:spPr>
              <a:prstGeom prst="rect">
                <a:avLst/>
              </a:prstGeom>
            </p:spPr>
            <p:txBody>
              <a:bodyPr anchor="t"/>
              <a:lstStyle/>
              <a:p>
                <a:r>
                  <a:rPr lang="en-US" noProof="0" dirty="0">
                    <a:solidFill>
                      <a:srgbClr val="FF00FF"/>
                    </a:solidFill>
                  </a:rPr>
                  <a:t>SQUARE</a:t>
                </a:r>
                <a:r>
                  <a:rPr lang="en-US" noProof="0" dirty="0"/>
                  <a:t> squares a value (</a:t>
                </a:r>
                <a14:m>
                  <m:oMath xmlns:m="http://schemas.openxmlformats.org/officeDocument/2006/math">
                    <m:sSup>
                      <m:sSupPr>
                        <m:ctrlPr>
                          <a:rPr lang="en-US" i="1" noProof="0" smtClean="0">
                            <a:latin typeface="Cambria Math" panose="02040503050406030204" pitchFamily="18" charset="0"/>
                          </a:rPr>
                        </m:ctrlPr>
                      </m:sSupPr>
                      <m:e>
                        <m:r>
                          <a:rPr lang="en-US" b="0" i="1" noProof="0" smtClean="0">
                            <a:latin typeface="Cambria Math" panose="02040503050406030204" pitchFamily="18" charset="0"/>
                          </a:rPr>
                          <m:t>𝑥</m:t>
                        </m:r>
                      </m:e>
                      <m:sup>
                        <m:r>
                          <a:rPr lang="en-US" i="1" noProof="0" smtClean="0">
                            <a:latin typeface="Cambria Math" panose="02040503050406030204" pitchFamily="18" charset="0"/>
                          </a:rPr>
                          <m:t>2</m:t>
                        </m:r>
                      </m:sup>
                    </m:sSup>
                  </m:oMath>
                </a14:m>
                <a:r>
                  <a:rPr lang="en-US" noProof="0" dirty="0"/>
                  <a:t>)</a:t>
                </a:r>
              </a:p>
              <a:p>
                <a:r>
                  <a:rPr lang="en-US" noProof="0" dirty="0">
                    <a:solidFill>
                      <a:srgbClr val="FF00FF"/>
                    </a:solidFill>
                  </a:rPr>
                  <a:t>SQRT</a:t>
                </a:r>
                <a:r>
                  <a:rPr lang="en-US" noProof="0" dirty="0"/>
                  <a:t> takes the square root (</a:t>
                </a:r>
                <a14:m>
                  <m:oMath xmlns:m="http://schemas.openxmlformats.org/officeDocument/2006/math">
                    <m:rad>
                      <m:radPr>
                        <m:ctrlPr>
                          <a:rPr lang="en-US" i="1" noProof="0" smtClean="0">
                            <a:latin typeface="Cambria Math" panose="02040503050406030204" pitchFamily="18" charset="0"/>
                          </a:rPr>
                        </m:ctrlPr>
                      </m:radPr>
                      <m:deg>
                        <m:r>
                          <a:rPr lang="en-US" i="1" noProof="0" smtClean="0">
                            <a:latin typeface="Cambria Math" panose="02040503050406030204" pitchFamily="18" charset="0"/>
                          </a:rPr>
                          <m:t>2</m:t>
                        </m:r>
                      </m:deg>
                      <m:e>
                        <m:r>
                          <a:rPr lang="en-US" b="0" i="1" noProof="0" smtClean="0">
                            <a:latin typeface="Cambria Math" panose="02040503050406030204" pitchFamily="18" charset="0"/>
                          </a:rPr>
                          <m:t>𝑥</m:t>
                        </m:r>
                      </m:e>
                    </m:rad>
                  </m:oMath>
                </a14:m>
                <a:r>
                  <a:rPr lang="en-US" noProof="0" dirty="0"/>
                  <a:t>) of a value</a:t>
                </a:r>
              </a:p>
              <a:p>
                <a:r>
                  <a:rPr lang="en-US" dirty="0">
                    <a:solidFill>
                      <a:srgbClr val="FF00FF"/>
                    </a:solidFill>
                  </a:rPr>
                  <a:t>SQUARE</a:t>
                </a:r>
                <a:r>
                  <a:rPr lang="en-US" dirty="0"/>
                  <a:t> and </a:t>
                </a:r>
                <a:r>
                  <a:rPr lang="en-US" dirty="0">
                    <a:solidFill>
                      <a:srgbClr val="FF00FF"/>
                    </a:solidFill>
                  </a:rPr>
                  <a:t>SQRT</a:t>
                </a:r>
                <a:r>
                  <a:rPr lang="en-US" dirty="0"/>
                  <a:t> return a float value</a:t>
                </a:r>
              </a:p>
              <a:p>
                <a:r>
                  <a:rPr lang="en-US" noProof="0" dirty="0">
                    <a:solidFill>
                      <a:srgbClr val="FF00FF"/>
                    </a:solidFill>
                  </a:rPr>
                  <a:t>POWER</a:t>
                </a:r>
                <a:r>
                  <a:rPr lang="en-US" noProof="0" dirty="0"/>
                  <a:t> is more flexible and can be used for both operations</a:t>
                </a:r>
              </a:p>
              <a:p>
                <a:r>
                  <a:rPr lang="en-US" dirty="0"/>
                  <a:t>The return type of </a:t>
                </a:r>
                <a:r>
                  <a:rPr lang="en-US" dirty="0">
                    <a:solidFill>
                      <a:srgbClr val="FF00FF"/>
                    </a:solidFill>
                  </a:rPr>
                  <a:t>POWER</a:t>
                </a:r>
                <a:r>
                  <a:rPr lang="en-US" dirty="0"/>
                  <a:t> depends on the input</a:t>
                </a:r>
                <a:endParaRPr lang="en-US" noProof="0" dirty="0"/>
              </a:p>
            </p:txBody>
          </p:sp>
        </mc:Choice>
        <mc:Fallback xmlns="">
          <p:sp>
            <p:nvSpPr>
              <p:cNvPr id="3" name="Inhaltsplatzhalter 2">
                <a:extLst>
                  <a:ext uri="{FF2B5EF4-FFF2-40B4-BE49-F238E27FC236}">
                    <a16:creationId xmlns:a16="http://schemas.microsoft.com/office/drawing/2014/main" id="{F667EC12-C52D-4E1F-B92A-49473B97B3BA}"/>
                  </a:ext>
                </a:extLst>
              </p:cNvPr>
              <p:cNvSpPr>
                <a:spLocks noGrp="1" noRot="1" noChangeAspect="1" noMove="1" noResize="1" noEditPoints="1" noAdjustHandles="1" noChangeArrowheads="1" noChangeShapeType="1" noTextEdit="1"/>
              </p:cNvSpPr>
              <p:nvPr>
                <p:ph type="body" sz="quarter" idx="11"/>
              </p:nvPr>
            </p:nvSpPr>
            <p:spPr>
              <a:prstGeom prst="rect">
                <a:avLst/>
              </a:prstGeom>
              <a:blipFill>
                <a:blip r:embed="rId3"/>
                <a:stretch>
                  <a:fillRect t="-1168"/>
                </a:stretch>
              </a:blipFill>
            </p:spPr>
            <p:txBody>
              <a:bodyPr/>
              <a:lstStyle/>
              <a:p>
                <a:r>
                  <a:rPr lang="en-US">
                    <a:noFill/>
                  </a:rPr>
                  <a:t> </a:t>
                </a:r>
              </a:p>
            </p:txBody>
          </p:sp>
        </mc:Fallback>
      </mc:AlternateContent>
      <p:sp>
        <p:nvSpPr>
          <p:cNvPr id="10" name="Text Placeholder 9">
            <a:extLst>
              <a:ext uri="{FF2B5EF4-FFF2-40B4-BE49-F238E27FC236}">
                <a16:creationId xmlns:a16="http://schemas.microsoft.com/office/drawing/2014/main" id="{7BD5BCD8-B82E-6F08-A6CE-65CB39BE2BC3}"/>
              </a:ext>
            </a:extLst>
          </p:cNvPr>
          <p:cNvSpPr>
            <a:spLocks noGrp="1"/>
          </p:cNvSpPr>
          <p:nvPr>
            <p:ph type="body" sz="quarter" idx="12"/>
          </p:nvPr>
        </p:nvSpPr>
        <p:spPr/>
        <p:txBody>
          <a:bodyPr/>
          <a:lstStyle/>
          <a:p>
            <a:r>
              <a:rPr lang="en-US" noProof="0" dirty="0"/>
              <a:t>SQUARE, SQRT and POWER</a:t>
            </a:r>
          </a:p>
        </p:txBody>
      </p:sp>
    </p:spTree>
    <p:extLst>
      <p:ext uri="{BB962C8B-B14F-4D97-AF65-F5344CB8AC3E}">
        <p14:creationId xmlns:p14="http://schemas.microsoft.com/office/powerpoint/2010/main" val="31715049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667EC12-C52D-4E1F-B92A-49473B97B3BA}"/>
              </a:ext>
            </a:extLst>
          </p:cNvPr>
          <p:cNvSpPr>
            <a:spLocks noGrp="1"/>
          </p:cNvSpPr>
          <p:nvPr>
            <p:ph type="body" sz="quarter" idx="11"/>
          </p:nvPr>
        </p:nvSpPr>
        <p:spPr>
          <a:prstGeom prst="rect">
            <a:avLst/>
          </a:prstGeom>
        </p:spPr>
        <p:txBody>
          <a:bodyPr anchor="t">
            <a:normAutofit/>
          </a:bodyPr>
          <a:lstStyle/>
          <a:p>
            <a:r>
              <a:rPr lang="en-US" noProof="0" dirty="0">
                <a:solidFill>
                  <a:srgbClr val="FF00FF"/>
                </a:solidFill>
              </a:rPr>
              <a:t>RAND</a:t>
            </a:r>
            <a:r>
              <a:rPr lang="en-US" noProof="0" dirty="0"/>
              <a:t> returns a pseudo-random number &gt;= 0 and &lt; 1</a:t>
            </a:r>
          </a:p>
          <a:p>
            <a:r>
              <a:rPr lang="en-US" noProof="0" dirty="0"/>
              <a:t>When the parameter (seed) is given, it always returns the same value</a:t>
            </a:r>
          </a:p>
          <a:p>
            <a:pPr lvl="1"/>
            <a:r>
              <a:rPr lang="en-US" dirty="0"/>
              <a:t>Can be used for testing</a:t>
            </a:r>
            <a:endParaRPr lang="en-US" noProof="0" dirty="0"/>
          </a:p>
          <a:p>
            <a:r>
              <a:rPr lang="en-US" noProof="0" dirty="0"/>
              <a:t>Subsequent </a:t>
            </a:r>
            <a:r>
              <a:rPr lang="en-US" noProof="0" dirty="0">
                <a:solidFill>
                  <a:srgbClr val="FF00FF"/>
                </a:solidFill>
              </a:rPr>
              <a:t>RAND</a:t>
            </a:r>
            <a:r>
              <a:rPr lang="en-US" noProof="0" dirty="0"/>
              <a:t> calls are providing a seed will also result in the same value for the same connection</a:t>
            </a:r>
          </a:p>
          <a:p>
            <a:r>
              <a:rPr lang="en-US" noProof="0" dirty="0">
                <a:solidFill>
                  <a:srgbClr val="FF00FF"/>
                </a:solidFill>
              </a:rPr>
              <a:t>RAND</a:t>
            </a:r>
            <a:r>
              <a:rPr lang="en-US" noProof="0" dirty="0"/>
              <a:t>(</a:t>
            </a:r>
            <a:r>
              <a:rPr lang="en-US" noProof="0" dirty="0">
                <a:solidFill>
                  <a:srgbClr val="FF00FF"/>
                </a:solidFill>
              </a:rPr>
              <a:t>CHECKSUM</a:t>
            </a:r>
            <a:r>
              <a:rPr lang="en-US" noProof="0" dirty="0"/>
              <a:t>(</a:t>
            </a:r>
            <a:r>
              <a:rPr lang="en-US" noProof="0" dirty="0">
                <a:solidFill>
                  <a:srgbClr val="FF00FF"/>
                </a:solidFill>
              </a:rPr>
              <a:t>NEWID</a:t>
            </a:r>
            <a:r>
              <a:rPr lang="en-US" noProof="0" dirty="0"/>
              <a:t>())) will generate a new value for each row of a result set</a:t>
            </a:r>
          </a:p>
        </p:txBody>
      </p:sp>
      <p:sp>
        <p:nvSpPr>
          <p:cNvPr id="22" name="Text Placeholder 21">
            <a:extLst>
              <a:ext uri="{FF2B5EF4-FFF2-40B4-BE49-F238E27FC236}">
                <a16:creationId xmlns:a16="http://schemas.microsoft.com/office/drawing/2014/main" id="{406A5467-CC7A-6A44-0157-EF0E3EF8F343}"/>
              </a:ext>
            </a:extLst>
          </p:cNvPr>
          <p:cNvSpPr>
            <a:spLocks noGrp="1"/>
          </p:cNvSpPr>
          <p:nvPr>
            <p:ph type="body" sz="quarter" idx="12"/>
          </p:nvPr>
        </p:nvSpPr>
        <p:spPr/>
        <p:txBody>
          <a:bodyPr/>
          <a:lstStyle/>
          <a:p>
            <a:r>
              <a:rPr lang="en-US" noProof="0" dirty="0"/>
              <a:t>RAND and NEWID</a:t>
            </a:r>
          </a:p>
        </p:txBody>
      </p:sp>
    </p:spTree>
    <p:extLst>
      <p:ext uri="{BB962C8B-B14F-4D97-AF65-F5344CB8AC3E}">
        <p14:creationId xmlns:p14="http://schemas.microsoft.com/office/powerpoint/2010/main" val="513141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D3A7D-1C97-D1A9-0600-00FA473AEE2F}"/>
              </a:ext>
            </a:extLst>
          </p:cNvPr>
          <p:cNvSpPr>
            <a:spLocks noGrp="1"/>
          </p:cNvSpPr>
          <p:nvPr>
            <p:ph type="body" sz="quarter" idx="11"/>
          </p:nvPr>
        </p:nvSpPr>
        <p:spPr/>
        <p:txBody>
          <a:bodyPr/>
          <a:lstStyle/>
          <a:p>
            <a:r>
              <a:rPr lang="en-US" noProof="0" dirty="0"/>
              <a:t>String functions are used to manipulate string-based data</a:t>
            </a:r>
          </a:p>
          <a:p>
            <a:r>
              <a:rPr lang="en-US" noProof="0" dirty="0"/>
              <a:t>Like all functions, they can be used directly on values or on columns</a:t>
            </a:r>
          </a:p>
          <a:p>
            <a:r>
              <a:rPr lang="en-US" noProof="0" dirty="0"/>
              <a:t>All string functions:</a:t>
            </a:r>
            <a:br>
              <a:rPr lang="en-US" noProof="0" dirty="0"/>
            </a:br>
            <a:r>
              <a:rPr lang="en-US" noProof="0" dirty="0">
                <a:hlinkClick r:id="rId2"/>
              </a:rPr>
              <a:t>https://learn.microsoft.com/en-us/sql/t-sql/functions/string-functions-transact-sql?view=sql-server-ver16</a:t>
            </a:r>
            <a:endParaRPr lang="en-US" noProof="0" dirty="0"/>
          </a:p>
          <a:p>
            <a:pPr marL="0" indent="0">
              <a:buNone/>
            </a:pPr>
            <a:endParaRPr lang="en-US" noProof="0" dirty="0"/>
          </a:p>
          <a:p>
            <a:endParaRPr lang="en-US" noProof="0" dirty="0"/>
          </a:p>
        </p:txBody>
      </p:sp>
      <p:sp>
        <p:nvSpPr>
          <p:cNvPr id="4" name="Text Placeholder 3">
            <a:extLst>
              <a:ext uri="{FF2B5EF4-FFF2-40B4-BE49-F238E27FC236}">
                <a16:creationId xmlns:a16="http://schemas.microsoft.com/office/drawing/2014/main" id="{C83C680D-D76F-7D9F-4009-21693BD29C76}"/>
              </a:ext>
            </a:extLst>
          </p:cNvPr>
          <p:cNvSpPr>
            <a:spLocks noGrp="1"/>
          </p:cNvSpPr>
          <p:nvPr>
            <p:ph type="body" sz="quarter" idx="12"/>
          </p:nvPr>
        </p:nvSpPr>
        <p:spPr/>
        <p:txBody>
          <a:bodyPr/>
          <a:lstStyle/>
          <a:p>
            <a:r>
              <a:rPr lang="en-US" noProof="0" dirty="0"/>
              <a:t>String Functions</a:t>
            </a:r>
          </a:p>
        </p:txBody>
      </p:sp>
    </p:spTree>
    <p:extLst>
      <p:ext uri="{BB962C8B-B14F-4D97-AF65-F5344CB8AC3E}">
        <p14:creationId xmlns:p14="http://schemas.microsoft.com/office/powerpoint/2010/main" val="3557587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000CC2-5B5C-CE62-0BBD-D85B30C2C388}"/>
              </a:ext>
            </a:extLst>
          </p:cNvPr>
          <p:cNvSpPr>
            <a:spLocks noGrp="1"/>
          </p:cNvSpPr>
          <p:nvPr>
            <p:ph type="body" sz="quarter" idx="11"/>
          </p:nvPr>
        </p:nvSpPr>
        <p:spPr/>
        <p:txBody>
          <a:bodyPr/>
          <a:lstStyle/>
          <a:p>
            <a:r>
              <a:rPr lang="en-US" noProof="0" dirty="0"/>
              <a:t>Retrieves the number of characters in a string</a:t>
            </a:r>
          </a:p>
          <a:p>
            <a:r>
              <a:rPr lang="en-US" noProof="0" dirty="0"/>
              <a:t>In contrast to </a:t>
            </a:r>
            <a:r>
              <a:rPr lang="en-US" noProof="0" dirty="0">
                <a:solidFill>
                  <a:srgbClr val="FF00FF"/>
                </a:solidFill>
              </a:rPr>
              <a:t>DATALENGTH</a:t>
            </a:r>
            <a:r>
              <a:rPr lang="en-US" noProof="0" dirty="0"/>
              <a:t>, there is no difference for Unicode strings</a:t>
            </a:r>
          </a:p>
          <a:p>
            <a:r>
              <a:rPr lang="en-US" dirty="0"/>
              <a:t>Trailing spaces are excluded</a:t>
            </a:r>
            <a:endParaRPr lang="en-US" noProof="0" dirty="0"/>
          </a:p>
        </p:txBody>
      </p:sp>
      <p:sp>
        <p:nvSpPr>
          <p:cNvPr id="4" name="Text Placeholder 3">
            <a:extLst>
              <a:ext uri="{FF2B5EF4-FFF2-40B4-BE49-F238E27FC236}">
                <a16:creationId xmlns:a16="http://schemas.microsoft.com/office/drawing/2014/main" id="{344926A2-1055-BAC7-E012-2BE460FE5CA1}"/>
              </a:ext>
            </a:extLst>
          </p:cNvPr>
          <p:cNvSpPr>
            <a:spLocks noGrp="1"/>
          </p:cNvSpPr>
          <p:nvPr>
            <p:ph type="body" sz="quarter" idx="12"/>
          </p:nvPr>
        </p:nvSpPr>
        <p:spPr/>
        <p:txBody>
          <a:bodyPr/>
          <a:lstStyle/>
          <a:p>
            <a:r>
              <a:rPr lang="en-US" noProof="0" dirty="0"/>
              <a:t>LEN</a:t>
            </a:r>
          </a:p>
        </p:txBody>
      </p:sp>
    </p:spTree>
    <p:extLst>
      <p:ext uri="{BB962C8B-B14F-4D97-AF65-F5344CB8AC3E}">
        <p14:creationId xmlns:p14="http://schemas.microsoft.com/office/powerpoint/2010/main" val="2110035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24C6D-2261-4464-AC55-5F9C1B457CCF}"/>
              </a:ext>
            </a:extLst>
          </p:cNvPr>
          <p:cNvSpPr>
            <a:spLocks noGrp="1"/>
          </p:cNvSpPr>
          <p:nvPr>
            <p:ph type="body" sz="quarter" idx="11"/>
          </p:nvPr>
        </p:nvSpPr>
        <p:spPr>
          <a:prstGeom prst="rect">
            <a:avLst/>
          </a:prstGeom>
        </p:spPr>
        <p:txBody>
          <a:bodyPr anchor="t">
            <a:normAutofit/>
          </a:bodyPr>
          <a:lstStyle/>
          <a:p>
            <a:r>
              <a:rPr lang="en-US" noProof="0" dirty="0"/>
              <a:t>Returns the text in upper or lower case</a:t>
            </a:r>
          </a:p>
          <a:p>
            <a:r>
              <a:rPr lang="en-US" noProof="0" dirty="0"/>
              <a:t>Numbers as strings are not affected</a:t>
            </a:r>
          </a:p>
        </p:txBody>
      </p:sp>
      <p:sp>
        <p:nvSpPr>
          <p:cNvPr id="8" name="Text Placeholder 7">
            <a:extLst>
              <a:ext uri="{FF2B5EF4-FFF2-40B4-BE49-F238E27FC236}">
                <a16:creationId xmlns:a16="http://schemas.microsoft.com/office/drawing/2014/main" id="{A653E4CE-82C0-10F8-4D9D-C3D6259B5AEE}"/>
              </a:ext>
            </a:extLst>
          </p:cNvPr>
          <p:cNvSpPr>
            <a:spLocks noGrp="1"/>
          </p:cNvSpPr>
          <p:nvPr>
            <p:ph type="body" sz="quarter" idx="12"/>
          </p:nvPr>
        </p:nvSpPr>
        <p:spPr/>
        <p:txBody>
          <a:bodyPr/>
          <a:lstStyle/>
          <a:p>
            <a:r>
              <a:rPr lang="en-US" noProof="0" dirty="0"/>
              <a:t>UPPER and LOWER</a:t>
            </a:r>
          </a:p>
        </p:txBody>
      </p:sp>
    </p:spTree>
    <p:extLst>
      <p:ext uri="{BB962C8B-B14F-4D97-AF65-F5344CB8AC3E}">
        <p14:creationId xmlns:p14="http://schemas.microsoft.com/office/powerpoint/2010/main" val="1249688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E0DBDE-A6D9-4C2F-BD60-5E93786B7D5D}"/>
              </a:ext>
            </a:extLst>
          </p:cNvPr>
          <p:cNvSpPr>
            <a:spLocks noGrp="1"/>
          </p:cNvSpPr>
          <p:nvPr>
            <p:ph type="body" sz="quarter" idx="11"/>
          </p:nvPr>
        </p:nvSpPr>
        <p:spPr>
          <a:prstGeom prst="rect">
            <a:avLst/>
          </a:prstGeom>
        </p:spPr>
        <p:txBody>
          <a:bodyPr anchor="t"/>
          <a:lstStyle/>
          <a:p>
            <a:r>
              <a:rPr lang="en-US" noProof="0" dirty="0"/>
              <a:t>Retrieves all characters starting from </a:t>
            </a:r>
            <a:r>
              <a:rPr lang="en-US" noProof="0" dirty="0">
                <a:solidFill>
                  <a:srgbClr val="808080"/>
                </a:solidFill>
              </a:rPr>
              <a:t>LEFT</a:t>
            </a:r>
            <a:r>
              <a:rPr lang="en-US" noProof="0" dirty="0"/>
              <a:t> or </a:t>
            </a:r>
            <a:r>
              <a:rPr lang="en-US" noProof="0" dirty="0">
                <a:solidFill>
                  <a:srgbClr val="808080"/>
                </a:solidFill>
              </a:rPr>
              <a:t>RIGHT</a:t>
            </a:r>
          </a:p>
          <a:p>
            <a:r>
              <a:rPr lang="en-US" noProof="0" dirty="0"/>
              <a:t>The number of characters are set as a parameter</a:t>
            </a:r>
          </a:p>
        </p:txBody>
      </p:sp>
      <p:sp>
        <p:nvSpPr>
          <p:cNvPr id="10" name="Text Placeholder 9">
            <a:extLst>
              <a:ext uri="{FF2B5EF4-FFF2-40B4-BE49-F238E27FC236}">
                <a16:creationId xmlns:a16="http://schemas.microsoft.com/office/drawing/2014/main" id="{88217DA3-8702-8822-E2A9-009016527AED}"/>
              </a:ext>
            </a:extLst>
          </p:cNvPr>
          <p:cNvSpPr>
            <a:spLocks noGrp="1"/>
          </p:cNvSpPr>
          <p:nvPr>
            <p:ph type="body" sz="quarter" idx="12"/>
          </p:nvPr>
        </p:nvSpPr>
        <p:spPr/>
        <p:txBody>
          <a:bodyPr/>
          <a:lstStyle/>
          <a:p>
            <a:r>
              <a:rPr lang="en-US" noProof="0" dirty="0"/>
              <a:t>LEFT and </a:t>
            </a:r>
            <a:r>
              <a:rPr lang="en-US" dirty="0"/>
              <a:t>Right</a:t>
            </a:r>
            <a:endParaRPr lang="en-US" noProof="0" dirty="0"/>
          </a:p>
        </p:txBody>
      </p:sp>
    </p:spTree>
    <p:extLst>
      <p:ext uri="{BB962C8B-B14F-4D97-AF65-F5344CB8AC3E}">
        <p14:creationId xmlns:p14="http://schemas.microsoft.com/office/powerpoint/2010/main" val="2709584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7E0DBDE-A6D9-4C2F-BD60-5E93786B7D5D}"/>
              </a:ext>
            </a:extLst>
          </p:cNvPr>
          <p:cNvSpPr>
            <a:spLocks noGrp="1"/>
          </p:cNvSpPr>
          <p:nvPr>
            <p:ph type="body" sz="quarter" idx="11"/>
          </p:nvPr>
        </p:nvSpPr>
        <p:spPr>
          <a:prstGeom prst="rect">
            <a:avLst/>
          </a:prstGeom>
        </p:spPr>
        <p:txBody>
          <a:bodyPr anchor="t">
            <a:normAutofit/>
          </a:bodyPr>
          <a:lstStyle/>
          <a:p>
            <a:r>
              <a:rPr lang="en-US" noProof="0" dirty="0"/>
              <a:t>Retrieves the index of the first appearance within another string from left to right</a:t>
            </a:r>
          </a:p>
          <a:p>
            <a:r>
              <a:rPr lang="en-US" noProof="0" dirty="0"/>
              <a:t>Returns 0 in case no match was found</a:t>
            </a:r>
          </a:p>
          <a:p>
            <a:r>
              <a:rPr lang="en-US" noProof="0" dirty="0"/>
              <a:t>It is possible to search for a whole string</a:t>
            </a:r>
          </a:p>
          <a:p>
            <a:r>
              <a:rPr lang="en-US" dirty="0"/>
              <a:t>Upper- and lower-case characters are treated as equal</a:t>
            </a:r>
            <a:endParaRPr lang="en-US" noProof="0" dirty="0"/>
          </a:p>
        </p:txBody>
      </p:sp>
      <p:sp>
        <p:nvSpPr>
          <p:cNvPr id="7" name="Text Placeholder 6">
            <a:extLst>
              <a:ext uri="{FF2B5EF4-FFF2-40B4-BE49-F238E27FC236}">
                <a16:creationId xmlns:a16="http://schemas.microsoft.com/office/drawing/2014/main" id="{A4E0AD80-5867-9F18-34A1-E133D53C50DB}"/>
              </a:ext>
            </a:extLst>
          </p:cNvPr>
          <p:cNvSpPr>
            <a:spLocks noGrp="1"/>
          </p:cNvSpPr>
          <p:nvPr>
            <p:ph type="body" sz="quarter" idx="12"/>
          </p:nvPr>
        </p:nvSpPr>
        <p:spPr/>
        <p:txBody>
          <a:bodyPr/>
          <a:lstStyle/>
          <a:p>
            <a:r>
              <a:rPr lang="en-US" noProof="0" dirty="0"/>
              <a:t>CHARINDEX</a:t>
            </a:r>
          </a:p>
        </p:txBody>
      </p:sp>
    </p:spTree>
    <p:extLst>
      <p:ext uri="{BB962C8B-B14F-4D97-AF65-F5344CB8AC3E}">
        <p14:creationId xmlns:p14="http://schemas.microsoft.com/office/powerpoint/2010/main" val="105543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06CEF5-5504-E84D-0C9A-CE5CBB8E1B4F}"/>
              </a:ext>
            </a:extLst>
          </p:cNvPr>
          <p:cNvSpPr>
            <a:spLocks noGrp="1"/>
          </p:cNvSpPr>
          <p:nvPr>
            <p:ph type="body" sz="quarter" idx="12"/>
          </p:nvPr>
        </p:nvSpPr>
        <p:spPr/>
        <p:txBody>
          <a:bodyPr/>
          <a:lstStyle/>
          <a:p>
            <a:r>
              <a:rPr lang="en-US" dirty="0"/>
              <a:t>Course Outline</a:t>
            </a:r>
          </a:p>
        </p:txBody>
      </p:sp>
      <p:graphicFrame>
        <p:nvGraphicFramePr>
          <p:cNvPr id="7" name="Diagram 6">
            <a:extLst>
              <a:ext uri="{FF2B5EF4-FFF2-40B4-BE49-F238E27FC236}">
                <a16:creationId xmlns:a16="http://schemas.microsoft.com/office/drawing/2014/main" id="{48D8C995-3F64-7CE8-84E2-99859999619E}"/>
              </a:ext>
            </a:extLst>
          </p:cNvPr>
          <p:cNvGraphicFramePr/>
          <p:nvPr>
            <p:extLst>
              <p:ext uri="{D42A27DB-BD31-4B8C-83A1-F6EECF244321}">
                <p14:modId xmlns:p14="http://schemas.microsoft.com/office/powerpoint/2010/main" val="2328803495"/>
              </p:ext>
            </p:extLst>
          </p:nvPr>
        </p:nvGraphicFramePr>
        <p:xfrm>
          <a:off x="6502400" y="1330960"/>
          <a:ext cx="5080000" cy="288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6CE4FBE-CF40-55B1-87A8-BF7877FF7280}"/>
              </a:ext>
            </a:extLst>
          </p:cNvPr>
          <p:cNvGraphicFramePr/>
          <p:nvPr>
            <p:extLst>
              <p:ext uri="{D42A27DB-BD31-4B8C-83A1-F6EECF244321}">
                <p14:modId xmlns:p14="http://schemas.microsoft.com/office/powerpoint/2010/main" val="3969080627"/>
              </p:ext>
            </p:extLst>
          </p:nvPr>
        </p:nvGraphicFramePr>
        <p:xfrm>
          <a:off x="330200" y="1330958"/>
          <a:ext cx="5080000" cy="52069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7981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BFE6BBFE-7741-4080-BE23-E2D6FAC917CF}"/>
                                            </p:graphicEl>
                                          </p:spTgt>
                                        </p:tgtEl>
                                        <p:attrNameLst>
                                          <p:attrName>style.visibility</p:attrName>
                                        </p:attrNameLst>
                                      </p:cBhvr>
                                      <p:to>
                                        <p:strVal val="visible"/>
                                      </p:to>
                                    </p:set>
                                    <p:anim calcmode="lin" valueType="num">
                                      <p:cBhvr additive="base">
                                        <p:cTn id="7" dur="500" fill="hold"/>
                                        <p:tgtEl>
                                          <p:spTgt spid="8">
                                            <p:graphicEl>
                                              <a:dgm id="{BFE6BBFE-7741-4080-BE23-E2D6FAC917C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FE6BBFE-7741-4080-BE23-E2D6FAC917C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9407DF9F-5298-4DE9-BA90-F020520CD36F}"/>
                                            </p:graphicEl>
                                          </p:spTgt>
                                        </p:tgtEl>
                                        <p:attrNameLst>
                                          <p:attrName>style.visibility</p:attrName>
                                        </p:attrNameLst>
                                      </p:cBhvr>
                                      <p:to>
                                        <p:strVal val="visible"/>
                                      </p:to>
                                    </p:set>
                                    <p:anim calcmode="lin" valueType="num">
                                      <p:cBhvr additive="base">
                                        <p:cTn id="13" dur="500" fill="hold"/>
                                        <p:tgtEl>
                                          <p:spTgt spid="8">
                                            <p:graphicEl>
                                              <a:dgm id="{9407DF9F-5298-4DE9-BA90-F020520CD36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9407DF9F-5298-4DE9-BA90-F020520CD36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dgm id="{414FC5D5-CDA5-4FFA-99C2-E127EE73C940}"/>
                                            </p:graphicEl>
                                          </p:spTgt>
                                        </p:tgtEl>
                                        <p:attrNameLst>
                                          <p:attrName>style.visibility</p:attrName>
                                        </p:attrNameLst>
                                      </p:cBhvr>
                                      <p:to>
                                        <p:strVal val="visible"/>
                                      </p:to>
                                    </p:set>
                                    <p:anim calcmode="lin" valueType="num">
                                      <p:cBhvr additive="base">
                                        <p:cTn id="19" dur="500" fill="hold"/>
                                        <p:tgtEl>
                                          <p:spTgt spid="8">
                                            <p:graphicEl>
                                              <a:dgm id="{414FC5D5-CDA5-4FFA-99C2-E127EE73C94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dgm id="{414FC5D5-CDA5-4FFA-99C2-E127EE73C94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7390B8A4-D31C-439C-92A7-52A3ACD744E8}"/>
                                            </p:graphicEl>
                                          </p:spTgt>
                                        </p:tgtEl>
                                        <p:attrNameLst>
                                          <p:attrName>style.visibility</p:attrName>
                                        </p:attrNameLst>
                                      </p:cBhvr>
                                      <p:to>
                                        <p:strVal val="visible"/>
                                      </p:to>
                                    </p:set>
                                    <p:anim calcmode="lin" valueType="num">
                                      <p:cBhvr additive="base">
                                        <p:cTn id="25" dur="500" fill="hold"/>
                                        <p:tgtEl>
                                          <p:spTgt spid="8">
                                            <p:graphicEl>
                                              <a:dgm id="{7390B8A4-D31C-439C-92A7-52A3ACD744E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dgm id="{7390B8A4-D31C-439C-92A7-52A3ACD744E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dgm id="{1D0280FB-4A11-4ECA-9B16-1A7F6AA707F8}"/>
                                            </p:graphicEl>
                                          </p:spTgt>
                                        </p:tgtEl>
                                        <p:attrNameLst>
                                          <p:attrName>style.visibility</p:attrName>
                                        </p:attrNameLst>
                                      </p:cBhvr>
                                      <p:to>
                                        <p:strVal val="visible"/>
                                      </p:to>
                                    </p:set>
                                    <p:anim calcmode="lin" valueType="num">
                                      <p:cBhvr additive="base">
                                        <p:cTn id="31" dur="500" fill="hold"/>
                                        <p:tgtEl>
                                          <p:spTgt spid="8">
                                            <p:graphicEl>
                                              <a:dgm id="{1D0280FB-4A11-4ECA-9B16-1A7F6AA707F8}"/>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dgm id="{1D0280FB-4A11-4ECA-9B16-1A7F6AA707F8}"/>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dgm id="{4E598E38-56C6-4377-A277-26290D9B32D5}"/>
                                            </p:graphicEl>
                                          </p:spTgt>
                                        </p:tgtEl>
                                        <p:attrNameLst>
                                          <p:attrName>style.visibility</p:attrName>
                                        </p:attrNameLst>
                                      </p:cBhvr>
                                      <p:to>
                                        <p:strVal val="visible"/>
                                      </p:to>
                                    </p:set>
                                    <p:anim calcmode="lin" valueType="num">
                                      <p:cBhvr additive="base">
                                        <p:cTn id="37" dur="500" fill="hold"/>
                                        <p:tgtEl>
                                          <p:spTgt spid="8">
                                            <p:graphicEl>
                                              <a:dgm id="{4E598E38-56C6-4377-A277-26290D9B32D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4E598E38-56C6-4377-A277-26290D9B32D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graphicEl>
                                              <a:dgm id="{DDF03DA9-8AE7-4315-B76F-37343A4B3C74}"/>
                                            </p:graphicEl>
                                          </p:spTgt>
                                        </p:tgtEl>
                                        <p:attrNameLst>
                                          <p:attrName>style.visibility</p:attrName>
                                        </p:attrNameLst>
                                      </p:cBhvr>
                                      <p:to>
                                        <p:strVal val="visible"/>
                                      </p:to>
                                    </p:set>
                                    <p:anim calcmode="lin" valueType="num">
                                      <p:cBhvr additive="base">
                                        <p:cTn id="43" dur="500" fill="hold"/>
                                        <p:tgtEl>
                                          <p:spTgt spid="8">
                                            <p:graphicEl>
                                              <a:dgm id="{DDF03DA9-8AE7-4315-B76F-37343A4B3C7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graphicEl>
                                              <a:dgm id="{DDF03DA9-8AE7-4315-B76F-37343A4B3C74}"/>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graphicEl>
                                              <a:dgm id="{26B0A17D-F12A-48D5-B401-56F479EA50D6}"/>
                                            </p:graphicEl>
                                          </p:spTgt>
                                        </p:tgtEl>
                                        <p:attrNameLst>
                                          <p:attrName>style.visibility</p:attrName>
                                        </p:attrNameLst>
                                      </p:cBhvr>
                                      <p:to>
                                        <p:strVal val="visible"/>
                                      </p:to>
                                    </p:set>
                                    <p:anim calcmode="lin" valueType="num">
                                      <p:cBhvr additive="base">
                                        <p:cTn id="49" dur="500" fill="hold"/>
                                        <p:tgtEl>
                                          <p:spTgt spid="8">
                                            <p:graphicEl>
                                              <a:dgm id="{26B0A17D-F12A-48D5-B401-56F479EA50D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graphicEl>
                                              <a:dgm id="{26B0A17D-F12A-48D5-B401-56F479EA50D6}"/>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graphicEl>
                                              <a:dgm id="{04549BEF-893A-4E3D-AE53-F37958088884}"/>
                                            </p:graphicEl>
                                          </p:spTgt>
                                        </p:tgtEl>
                                        <p:attrNameLst>
                                          <p:attrName>style.visibility</p:attrName>
                                        </p:attrNameLst>
                                      </p:cBhvr>
                                      <p:to>
                                        <p:strVal val="visible"/>
                                      </p:to>
                                    </p:set>
                                    <p:anim calcmode="lin" valueType="num">
                                      <p:cBhvr additive="base">
                                        <p:cTn id="55" dur="500" fill="hold"/>
                                        <p:tgtEl>
                                          <p:spTgt spid="8">
                                            <p:graphicEl>
                                              <a:dgm id="{04549BEF-893A-4E3D-AE53-F37958088884}"/>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graphicEl>
                                              <a:dgm id="{04549BEF-893A-4E3D-AE53-F37958088884}"/>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graphicEl>
                                              <a:dgm id="{38E69F37-E67C-480C-9F1A-18ABB2FC4C60}"/>
                                            </p:graphicEl>
                                          </p:spTgt>
                                        </p:tgtEl>
                                        <p:attrNameLst>
                                          <p:attrName>style.visibility</p:attrName>
                                        </p:attrNameLst>
                                      </p:cBhvr>
                                      <p:to>
                                        <p:strVal val="visible"/>
                                      </p:to>
                                    </p:set>
                                    <p:anim calcmode="lin" valueType="num">
                                      <p:cBhvr additive="base">
                                        <p:cTn id="61" dur="500" fill="hold"/>
                                        <p:tgtEl>
                                          <p:spTgt spid="8">
                                            <p:graphicEl>
                                              <a:dgm id="{38E69F37-E67C-480C-9F1A-18ABB2FC4C60}"/>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graphicEl>
                                              <a:dgm id="{38E69F37-E67C-480C-9F1A-18ABB2FC4C60}"/>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graphicEl>
                                              <a:dgm id="{749169CC-6DC0-4761-B28A-7AE3C72AA1D3}"/>
                                            </p:graphicEl>
                                          </p:spTgt>
                                        </p:tgtEl>
                                        <p:attrNameLst>
                                          <p:attrName>style.visibility</p:attrName>
                                        </p:attrNameLst>
                                      </p:cBhvr>
                                      <p:to>
                                        <p:strVal val="visible"/>
                                      </p:to>
                                    </p:set>
                                    <p:anim calcmode="lin" valueType="num">
                                      <p:cBhvr additive="base">
                                        <p:cTn id="67" dur="500" fill="hold"/>
                                        <p:tgtEl>
                                          <p:spTgt spid="7">
                                            <p:graphicEl>
                                              <a:dgm id="{749169CC-6DC0-4761-B28A-7AE3C72AA1D3}"/>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graphicEl>
                                              <a:dgm id="{749169CC-6DC0-4761-B28A-7AE3C72AA1D3}"/>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graphicEl>
                                              <a:dgm id="{3CD442C7-3CBB-4559-B7C0-3DB56CD8B456}"/>
                                            </p:graphicEl>
                                          </p:spTgt>
                                        </p:tgtEl>
                                        <p:attrNameLst>
                                          <p:attrName>style.visibility</p:attrName>
                                        </p:attrNameLst>
                                      </p:cBhvr>
                                      <p:to>
                                        <p:strVal val="visible"/>
                                      </p:to>
                                    </p:set>
                                    <p:anim calcmode="lin" valueType="num">
                                      <p:cBhvr additive="base">
                                        <p:cTn id="73" dur="500" fill="hold"/>
                                        <p:tgtEl>
                                          <p:spTgt spid="7">
                                            <p:graphicEl>
                                              <a:dgm id="{3CD442C7-3CBB-4559-B7C0-3DB56CD8B456}"/>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graphicEl>
                                              <a:dgm id="{3CD442C7-3CBB-4559-B7C0-3DB56CD8B456}"/>
                                            </p:graphic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graphicEl>
                                              <a:dgm id="{1B37591B-C7F9-469C-A817-086954EFD370}"/>
                                            </p:graphicEl>
                                          </p:spTgt>
                                        </p:tgtEl>
                                        <p:attrNameLst>
                                          <p:attrName>style.visibility</p:attrName>
                                        </p:attrNameLst>
                                      </p:cBhvr>
                                      <p:to>
                                        <p:strVal val="visible"/>
                                      </p:to>
                                    </p:set>
                                    <p:anim calcmode="lin" valueType="num">
                                      <p:cBhvr additive="base">
                                        <p:cTn id="79" dur="500" fill="hold"/>
                                        <p:tgtEl>
                                          <p:spTgt spid="7">
                                            <p:graphicEl>
                                              <a:dgm id="{1B37591B-C7F9-469C-A817-086954EFD370}"/>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graphicEl>
                                              <a:dgm id="{1B37591B-C7F9-469C-A817-086954EFD370}"/>
                                            </p:graphic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
                                            <p:graphicEl>
                                              <a:dgm id="{BBE7EF55-A58E-4A9E-BEF6-3101ABD7746E}"/>
                                            </p:graphicEl>
                                          </p:spTgt>
                                        </p:tgtEl>
                                        <p:attrNameLst>
                                          <p:attrName>style.visibility</p:attrName>
                                        </p:attrNameLst>
                                      </p:cBhvr>
                                      <p:to>
                                        <p:strVal val="visible"/>
                                      </p:to>
                                    </p:set>
                                    <p:anim calcmode="lin" valueType="num">
                                      <p:cBhvr additive="base">
                                        <p:cTn id="85" dur="500" fill="hold"/>
                                        <p:tgtEl>
                                          <p:spTgt spid="7">
                                            <p:graphicEl>
                                              <a:dgm id="{BBE7EF55-A58E-4A9E-BEF6-3101ABD7746E}"/>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graphicEl>
                                              <a:dgm id="{BBE7EF55-A58E-4A9E-BEF6-3101ABD7746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6F3E05-5796-C6B6-1F68-81CDB766C641}"/>
              </a:ext>
            </a:extLst>
          </p:cNvPr>
          <p:cNvSpPr>
            <a:spLocks noGrp="1"/>
          </p:cNvSpPr>
          <p:nvPr>
            <p:ph type="body" sz="quarter" idx="11"/>
          </p:nvPr>
        </p:nvSpPr>
        <p:spPr/>
        <p:txBody>
          <a:bodyPr/>
          <a:lstStyle/>
          <a:p>
            <a:r>
              <a:rPr lang="en-US" dirty="0"/>
              <a:t>From the table Application.People, separate the local part (the part before the ‚@‘ sign) and the domain (the part after the ‚@‘ sign) from the column LogonName if it is in a format of an e-mail address. Filter out all LogonNames that are not containing an ‚@‘ sign.</a:t>
            </a:r>
          </a:p>
        </p:txBody>
      </p:sp>
      <p:sp>
        <p:nvSpPr>
          <p:cNvPr id="5" name="Text Placeholder 4">
            <a:extLst>
              <a:ext uri="{FF2B5EF4-FFF2-40B4-BE49-F238E27FC236}">
                <a16:creationId xmlns:a16="http://schemas.microsoft.com/office/drawing/2014/main" id="{27BC96BC-B8CF-ADA4-DEA6-350B34DE68F3}"/>
              </a:ext>
            </a:extLst>
          </p:cNvPr>
          <p:cNvSpPr>
            <a:spLocks noGrp="1"/>
          </p:cNvSpPr>
          <p:nvPr>
            <p:ph type="body" sz="quarter" idx="12"/>
          </p:nvPr>
        </p:nvSpPr>
        <p:spPr/>
        <p:txBody>
          <a:bodyPr/>
          <a:lstStyle/>
          <a:p>
            <a:r>
              <a:rPr lang="en-US" dirty="0"/>
              <a:t>Task: Split LogonName</a:t>
            </a:r>
          </a:p>
        </p:txBody>
      </p:sp>
    </p:spTree>
    <p:extLst>
      <p:ext uri="{BB962C8B-B14F-4D97-AF65-F5344CB8AC3E}">
        <p14:creationId xmlns:p14="http://schemas.microsoft.com/office/powerpoint/2010/main" val="4014623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7F24C6D-2261-4464-AC55-5F9C1B457CCF}"/>
              </a:ext>
            </a:extLst>
          </p:cNvPr>
          <p:cNvSpPr>
            <a:spLocks noGrp="1"/>
          </p:cNvSpPr>
          <p:nvPr>
            <p:ph type="body" sz="quarter" idx="11"/>
          </p:nvPr>
        </p:nvSpPr>
        <p:spPr>
          <a:prstGeom prst="rect">
            <a:avLst/>
          </a:prstGeom>
        </p:spPr>
        <p:txBody>
          <a:bodyPr anchor="t"/>
          <a:lstStyle/>
          <a:p>
            <a:r>
              <a:rPr lang="en-US" noProof="0" dirty="0"/>
              <a:t>Retrieves a part of a string</a:t>
            </a:r>
          </a:p>
          <a:p>
            <a:r>
              <a:rPr lang="en-US" noProof="0" dirty="0"/>
              <a:t>The second parameter defines the starting index</a:t>
            </a:r>
          </a:p>
          <a:p>
            <a:r>
              <a:rPr lang="en-US" noProof="0" dirty="0"/>
              <a:t>The third parameter defines the number of characters to be returned</a:t>
            </a:r>
          </a:p>
          <a:p>
            <a:r>
              <a:rPr lang="en-US" noProof="0" dirty="0"/>
              <a:t>Is often used in combination with </a:t>
            </a:r>
            <a:r>
              <a:rPr lang="en-US" noProof="0" dirty="0">
                <a:solidFill>
                  <a:srgbClr val="FF00FF"/>
                </a:solidFill>
              </a:rPr>
              <a:t>CHARINDEX</a:t>
            </a:r>
          </a:p>
          <a:p>
            <a:r>
              <a:rPr lang="en-US" noProof="0" dirty="0"/>
              <a:t>Can be used to avoid a cumbersome </a:t>
            </a:r>
            <a:r>
              <a:rPr lang="en-US" noProof="0" dirty="0">
                <a:solidFill>
                  <a:srgbClr val="808080"/>
                </a:solidFill>
              </a:rPr>
              <a:t>LEFT</a:t>
            </a:r>
            <a:r>
              <a:rPr lang="en-US" noProof="0" dirty="0"/>
              <a:t> and </a:t>
            </a:r>
            <a:r>
              <a:rPr lang="en-US" noProof="0" dirty="0">
                <a:solidFill>
                  <a:srgbClr val="808080"/>
                </a:solidFill>
              </a:rPr>
              <a:t>RIGHT</a:t>
            </a:r>
            <a:r>
              <a:rPr lang="en-US" noProof="0" dirty="0"/>
              <a:t> combination</a:t>
            </a:r>
          </a:p>
        </p:txBody>
      </p:sp>
      <p:sp>
        <p:nvSpPr>
          <p:cNvPr id="8" name="Text Placeholder 7">
            <a:extLst>
              <a:ext uri="{FF2B5EF4-FFF2-40B4-BE49-F238E27FC236}">
                <a16:creationId xmlns:a16="http://schemas.microsoft.com/office/drawing/2014/main" id="{AC789F8B-6EF4-C5FD-6520-7639CC6DD59E}"/>
              </a:ext>
            </a:extLst>
          </p:cNvPr>
          <p:cNvSpPr>
            <a:spLocks noGrp="1"/>
          </p:cNvSpPr>
          <p:nvPr>
            <p:ph type="body" sz="quarter" idx="12"/>
          </p:nvPr>
        </p:nvSpPr>
        <p:spPr/>
        <p:txBody>
          <a:bodyPr/>
          <a:lstStyle/>
          <a:p>
            <a:r>
              <a:rPr lang="en-US" noProof="0" dirty="0"/>
              <a:t>SUBSTRING</a:t>
            </a:r>
          </a:p>
        </p:txBody>
      </p:sp>
    </p:spTree>
    <p:extLst>
      <p:ext uri="{BB962C8B-B14F-4D97-AF65-F5344CB8AC3E}">
        <p14:creationId xmlns:p14="http://schemas.microsoft.com/office/powerpoint/2010/main" val="3403934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252653-41CA-98DD-1EAF-15F8567F79D2}"/>
              </a:ext>
            </a:extLst>
          </p:cNvPr>
          <p:cNvSpPr>
            <a:spLocks noGrp="1"/>
          </p:cNvSpPr>
          <p:nvPr>
            <p:ph type="body" sz="quarter" idx="11"/>
          </p:nvPr>
        </p:nvSpPr>
        <p:spPr/>
        <p:txBody>
          <a:bodyPr/>
          <a:lstStyle/>
          <a:p>
            <a:r>
              <a:rPr lang="en-US" dirty="0"/>
              <a:t>Split the </a:t>
            </a:r>
            <a:r>
              <a:rPr lang="en-US" dirty="0" err="1"/>
              <a:t>LogonName</a:t>
            </a:r>
            <a:r>
              <a:rPr lang="en-US" dirty="0"/>
              <a:t> again using the SUBSTRING function instead of LEFT and RIGHT.</a:t>
            </a:r>
          </a:p>
          <a:p>
            <a:r>
              <a:rPr lang="en-US" dirty="0"/>
              <a:t>From the table </a:t>
            </a:r>
            <a:r>
              <a:rPr lang="en-US" dirty="0" err="1"/>
              <a:t>Application.People</a:t>
            </a:r>
            <a:r>
              <a:rPr lang="en-US" dirty="0"/>
              <a:t>, separate the local part (the part before the ‚@‘ sign) and the domain (the part after the ‚@‘ sign) from the column </a:t>
            </a:r>
            <a:r>
              <a:rPr lang="en-US" dirty="0" err="1"/>
              <a:t>LogonName</a:t>
            </a:r>
            <a:r>
              <a:rPr lang="en-US" dirty="0"/>
              <a:t> if it is in a format of an e-mail address. Filter out all </a:t>
            </a:r>
            <a:r>
              <a:rPr lang="en-US" dirty="0" err="1"/>
              <a:t>LogonNames</a:t>
            </a:r>
            <a:r>
              <a:rPr lang="en-US" dirty="0"/>
              <a:t> that are not containing an ‚@‘ sign.</a:t>
            </a:r>
          </a:p>
        </p:txBody>
      </p:sp>
      <p:sp>
        <p:nvSpPr>
          <p:cNvPr id="5" name="Text Placeholder 4">
            <a:extLst>
              <a:ext uri="{FF2B5EF4-FFF2-40B4-BE49-F238E27FC236}">
                <a16:creationId xmlns:a16="http://schemas.microsoft.com/office/drawing/2014/main" id="{7CFA8526-1F52-6623-7624-02EB1A5CF962}"/>
              </a:ext>
            </a:extLst>
          </p:cNvPr>
          <p:cNvSpPr>
            <a:spLocks noGrp="1"/>
          </p:cNvSpPr>
          <p:nvPr>
            <p:ph type="body" sz="quarter" idx="12"/>
          </p:nvPr>
        </p:nvSpPr>
        <p:spPr/>
        <p:txBody>
          <a:bodyPr>
            <a:normAutofit fontScale="77500" lnSpcReduction="20000"/>
          </a:bodyPr>
          <a:lstStyle/>
          <a:p>
            <a:r>
              <a:rPr lang="en-US" dirty="0"/>
              <a:t>Task: Split </a:t>
            </a:r>
            <a:r>
              <a:rPr lang="en-US" dirty="0" err="1"/>
              <a:t>Logonname</a:t>
            </a:r>
            <a:r>
              <a:rPr lang="en-US" dirty="0"/>
              <a:t> with Substring</a:t>
            </a:r>
          </a:p>
        </p:txBody>
      </p:sp>
    </p:spTree>
    <p:extLst>
      <p:ext uri="{BB962C8B-B14F-4D97-AF65-F5344CB8AC3E}">
        <p14:creationId xmlns:p14="http://schemas.microsoft.com/office/powerpoint/2010/main" val="1379843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543E3D-6D55-4DCC-A4AB-CB5D64CAEA15}"/>
              </a:ext>
            </a:extLst>
          </p:cNvPr>
          <p:cNvSpPr>
            <a:spLocks noGrp="1"/>
          </p:cNvSpPr>
          <p:nvPr>
            <p:ph type="body" sz="quarter" idx="11"/>
          </p:nvPr>
        </p:nvSpPr>
        <p:spPr>
          <a:prstGeom prst="rect">
            <a:avLst/>
          </a:prstGeom>
        </p:spPr>
        <p:txBody>
          <a:bodyPr anchor="t">
            <a:normAutofit/>
          </a:bodyPr>
          <a:lstStyle/>
          <a:p>
            <a:r>
              <a:rPr lang="en-US" noProof="0" dirty="0"/>
              <a:t>Remove whitespaces left and/or right of a string</a:t>
            </a:r>
          </a:p>
          <a:p>
            <a:r>
              <a:rPr lang="en-US" noProof="0" dirty="0"/>
              <a:t>The second parameter can be used to remove other characters</a:t>
            </a:r>
          </a:p>
          <a:p>
            <a:r>
              <a:rPr lang="en-US" noProof="0" dirty="0">
                <a:solidFill>
                  <a:srgbClr val="FF00FF"/>
                </a:solidFill>
              </a:rPr>
              <a:t>TRIM</a:t>
            </a:r>
            <a:r>
              <a:rPr lang="en-US" noProof="0" dirty="0"/>
              <a:t> is a combination of </a:t>
            </a:r>
            <a:r>
              <a:rPr lang="en-US" noProof="0" dirty="0">
                <a:solidFill>
                  <a:srgbClr val="FF00FF"/>
                </a:solidFill>
              </a:rPr>
              <a:t>LTRIM</a:t>
            </a:r>
            <a:r>
              <a:rPr lang="en-US" noProof="0" dirty="0"/>
              <a:t>(</a:t>
            </a:r>
            <a:r>
              <a:rPr lang="en-US" noProof="0" dirty="0">
                <a:solidFill>
                  <a:srgbClr val="FF00FF"/>
                </a:solidFill>
              </a:rPr>
              <a:t>RTRIM</a:t>
            </a:r>
            <a:r>
              <a:rPr lang="en-US" noProof="0" dirty="0"/>
              <a:t>(</a:t>
            </a:r>
            <a:r>
              <a:rPr lang="en-US" i="1" noProof="0" dirty="0"/>
              <a:t>string</a:t>
            </a:r>
            <a:r>
              <a:rPr lang="en-US" noProof="0" dirty="0"/>
              <a:t>))</a:t>
            </a:r>
          </a:p>
          <a:p>
            <a:r>
              <a:rPr lang="en-US" noProof="0" dirty="0"/>
              <a:t>Can remove a defined set of characters instead on whitespaces using </a:t>
            </a:r>
            <a:r>
              <a:rPr lang="en-US" noProof="0" dirty="0">
                <a:solidFill>
                  <a:srgbClr val="005CA8"/>
                </a:solidFill>
              </a:rPr>
              <a:t>FROM</a:t>
            </a:r>
          </a:p>
          <a:p>
            <a:r>
              <a:rPr lang="en-US" noProof="0" dirty="0">
                <a:solidFill>
                  <a:srgbClr val="005CA8"/>
                </a:solidFill>
              </a:rPr>
              <a:t>LEADING</a:t>
            </a:r>
            <a:r>
              <a:rPr lang="en-US" noProof="0" dirty="0"/>
              <a:t> | </a:t>
            </a:r>
            <a:r>
              <a:rPr lang="en-US" noProof="0" dirty="0">
                <a:solidFill>
                  <a:srgbClr val="005CA8"/>
                </a:solidFill>
              </a:rPr>
              <a:t>TRAILING</a:t>
            </a:r>
            <a:r>
              <a:rPr lang="en-US" noProof="0" dirty="0"/>
              <a:t> | </a:t>
            </a:r>
            <a:r>
              <a:rPr lang="en-US" noProof="0" dirty="0">
                <a:solidFill>
                  <a:srgbClr val="005CA8"/>
                </a:solidFill>
              </a:rPr>
              <a:t>BOTH</a:t>
            </a:r>
            <a:r>
              <a:rPr lang="en-US" noProof="0" dirty="0"/>
              <a:t> can be set to define where to remove characters</a:t>
            </a:r>
          </a:p>
          <a:p>
            <a:endParaRPr lang="en-US" noProof="0" dirty="0"/>
          </a:p>
        </p:txBody>
      </p:sp>
      <p:sp>
        <p:nvSpPr>
          <p:cNvPr id="13" name="Text Placeholder 12">
            <a:extLst>
              <a:ext uri="{FF2B5EF4-FFF2-40B4-BE49-F238E27FC236}">
                <a16:creationId xmlns:a16="http://schemas.microsoft.com/office/drawing/2014/main" id="{21B54B4A-8B39-C7C5-A6CF-BA242B148015}"/>
              </a:ext>
            </a:extLst>
          </p:cNvPr>
          <p:cNvSpPr>
            <a:spLocks noGrp="1"/>
          </p:cNvSpPr>
          <p:nvPr>
            <p:ph type="body" sz="quarter" idx="12"/>
          </p:nvPr>
        </p:nvSpPr>
        <p:spPr/>
        <p:txBody>
          <a:bodyPr/>
          <a:lstStyle/>
          <a:p>
            <a:r>
              <a:rPr lang="en-US" noProof="0" dirty="0"/>
              <a:t>LTRIM, RTRIM and TRIM</a:t>
            </a:r>
          </a:p>
        </p:txBody>
      </p:sp>
    </p:spTree>
    <p:extLst>
      <p:ext uri="{BB962C8B-B14F-4D97-AF65-F5344CB8AC3E}">
        <p14:creationId xmlns:p14="http://schemas.microsoft.com/office/powerpoint/2010/main" val="41705481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543E3D-6D55-4DCC-A4AB-CB5D64CAEA15}"/>
              </a:ext>
            </a:extLst>
          </p:cNvPr>
          <p:cNvSpPr>
            <a:spLocks noGrp="1"/>
          </p:cNvSpPr>
          <p:nvPr>
            <p:ph type="body" sz="quarter" idx="11"/>
          </p:nvPr>
        </p:nvSpPr>
        <p:spPr>
          <a:prstGeom prst="rect">
            <a:avLst/>
          </a:prstGeom>
        </p:spPr>
        <p:txBody>
          <a:bodyPr anchor="t">
            <a:normAutofit/>
          </a:bodyPr>
          <a:lstStyle/>
          <a:p>
            <a:r>
              <a:rPr lang="en-US" b="0" i="0" noProof="0" dirty="0">
                <a:solidFill>
                  <a:srgbClr val="171717"/>
                </a:solidFill>
                <a:effectLst/>
              </a:rPr>
              <a:t>Replaces all occurrences of a specified string value with another string value</a:t>
            </a:r>
          </a:p>
          <a:p>
            <a:r>
              <a:rPr lang="en-US" b="0" i="0" noProof="0" dirty="0">
                <a:solidFill>
                  <a:srgbClr val="171717"/>
                </a:solidFill>
                <a:effectLst/>
              </a:rPr>
              <a:t>First Parameter: The string to be searched inside</a:t>
            </a:r>
          </a:p>
          <a:p>
            <a:r>
              <a:rPr lang="en-US" noProof="0" dirty="0">
                <a:solidFill>
                  <a:srgbClr val="171717"/>
                </a:solidFill>
              </a:rPr>
              <a:t>Second Parameter: The string to be replaced</a:t>
            </a:r>
          </a:p>
          <a:p>
            <a:r>
              <a:rPr lang="en-US" b="0" i="0" noProof="0" dirty="0">
                <a:solidFill>
                  <a:srgbClr val="171717"/>
                </a:solidFill>
                <a:effectLst/>
              </a:rPr>
              <a:t>Third Parameter: The string to replace with</a:t>
            </a:r>
          </a:p>
          <a:p>
            <a:r>
              <a:rPr lang="en-US" dirty="0">
                <a:solidFill>
                  <a:srgbClr val="171717"/>
                </a:solidFill>
              </a:rPr>
              <a:t>Returns </a:t>
            </a:r>
            <a:r>
              <a:rPr lang="en-US" dirty="0">
                <a:solidFill>
                  <a:srgbClr val="808080"/>
                </a:solidFill>
              </a:rPr>
              <a:t>NULL</a:t>
            </a:r>
            <a:r>
              <a:rPr lang="en-US" dirty="0">
                <a:solidFill>
                  <a:srgbClr val="171717"/>
                </a:solidFill>
              </a:rPr>
              <a:t> if one of the arguments is </a:t>
            </a:r>
            <a:r>
              <a:rPr lang="en-US" dirty="0">
                <a:solidFill>
                  <a:srgbClr val="808080"/>
                </a:solidFill>
              </a:rPr>
              <a:t>NULL</a:t>
            </a:r>
            <a:endParaRPr lang="en-US" b="0" i="0" noProof="0" dirty="0">
              <a:solidFill>
                <a:srgbClr val="808080"/>
              </a:solidFill>
              <a:effectLst/>
            </a:endParaRPr>
          </a:p>
        </p:txBody>
      </p:sp>
      <p:sp>
        <p:nvSpPr>
          <p:cNvPr id="7" name="Text Placeholder 6">
            <a:extLst>
              <a:ext uri="{FF2B5EF4-FFF2-40B4-BE49-F238E27FC236}">
                <a16:creationId xmlns:a16="http://schemas.microsoft.com/office/drawing/2014/main" id="{B0A3DAB1-EF35-D496-456F-29BF8BEE1F87}"/>
              </a:ext>
            </a:extLst>
          </p:cNvPr>
          <p:cNvSpPr>
            <a:spLocks noGrp="1"/>
          </p:cNvSpPr>
          <p:nvPr>
            <p:ph type="body" sz="quarter" idx="12"/>
          </p:nvPr>
        </p:nvSpPr>
        <p:spPr/>
        <p:txBody>
          <a:bodyPr/>
          <a:lstStyle/>
          <a:p>
            <a:r>
              <a:rPr lang="en-US" noProof="0" dirty="0"/>
              <a:t>REPLACE</a:t>
            </a:r>
          </a:p>
        </p:txBody>
      </p:sp>
    </p:spTree>
    <p:extLst>
      <p:ext uri="{BB962C8B-B14F-4D97-AF65-F5344CB8AC3E}">
        <p14:creationId xmlns:p14="http://schemas.microsoft.com/office/powerpoint/2010/main" val="4093455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8543E3D-6D55-4DCC-A4AB-CB5D64CAEA15}"/>
              </a:ext>
            </a:extLst>
          </p:cNvPr>
          <p:cNvSpPr>
            <a:spLocks noGrp="1"/>
          </p:cNvSpPr>
          <p:nvPr>
            <p:ph type="body" sz="quarter" idx="11"/>
          </p:nvPr>
        </p:nvSpPr>
        <p:spPr>
          <a:prstGeom prst="rect">
            <a:avLst/>
          </a:prstGeom>
        </p:spPr>
        <p:txBody>
          <a:bodyPr anchor="t"/>
          <a:lstStyle/>
          <a:p>
            <a:r>
              <a:rPr lang="en-US" noProof="0" dirty="0">
                <a:solidFill>
                  <a:srgbClr val="FF00FF"/>
                </a:solidFill>
              </a:rPr>
              <a:t>CONCAT</a:t>
            </a:r>
            <a:r>
              <a:rPr lang="en-US" noProof="0" dirty="0"/>
              <a:t> and </a:t>
            </a:r>
            <a:r>
              <a:rPr lang="en-US" noProof="0" dirty="0">
                <a:solidFill>
                  <a:srgbClr val="808080"/>
                </a:solidFill>
              </a:rPr>
              <a:t>+</a:t>
            </a:r>
            <a:r>
              <a:rPr lang="en-US" noProof="0" dirty="0"/>
              <a:t> can be used to combine strings</a:t>
            </a:r>
          </a:p>
          <a:p>
            <a:r>
              <a:rPr lang="en-US" noProof="0" dirty="0"/>
              <a:t>They differ in the handling of </a:t>
            </a:r>
            <a:r>
              <a:rPr lang="en-US" noProof="0" dirty="0">
                <a:solidFill>
                  <a:srgbClr val="808080"/>
                </a:solidFill>
              </a:rPr>
              <a:t>NULL</a:t>
            </a:r>
            <a:r>
              <a:rPr lang="en-US" noProof="0" dirty="0"/>
              <a:t> values</a:t>
            </a:r>
          </a:p>
          <a:p>
            <a:r>
              <a:rPr lang="en-US" noProof="0" dirty="0">
                <a:solidFill>
                  <a:srgbClr val="FF00FF"/>
                </a:solidFill>
              </a:rPr>
              <a:t>CONCAT_WS </a:t>
            </a:r>
            <a:r>
              <a:rPr lang="en-US" noProof="0" dirty="0">
                <a:solidFill>
                  <a:schemeClr val="tx1"/>
                </a:solidFill>
              </a:rPr>
              <a:t>works like </a:t>
            </a:r>
            <a:r>
              <a:rPr lang="en-US" noProof="0" dirty="0">
                <a:solidFill>
                  <a:srgbClr val="FF00FF"/>
                </a:solidFill>
              </a:rPr>
              <a:t>CONCAT</a:t>
            </a:r>
            <a:r>
              <a:rPr lang="en-US" noProof="0" dirty="0">
                <a:solidFill>
                  <a:schemeClr val="tx1"/>
                </a:solidFill>
              </a:rPr>
              <a:t>, but with a defined separator as first parameter</a:t>
            </a:r>
            <a:endParaRPr lang="en-US" noProof="0" dirty="0"/>
          </a:p>
        </p:txBody>
      </p:sp>
      <p:sp>
        <p:nvSpPr>
          <p:cNvPr id="7" name="Text Placeholder 6">
            <a:extLst>
              <a:ext uri="{FF2B5EF4-FFF2-40B4-BE49-F238E27FC236}">
                <a16:creationId xmlns:a16="http://schemas.microsoft.com/office/drawing/2014/main" id="{C2EA9806-00BB-1A0D-816C-42B343F63522}"/>
              </a:ext>
            </a:extLst>
          </p:cNvPr>
          <p:cNvSpPr>
            <a:spLocks noGrp="1"/>
          </p:cNvSpPr>
          <p:nvPr>
            <p:ph type="body" sz="quarter" idx="12"/>
          </p:nvPr>
        </p:nvSpPr>
        <p:spPr/>
        <p:txBody>
          <a:bodyPr/>
          <a:lstStyle/>
          <a:p>
            <a:r>
              <a:rPr lang="en-US" noProof="0" dirty="0"/>
              <a:t>CONCAT, CONCAT_WS and +</a:t>
            </a:r>
          </a:p>
        </p:txBody>
      </p:sp>
    </p:spTree>
    <p:extLst>
      <p:ext uri="{BB962C8B-B14F-4D97-AF65-F5344CB8AC3E}">
        <p14:creationId xmlns:p14="http://schemas.microsoft.com/office/powerpoint/2010/main" val="35021641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D3A7D-1C97-D1A9-0600-00FA473AEE2F}"/>
              </a:ext>
            </a:extLst>
          </p:cNvPr>
          <p:cNvSpPr>
            <a:spLocks noGrp="1"/>
          </p:cNvSpPr>
          <p:nvPr>
            <p:ph type="body" sz="quarter" idx="11"/>
          </p:nvPr>
        </p:nvSpPr>
        <p:spPr/>
        <p:txBody>
          <a:bodyPr/>
          <a:lstStyle/>
          <a:p>
            <a:r>
              <a:rPr lang="en-US" noProof="0" dirty="0"/>
              <a:t>Time functions are used to manipulate </a:t>
            </a:r>
            <a:r>
              <a:rPr lang="en-US" dirty="0"/>
              <a:t>date and </a:t>
            </a:r>
            <a:r>
              <a:rPr lang="en-US" noProof="0" dirty="0"/>
              <a:t>time-based data</a:t>
            </a:r>
            <a:r>
              <a:rPr lang="en-US" dirty="0"/>
              <a:t> and to query the current time</a:t>
            </a:r>
            <a:endParaRPr lang="en-US" noProof="0" dirty="0"/>
          </a:p>
          <a:p>
            <a:r>
              <a:rPr lang="en-US" dirty="0"/>
              <a:t>Already saw some date functions like </a:t>
            </a:r>
            <a:r>
              <a:rPr lang="en-US" dirty="0">
                <a:solidFill>
                  <a:srgbClr val="FF00FF"/>
                </a:solidFill>
              </a:rPr>
              <a:t>GETDATE </a:t>
            </a:r>
            <a:r>
              <a:rPr lang="en-US" dirty="0"/>
              <a:t>and</a:t>
            </a:r>
            <a:r>
              <a:rPr lang="en-US" dirty="0">
                <a:solidFill>
                  <a:srgbClr val="FF00FF"/>
                </a:solidFill>
              </a:rPr>
              <a:t> SYSDATETIME</a:t>
            </a:r>
            <a:endParaRPr lang="en-US" dirty="0"/>
          </a:p>
          <a:p>
            <a:r>
              <a:rPr lang="en-US" noProof="0" dirty="0"/>
              <a:t>All data and time functions:</a:t>
            </a:r>
            <a:br>
              <a:rPr lang="en-US" noProof="0" dirty="0"/>
            </a:br>
            <a:r>
              <a:rPr lang="en-US" noProof="0" dirty="0">
                <a:hlinkClick r:id="rId2"/>
              </a:rPr>
              <a:t>https://learn.microsoft.com/de-de/sql/t-sql/functions/date-and-time-data-types-and-functions-transact-sql?view=sql-server-ver16</a:t>
            </a:r>
            <a:endParaRPr lang="en-US" noProof="0" dirty="0"/>
          </a:p>
          <a:p>
            <a:endParaRPr lang="en-US" noProof="0" dirty="0"/>
          </a:p>
          <a:p>
            <a:endParaRPr lang="en-US" noProof="0" dirty="0"/>
          </a:p>
        </p:txBody>
      </p:sp>
      <p:sp>
        <p:nvSpPr>
          <p:cNvPr id="4" name="Text Placeholder 3">
            <a:extLst>
              <a:ext uri="{FF2B5EF4-FFF2-40B4-BE49-F238E27FC236}">
                <a16:creationId xmlns:a16="http://schemas.microsoft.com/office/drawing/2014/main" id="{C83C680D-D76F-7D9F-4009-21693BD29C76}"/>
              </a:ext>
            </a:extLst>
          </p:cNvPr>
          <p:cNvSpPr>
            <a:spLocks noGrp="1"/>
          </p:cNvSpPr>
          <p:nvPr>
            <p:ph type="body" sz="quarter" idx="12"/>
          </p:nvPr>
        </p:nvSpPr>
        <p:spPr/>
        <p:txBody>
          <a:bodyPr/>
          <a:lstStyle/>
          <a:p>
            <a:r>
              <a:rPr lang="en-US" noProof="0" dirty="0"/>
              <a:t>Date and Time Functions</a:t>
            </a:r>
          </a:p>
        </p:txBody>
      </p:sp>
    </p:spTree>
    <p:extLst>
      <p:ext uri="{BB962C8B-B14F-4D97-AF65-F5344CB8AC3E}">
        <p14:creationId xmlns:p14="http://schemas.microsoft.com/office/powerpoint/2010/main" val="34279817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EEA14C7-B4E4-43D1-A76F-FD40372D2642}"/>
              </a:ext>
            </a:extLst>
          </p:cNvPr>
          <p:cNvSpPr>
            <a:spLocks noGrp="1"/>
          </p:cNvSpPr>
          <p:nvPr>
            <p:ph type="body" sz="quarter" idx="11"/>
          </p:nvPr>
        </p:nvSpPr>
        <p:spPr>
          <a:prstGeom prst="rect">
            <a:avLst/>
          </a:prstGeom>
        </p:spPr>
        <p:txBody>
          <a:bodyPr anchor="t">
            <a:normAutofit/>
          </a:bodyPr>
          <a:lstStyle/>
          <a:p>
            <a:r>
              <a:rPr lang="en-US" noProof="0" dirty="0">
                <a:solidFill>
                  <a:srgbClr val="FF00FF"/>
                </a:solidFill>
              </a:rPr>
              <a:t>DATEPART</a:t>
            </a:r>
            <a:r>
              <a:rPr lang="en-US" noProof="0" dirty="0"/>
              <a:t> can be used to extract a part of a time value</a:t>
            </a:r>
          </a:p>
          <a:p>
            <a:r>
              <a:rPr lang="en-US" noProof="0" dirty="0">
                <a:solidFill>
                  <a:srgbClr val="FF00FF"/>
                </a:solidFill>
              </a:rPr>
              <a:t>YEAR</a:t>
            </a:r>
            <a:r>
              <a:rPr lang="en-US" noProof="0" dirty="0"/>
              <a:t>, </a:t>
            </a:r>
            <a:r>
              <a:rPr lang="en-US" noProof="0" dirty="0">
                <a:solidFill>
                  <a:srgbClr val="FF00FF"/>
                </a:solidFill>
              </a:rPr>
              <a:t>MONTH</a:t>
            </a:r>
            <a:r>
              <a:rPr lang="en-US" noProof="0" dirty="0"/>
              <a:t> and </a:t>
            </a:r>
            <a:r>
              <a:rPr lang="en-US" noProof="0" dirty="0">
                <a:solidFill>
                  <a:srgbClr val="FF00FF"/>
                </a:solidFill>
              </a:rPr>
              <a:t>DAY</a:t>
            </a:r>
            <a:r>
              <a:rPr lang="en-US" noProof="0" dirty="0"/>
              <a:t> are short forms</a:t>
            </a:r>
          </a:p>
          <a:p>
            <a:r>
              <a:rPr lang="en-US" noProof="0" dirty="0"/>
              <a:t>There are no functions for </a:t>
            </a:r>
            <a:r>
              <a:rPr lang="en-US" noProof="0" dirty="0">
                <a:solidFill>
                  <a:srgbClr val="FF00FF"/>
                </a:solidFill>
              </a:rPr>
              <a:t>MINUTE</a:t>
            </a:r>
            <a:r>
              <a:rPr lang="en-US" noProof="0" dirty="0"/>
              <a:t>, </a:t>
            </a:r>
            <a:r>
              <a:rPr lang="en-US" noProof="0" dirty="0">
                <a:solidFill>
                  <a:srgbClr val="FF00FF"/>
                </a:solidFill>
              </a:rPr>
              <a:t>HOUR</a:t>
            </a:r>
            <a:r>
              <a:rPr lang="en-US" noProof="0" dirty="0"/>
              <a:t>, </a:t>
            </a:r>
            <a:r>
              <a:rPr lang="en-US" noProof="0" dirty="0">
                <a:solidFill>
                  <a:srgbClr val="FF00FF"/>
                </a:solidFill>
              </a:rPr>
              <a:t>SECOND</a:t>
            </a:r>
            <a:r>
              <a:rPr lang="en-US" noProof="0" dirty="0"/>
              <a:t>, </a:t>
            </a:r>
            <a:r>
              <a:rPr lang="en-US" noProof="0" dirty="0">
                <a:solidFill>
                  <a:srgbClr val="005CA8"/>
                </a:solidFill>
              </a:rPr>
              <a:t>MILLISECOND</a:t>
            </a:r>
            <a:r>
              <a:rPr lang="en-US" noProof="0" dirty="0"/>
              <a:t> and </a:t>
            </a:r>
            <a:r>
              <a:rPr lang="en-US" noProof="0" dirty="0">
                <a:solidFill>
                  <a:srgbClr val="005CA8"/>
                </a:solidFill>
              </a:rPr>
              <a:t>NANOSECOND</a:t>
            </a:r>
          </a:p>
          <a:p>
            <a:r>
              <a:rPr lang="en-US" noProof="0" dirty="0">
                <a:solidFill>
                  <a:srgbClr val="FF00FF"/>
                </a:solidFill>
              </a:rPr>
              <a:t>DATENAME</a:t>
            </a:r>
            <a:r>
              <a:rPr lang="en-US" noProof="0" dirty="0"/>
              <a:t> returns a string representing the date part of a date</a:t>
            </a:r>
          </a:p>
        </p:txBody>
      </p:sp>
      <p:sp>
        <p:nvSpPr>
          <p:cNvPr id="10" name="Text Placeholder 9">
            <a:extLst>
              <a:ext uri="{FF2B5EF4-FFF2-40B4-BE49-F238E27FC236}">
                <a16:creationId xmlns:a16="http://schemas.microsoft.com/office/drawing/2014/main" id="{2B8DA8C2-CF96-88CE-02FB-53EB33D4B656}"/>
              </a:ext>
            </a:extLst>
          </p:cNvPr>
          <p:cNvSpPr>
            <a:spLocks noGrp="1"/>
          </p:cNvSpPr>
          <p:nvPr>
            <p:ph type="body" sz="quarter" idx="12"/>
          </p:nvPr>
        </p:nvSpPr>
        <p:spPr/>
        <p:txBody>
          <a:bodyPr/>
          <a:lstStyle/>
          <a:p>
            <a:r>
              <a:rPr lang="en-US" noProof="0" dirty="0"/>
              <a:t>DATEPART and DATENAME</a:t>
            </a:r>
          </a:p>
        </p:txBody>
      </p:sp>
    </p:spTree>
    <p:extLst>
      <p:ext uri="{BB962C8B-B14F-4D97-AF65-F5344CB8AC3E}">
        <p14:creationId xmlns:p14="http://schemas.microsoft.com/office/powerpoint/2010/main" val="29845418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CC400-1E48-8591-023E-ABBDDBDED7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A1F578-C202-2540-19B4-12D95486E2ED}"/>
              </a:ext>
            </a:extLst>
          </p:cNvPr>
          <p:cNvSpPr>
            <a:spLocks noGrp="1"/>
          </p:cNvSpPr>
          <p:nvPr>
            <p:ph type="body" sz="quarter" idx="11"/>
          </p:nvPr>
        </p:nvSpPr>
        <p:spPr/>
        <p:txBody>
          <a:bodyPr/>
          <a:lstStyle/>
          <a:p>
            <a:r>
              <a:rPr lang="en-US" dirty="0"/>
              <a:t>From the table Sales.Invoices select the Weekday for each </a:t>
            </a:r>
            <a:r>
              <a:rPr lang="en-US" dirty="0" err="1"/>
              <a:t>InvoiceDate</a:t>
            </a:r>
            <a:r>
              <a:rPr lang="en-US" dirty="0"/>
              <a:t>.</a:t>
            </a:r>
            <a:br>
              <a:rPr lang="en-US" dirty="0"/>
            </a:br>
            <a:r>
              <a:rPr lang="en-US" dirty="0"/>
              <a:t>Add in a second column the year of that date.</a:t>
            </a:r>
            <a:br>
              <a:rPr lang="en-US" dirty="0"/>
            </a:br>
            <a:r>
              <a:rPr lang="en-US" dirty="0"/>
              <a:t>Add in a third column the month of that date.</a:t>
            </a:r>
            <a:br>
              <a:rPr lang="en-US" dirty="0"/>
            </a:br>
            <a:r>
              <a:rPr lang="en-US" dirty="0"/>
              <a:t>Add in a fourth column the day of that date.</a:t>
            </a:r>
            <a:br>
              <a:rPr lang="en-US" dirty="0"/>
            </a:br>
            <a:endParaRPr lang="en-US" dirty="0"/>
          </a:p>
        </p:txBody>
      </p:sp>
      <p:sp>
        <p:nvSpPr>
          <p:cNvPr id="4" name="Text Placeholder 3">
            <a:extLst>
              <a:ext uri="{FF2B5EF4-FFF2-40B4-BE49-F238E27FC236}">
                <a16:creationId xmlns:a16="http://schemas.microsoft.com/office/drawing/2014/main" id="{92DF3C12-4D6E-31BE-A7CE-0E17C15496B2}"/>
              </a:ext>
            </a:extLst>
          </p:cNvPr>
          <p:cNvSpPr>
            <a:spLocks noGrp="1"/>
          </p:cNvSpPr>
          <p:nvPr>
            <p:ph type="body" sz="quarter" idx="12"/>
          </p:nvPr>
        </p:nvSpPr>
        <p:spPr/>
        <p:txBody>
          <a:bodyPr/>
          <a:lstStyle/>
          <a:p>
            <a:r>
              <a:rPr lang="en-US" dirty="0"/>
              <a:t>TASK: Analyze Invoice Date</a:t>
            </a:r>
          </a:p>
        </p:txBody>
      </p:sp>
    </p:spTree>
    <p:extLst>
      <p:ext uri="{BB962C8B-B14F-4D97-AF65-F5344CB8AC3E}">
        <p14:creationId xmlns:p14="http://schemas.microsoft.com/office/powerpoint/2010/main" val="39798351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B7F9CA-F4A9-4A33-9C30-7174CBCADB51}"/>
              </a:ext>
            </a:extLst>
          </p:cNvPr>
          <p:cNvSpPr>
            <a:spLocks noGrp="1"/>
          </p:cNvSpPr>
          <p:nvPr>
            <p:ph type="body" sz="quarter" idx="11"/>
          </p:nvPr>
        </p:nvSpPr>
        <p:spPr>
          <a:prstGeom prst="rect">
            <a:avLst/>
          </a:prstGeom>
        </p:spPr>
        <p:txBody>
          <a:bodyPr anchor="t"/>
          <a:lstStyle/>
          <a:p>
            <a:r>
              <a:rPr lang="en-US" noProof="0" dirty="0">
                <a:solidFill>
                  <a:srgbClr val="FF00FF"/>
                </a:solidFill>
              </a:rPr>
              <a:t>DATEADD</a:t>
            </a:r>
            <a:r>
              <a:rPr lang="en-US" noProof="0" dirty="0"/>
              <a:t> adds a time Interval to a datetime value</a:t>
            </a:r>
          </a:p>
          <a:p>
            <a:r>
              <a:rPr lang="en-US" noProof="0" dirty="0"/>
              <a:t>The second parameter defines of many of the intervals shall be added</a:t>
            </a:r>
          </a:p>
          <a:p>
            <a:r>
              <a:rPr lang="en-US" noProof="0" dirty="0"/>
              <a:t>The second parameter may also be negative for a subtraction</a:t>
            </a:r>
          </a:p>
        </p:txBody>
      </p:sp>
      <p:sp>
        <p:nvSpPr>
          <p:cNvPr id="7" name="Text Placeholder 6">
            <a:extLst>
              <a:ext uri="{FF2B5EF4-FFF2-40B4-BE49-F238E27FC236}">
                <a16:creationId xmlns:a16="http://schemas.microsoft.com/office/drawing/2014/main" id="{07E53F81-3BBE-2E84-4CA1-C099FFAB4ADF}"/>
              </a:ext>
            </a:extLst>
          </p:cNvPr>
          <p:cNvSpPr>
            <a:spLocks noGrp="1"/>
          </p:cNvSpPr>
          <p:nvPr>
            <p:ph type="body" sz="quarter" idx="12"/>
          </p:nvPr>
        </p:nvSpPr>
        <p:spPr/>
        <p:txBody>
          <a:bodyPr/>
          <a:lstStyle/>
          <a:p>
            <a:r>
              <a:rPr lang="en-US" noProof="0" dirty="0"/>
              <a:t>DATEADD</a:t>
            </a:r>
          </a:p>
        </p:txBody>
      </p:sp>
    </p:spTree>
    <p:extLst>
      <p:ext uri="{BB962C8B-B14F-4D97-AF65-F5344CB8AC3E}">
        <p14:creationId xmlns:p14="http://schemas.microsoft.com/office/powerpoint/2010/main" val="1883886084"/>
      </p:ext>
    </p:extLst>
  </p:cSld>
  <p:clrMapOvr>
    <a:masterClrMapping/>
  </p:clrMapOvr>
</p:sld>
</file>

<file path=ppt/theme/theme1.xml><?xml version="1.0" encoding="utf-8"?>
<a:theme xmlns:a="http://schemas.openxmlformats.org/drawingml/2006/main" name="Layout Master">
  <a:themeElements>
    <a:clrScheme name="Benutzerdefiniert 1">
      <a:dk1>
        <a:srgbClr val="000000"/>
      </a:dk1>
      <a:lt1>
        <a:sysClr val="window" lastClr="FFFFFF"/>
      </a:lt1>
      <a:dk2>
        <a:srgbClr val="637052"/>
      </a:dk2>
      <a:lt2>
        <a:srgbClr val="CCDDEA"/>
      </a:lt2>
      <a:accent1>
        <a:srgbClr val="005CA8"/>
      </a:accent1>
      <a:accent2>
        <a:srgbClr val="A5A5A5"/>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42981</Words>
  <Application>Microsoft Office PowerPoint</Application>
  <PresentationFormat>Widescreen</PresentationFormat>
  <Paragraphs>7805</Paragraphs>
  <Slides>217</Slides>
  <Notes>185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217</vt:i4>
      </vt:variant>
    </vt:vector>
  </HeadingPairs>
  <TitlesOfParts>
    <vt:vector size="224" baseType="lpstr">
      <vt:lpstr>Arial</vt:lpstr>
      <vt:lpstr>Calibri</vt:lpstr>
      <vt:lpstr>Cambria Math</vt:lpstr>
      <vt:lpstr>Consolas</vt:lpstr>
      <vt:lpstr>Lato</vt:lpstr>
      <vt:lpstr>Wingdings</vt:lpstr>
      <vt:lpstr>Layout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und Datenbanken</dc:title>
  <dc:creator>Henning Lange</dc:creator>
  <cp:lastModifiedBy>Henning Lange</cp:lastModifiedBy>
  <cp:revision>5</cp:revision>
  <cp:lastPrinted>2024-04-02T10:23:02Z</cp:lastPrinted>
  <dcterms:created xsi:type="dcterms:W3CDTF">2020-04-12T14:04:52Z</dcterms:created>
  <dcterms:modified xsi:type="dcterms:W3CDTF">2024-05-06T18:34:48Z</dcterms:modified>
</cp:coreProperties>
</file>